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950075" cy="9236075"/>
  <p:embeddedFontLst>
    <p:embeddedFont>
      <p:font typeface="Exo 2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09">
          <p15:clr>
            <a:srgbClr val="000000"/>
          </p15:clr>
        </p15:guide>
        <p15:guide id="2" pos="2189">
          <p15:clr>
            <a:srgbClr val="000000"/>
          </p15:clr>
        </p15:guide>
      </p15:notesGuideLst>
    </p:ext>
    <p:ext uri="GoogleSlidesCustomDataVersion2">
      <go:slidesCustomData xmlns:go="http://customooxmlschemas.google.com/" r:id="rId38" roundtripDataSignature="AMtx7mhLzS0NdYxD526wQrrIvm7HKvuN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9BEDE5-E8BB-49BA-BC22-C789A4EC4F13}">
  <a:tblStyle styleId="{0C9BEDE5-E8BB-49BA-BC22-C789A4EC4F1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Exo2SemiBold-bold.fntdata"/><Relationship Id="rId12" Type="http://schemas.openxmlformats.org/officeDocument/2006/relationships/slide" Target="slides/slide5.xml"/><Relationship Id="rId34" Type="http://schemas.openxmlformats.org/officeDocument/2006/relationships/font" Target="fonts/Exo2SemiBold-regular.fntdata"/><Relationship Id="rId15" Type="http://schemas.openxmlformats.org/officeDocument/2006/relationships/slide" Target="slides/slide8.xml"/><Relationship Id="rId37" Type="http://schemas.openxmlformats.org/officeDocument/2006/relationships/font" Target="fonts/Exo2SemiBold-boldItalic.fntdata"/><Relationship Id="rId14" Type="http://schemas.openxmlformats.org/officeDocument/2006/relationships/slide" Target="slides/slide7.xml"/><Relationship Id="rId36" Type="http://schemas.openxmlformats.org/officeDocument/2006/relationships/font" Target="fonts/Exo2SemiBold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700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c3cb7c21_0_0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a1c3cb7c21_0_0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2a1c3cb7c21_0_0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9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10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9" name="Google Shape;969;p7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6" name="Google Shape;976;p8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2" name="Google Shape;1342;p13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8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1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1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1" name="Google Shape;2601;p14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1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1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9" name="Google Shape;3229;p15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5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p1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7" name="Google Shape;5077;p1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8" name="Google Shape;5078;p16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4" name="Shape 6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5" name="Google Shape;6925;p1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6" name="Google Shape;6926;p1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27" name="Google Shape;6927;p17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3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g2a1c3cb7c21_0_45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5" name="Google Shape;8765;g2a1c3cb7c21_0_45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66" name="Google Shape;8766;g2a1c3cb7c21_0_45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0" name="Shape 8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1" name="Google Shape;8771;g2a1c3cb7c21_0_229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2" name="Google Shape;8772;g2a1c3cb7c21_0_229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73" name="Google Shape;8773;g2a1c3cb7c21_0_229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0" name="Shape 8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1" name="Google Shape;8781;p2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2" name="Google Shape;8782;p2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3" name="Google Shape;8783;p24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8" name="Shape 8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g2a1c3cb7c21_0_230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0" name="Google Shape;8790;g2a1c3cb7c21_0_230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1" name="Google Shape;8791;g2a1c3cb7c21_0_2307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4" name="Shape 8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5" name="Google Shape;8795;g2a1c3cb7c21_0_231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6" name="Google Shape;8796;g2a1c3cb7c21_0_231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7" name="Google Shape;8797;g2a1c3cb7c21_0_2315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6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p3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8" name="Google Shape;8808;p32:notes"/>
          <p:cNvSpPr/>
          <p:nvPr>
            <p:ph idx="2" type="sldImg"/>
          </p:nvPr>
        </p:nvSpPr>
        <p:spPr>
          <a:xfrm>
            <a:off x="1163637" y="693737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09" name="Google Shape;8809;p32:notes"/>
          <p:cNvSpPr txBox="1"/>
          <p:nvPr>
            <p:ph idx="1" type="body"/>
          </p:nvPr>
        </p:nvSpPr>
        <p:spPr>
          <a:xfrm>
            <a:off x="927100" y="4386262"/>
            <a:ext cx="509587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4" name="Shape 8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5" name="Google Shape;8855;p3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6" name="Google Shape;8856;p3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57" name="Google Shape;8857;p33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3" name="Shape 8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4" name="Google Shape;8864;g2a1c3cb7c21_0_233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5" name="Google Shape;8865;g2a1c3cb7c21_0_233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66" name="Google Shape;8866;g2a1c3cb7c21_0_233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1c3cb7c21_0_9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a1c3cb7c21_0_94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2a1c3cb7c21_0_94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1c3cb7c21_0_10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a1c3cb7c21_0_10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2a1c3cb7c21_0_10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1c3cb7c21_0_276:notes"/>
          <p:cNvSpPr txBox="1"/>
          <p:nvPr>
            <p:ph idx="1" type="body"/>
          </p:nvPr>
        </p:nvSpPr>
        <p:spPr>
          <a:xfrm>
            <a:off x="695007" y="4387113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a1c3cb7c21_0_276:notes"/>
          <p:cNvSpPr/>
          <p:nvPr>
            <p:ph idx="2" type="sldImg"/>
          </p:nvPr>
        </p:nvSpPr>
        <p:spPr>
          <a:xfrm>
            <a:off x="1737775" y="692683"/>
            <a:ext cx="3475200" cy="346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1c3cb7c21_0_369:notes"/>
          <p:cNvSpPr txBox="1"/>
          <p:nvPr>
            <p:ph idx="1" type="body"/>
          </p:nvPr>
        </p:nvSpPr>
        <p:spPr>
          <a:xfrm>
            <a:off x="695007" y="4387113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a1c3cb7c21_0_369:notes"/>
          <p:cNvSpPr/>
          <p:nvPr>
            <p:ph idx="2" type="sldImg"/>
          </p:nvPr>
        </p:nvSpPr>
        <p:spPr>
          <a:xfrm>
            <a:off x="1737775" y="692683"/>
            <a:ext cx="3475200" cy="346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1c3cb7c21_0_11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a1c3cb7c21_0_11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g2a1c3cb7c21_0_11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4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1c3cb7c21_0_325"/>
          <p:cNvSpPr txBox="1"/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a1c3cb7c21_0_325"/>
          <p:cNvSpPr txBox="1"/>
          <p:nvPr>
            <p:ph idx="1" type="body"/>
          </p:nvPr>
        </p:nvSpPr>
        <p:spPr>
          <a:xfrm>
            <a:off x="796355" y="1259784"/>
            <a:ext cx="75513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a1c3cb7c21_0_325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a1c3cb7c21_0_325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a1c3cb7c21_0_325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c3cb7c21_0_331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a1c3cb7c21_0_331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a1c3cb7c21_0_331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1c3cb7c21_0_335"/>
          <p:cNvSpPr txBox="1"/>
          <p:nvPr>
            <p:ph type="ctrTitle"/>
          </p:nvPr>
        </p:nvSpPr>
        <p:spPr>
          <a:xfrm>
            <a:off x="685800" y="2125980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a1c3cb7c21_0_335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a1c3cb7c21_0_335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2a1c3cb7c21_0_335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a1c3cb7c21_0_335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1c3cb7c21_0_341"/>
          <p:cNvSpPr txBox="1"/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a1c3cb7c21_0_341"/>
          <p:cNvSpPr txBox="1"/>
          <p:nvPr>
            <p:ph idx="1" type="body"/>
          </p:nvPr>
        </p:nvSpPr>
        <p:spPr>
          <a:xfrm>
            <a:off x="45720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2a1c3cb7c21_0_341"/>
          <p:cNvSpPr txBox="1"/>
          <p:nvPr>
            <p:ph idx="2" type="body"/>
          </p:nvPr>
        </p:nvSpPr>
        <p:spPr>
          <a:xfrm>
            <a:off x="470916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a1c3cb7c21_0_341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a1c3cb7c21_0_341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a1c3cb7c21_0_341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1c3cb7c21_0_348"/>
          <p:cNvSpPr txBox="1"/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2a1c3cb7c21_0_348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a1c3cb7c21_0_348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a1c3cb7c21_0_348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. Texte et contenu" type="txAndObj">
  <p:cSld name="TEXT_AND_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0" name="Google Shape;10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2" y="-26987"/>
            <a:ext cx="1871662" cy="958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a1c3cb7c21_0_3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708599"/>
            <a:ext cx="9143975" cy="114939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a1c3cb7c21_0_314"/>
          <p:cNvSpPr/>
          <p:nvPr/>
        </p:nvSpPr>
        <p:spPr>
          <a:xfrm>
            <a:off x="0" y="5708599"/>
            <a:ext cx="9144000" cy="1149053"/>
          </a:xfrm>
          <a:custGeom>
            <a:rect b="b" l="l" r="r" t="t"/>
            <a:pathLst>
              <a:path extrusionOk="0" h="862329" w="9144000">
                <a:moveTo>
                  <a:pt x="9143999" y="862049"/>
                </a:moveTo>
                <a:lnTo>
                  <a:pt x="0" y="862049"/>
                </a:lnTo>
                <a:lnTo>
                  <a:pt x="0" y="181460"/>
                </a:lnTo>
                <a:lnTo>
                  <a:pt x="9143999" y="0"/>
                </a:lnTo>
                <a:lnTo>
                  <a:pt x="9143999" y="862049"/>
                </a:lnTo>
                <a:close/>
              </a:path>
            </a:pathLst>
          </a:custGeom>
          <a:solidFill>
            <a:srgbClr val="707372">
              <a:alpha val="6117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a1c3cb7c21_0_314"/>
          <p:cNvSpPr/>
          <p:nvPr/>
        </p:nvSpPr>
        <p:spPr>
          <a:xfrm>
            <a:off x="0" y="5708599"/>
            <a:ext cx="9144000" cy="241995"/>
          </a:xfrm>
          <a:custGeom>
            <a:rect b="b" l="l" r="r" t="t"/>
            <a:pathLst>
              <a:path extrusionOk="0" h="181610" w="9144000">
                <a:moveTo>
                  <a:pt x="0" y="181460"/>
                </a:moveTo>
                <a:lnTo>
                  <a:pt x="9143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g2a1c3cb7c21_0_3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5349" y="5982867"/>
            <a:ext cx="548699" cy="40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a1c3cb7c21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70" y="6111567"/>
            <a:ext cx="896855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a1c3cb7c21_0_314"/>
          <p:cNvSpPr txBox="1"/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2a1c3cb7c21_0_314"/>
          <p:cNvSpPr txBox="1"/>
          <p:nvPr>
            <p:ph idx="1" type="body"/>
          </p:nvPr>
        </p:nvSpPr>
        <p:spPr>
          <a:xfrm>
            <a:off x="796355" y="1259784"/>
            <a:ext cx="75513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g2a1c3cb7c21_0_314"/>
          <p:cNvSpPr txBox="1"/>
          <p:nvPr>
            <p:ph idx="11" type="ftr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2a1c3cb7c21_0_314"/>
          <p:cNvSpPr txBox="1"/>
          <p:nvPr>
            <p:ph idx="10" type="dt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1c3cb7c21_0_314"/>
          <p:cNvSpPr txBox="1"/>
          <p:nvPr>
            <p:ph idx="12" type="sldNum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.jpg"/><Relationship Id="rId6" Type="http://schemas.openxmlformats.org/officeDocument/2006/relationships/image" Target="../media/image9.png"/><Relationship Id="rId7" Type="http://schemas.openxmlformats.org/officeDocument/2006/relationships/image" Target="../media/image16.jp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8.png"/><Relationship Id="rId7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1c3cb7c2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3128" y="2224709"/>
            <a:ext cx="1371600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1c3cb7c2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3128" y="3690146"/>
            <a:ext cx="1371600" cy="13700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a1c3cb7c21_0_0"/>
          <p:cNvSpPr/>
          <p:nvPr/>
        </p:nvSpPr>
        <p:spPr>
          <a:xfrm>
            <a:off x="1631850" y="959549"/>
            <a:ext cx="6463728" cy="10063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  <a:t>Les heures de conduite  et de repos (HCR)</a:t>
            </a:r>
            <a:b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</a:br>
            <a: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  <a:t>Leçon 3.8B</a:t>
            </a:r>
          </a:p>
        </p:txBody>
      </p:sp>
      <p:sp>
        <p:nvSpPr>
          <p:cNvPr id="98" name="Google Shape;98;g2a1c3cb7c21_0_0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99" name="Google Shape;99;g2a1c3cb7c2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a1c3cb7c2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1097" y="2262889"/>
            <a:ext cx="3848694" cy="28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a1c3cb7c21_0_0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a1c3cb7c21_0_0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a1c3cb7c21_0_0"/>
          <p:cNvPicPr preferRelativeResize="0"/>
          <p:nvPr/>
        </p:nvPicPr>
        <p:blipFill rotWithShape="1">
          <a:blip r:embed="rId7">
            <a:alphaModFix/>
          </a:blip>
          <a:srcRect b="43714" l="0" r="0" t="16408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04" name="Google Shape;104;g2a1c3cb7c21_0_0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a1c3cb7c21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a1c3cb7c21_0_0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b="0" i="1" sz="600" u="none" cap="none" strike="noStrik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07" name="Google Shape;107;g2a1c3cb7c21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a1c3cb7c21_0_0"/>
          <p:cNvSpPr txBox="1"/>
          <p:nvPr/>
        </p:nvSpPr>
        <p:spPr>
          <a:xfrm>
            <a:off x="6573125" y="5451100"/>
            <a:ext cx="256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Page</a:t>
            </a:r>
            <a:r>
              <a:rPr b="1" lang="en-US" sz="1600"/>
              <a:t>s 314</a:t>
            </a:r>
            <a:r>
              <a:rPr b="1" lang="en-US" sz="1600">
                <a:solidFill>
                  <a:srgbClr val="000000"/>
                </a:solidFill>
              </a:rPr>
              <a:t> à 3</a:t>
            </a:r>
            <a:r>
              <a:rPr b="1" lang="en-US" sz="1600"/>
              <a:t>38</a:t>
            </a:r>
            <a:r>
              <a:rPr b="1" lang="en-US" sz="1600">
                <a:solidFill>
                  <a:srgbClr val="000000"/>
                </a:solidFill>
              </a:rPr>
              <a:t> du CVL</a:t>
            </a:r>
            <a:endParaRPr b="1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9"/>
          <p:cNvSpPr txBox="1"/>
          <p:nvPr>
            <p:ph idx="1" type="body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Deuxièmement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de travail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permises dans un poste de travail et soustrayez le nombre d’heures de travail et de conduite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7" name="Google Shape;607;p10"/>
          <p:cNvCxnSpPr/>
          <p:nvPr/>
        </p:nvCxnSpPr>
        <p:spPr>
          <a:xfrm rot="10800000">
            <a:off x="2627312" y="5229225"/>
            <a:ext cx="1223962" cy="287337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08" name="Google Shape;608;p10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14 hrs  </a:t>
            </a: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0"/>
          <p:cNvSpPr txBox="1"/>
          <p:nvPr/>
        </p:nvSpPr>
        <p:spPr>
          <a:xfrm>
            <a:off x="3563937" y="5300662"/>
            <a:ext cx="5327700" cy="52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travail/poste de travail –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accumulées entre les deux périodes de couchette =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0"/>
          <p:cNvSpPr txBox="1"/>
          <p:nvPr/>
        </p:nvSpPr>
        <p:spPr>
          <a:xfrm>
            <a:off x="930275" y="2782887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"/>
          <p:cNvSpPr txBox="1"/>
          <p:nvPr/>
        </p:nvSpPr>
        <p:spPr>
          <a:xfrm>
            <a:off x="930275" y="41497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10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614" name="Google Shape;614;p10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4" name="Google Shape;714;p10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5" name="Google Shape;715;p10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6" name="Google Shape;716;p10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7" name="Google Shape;717;p10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8" name="Google Shape;718;p10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9" name="Google Shape;719;p10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0" name="Google Shape;720;p10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1" name="Google Shape;721;p10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2" name="Google Shape;722;p10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3" name="Google Shape;723;p10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4" name="Google Shape;724;p10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6" name="Google Shape;726;p10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7" name="Google Shape;727;p10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8" name="Google Shape;728;p10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9" name="Google Shape;729;p10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0" name="Google Shape;730;p10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31" name="Google Shape;731;p10"/>
          <p:cNvGrpSpPr/>
          <p:nvPr/>
        </p:nvGrpSpPr>
        <p:grpSpPr>
          <a:xfrm>
            <a:off x="111125" y="4149725"/>
            <a:ext cx="6261100" cy="1079500"/>
            <a:chOff x="70" y="2614"/>
            <a:chExt cx="3944" cy="680"/>
          </a:xfrm>
        </p:grpSpPr>
        <p:sp>
          <p:nvSpPr>
            <p:cNvPr id="732" name="Google Shape;732;p10"/>
            <p:cNvSpPr txBox="1"/>
            <p:nvPr/>
          </p:nvSpPr>
          <p:spPr>
            <a:xfrm>
              <a:off x="65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 txBox="1"/>
            <p:nvPr/>
          </p:nvSpPr>
          <p:spPr>
            <a:xfrm>
              <a:off x="79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 txBox="1"/>
            <p:nvPr/>
          </p:nvSpPr>
          <p:spPr>
            <a:xfrm>
              <a:off x="93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 txBox="1"/>
            <p:nvPr/>
          </p:nvSpPr>
          <p:spPr>
            <a:xfrm>
              <a:off x="106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120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 txBox="1"/>
            <p:nvPr/>
          </p:nvSpPr>
          <p:spPr>
            <a:xfrm>
              <a:off x="133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 txBox="1"/>
            <p:nvPr/>
          </p:nvSpPr>
          <p:spPr>
            <a:xfrm>
              <a:off x="147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 txBox="1"/>
            <p:nvPr/>
          </p:nvSpPr>
          <p:spPr>
            <a:xfrm>
              <a:off x="161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 txBox="1"/>
            <p:nvPr/>
          </p:nvSpPr>
          <p:spPr>
            <a:xfrm>
              <a:off x="174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 txBox="1"/>
            <p:nvPr/>
          </p:nvSpPr>
          <p:spPr>
            <a:xfrm>
              <a:off x="188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 txBox="1"/>
            <p:nvPr/>
          </p:nvSpPr>
          <p:spPr>
            <a:xfrm>
              <a:off x="201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 txBox="1"/>
            <p:nvPr/>
          </p:nvSpPr>
          <p:spPr>
            <a:xfrm>
              <a:off x="215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 txBox="1"/>
            <p:nvPr/>
          </p:nvSpPr>
          <p:spPr>
            <a:xfrm>
              <a:off x="229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 txBox="1"/>
            <p:nvPr/>
          </p:nvSpPr>
          <p:spPr>
            <a:xfrm>
              <a:off x="242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"/>
            <p:cNvSpPr txBox="1"/>
            <p:nvPr/>
          </p:nvSpPr>
          <p:spPr>
            <a:xfrm>
              <a:off x="256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 txBox="1"/>
            <p:nvPr/>
          </p:nvSpPr>
          <p:spPr>
            <a:xfrm>
              <a:off x="269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 txBox="1"/>
            <p:nvPr/>
          </p:nvSpPr>
          <p:spPr>
            <a:xfrm>
              <a:off x="283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 txBox="1"/>
            <p:nvPr/>
          </p:nvSpPr>
          <p:spPr>
            <a:xfrm>
              <a:off x="297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 txBox="1"/>
            <p:nvPr/>
          </p:nvSpPr>
          <p:spPr>
            <a:xfrm>
              <a:off x="310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24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337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51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365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78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"/>
            <p:cNvSpPr txBox="1"/>
            <p:nvPr/>
          </p:nvSpPr>
          <p:spPr>
            <a:xfrm>
              <a:off x="65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 txBox="1"/>
            <p:nvPr/>
          </p:nvSpPr>
          <p:spPr>
            <a:xfrm>
              <a:off x="79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 txBox="1"/>
            <p:nvPr/>
          </p:nvSpPr>
          <p:spPr>
            <a:xfrm>
              <a:off x="93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 txBox="1"/>
            <p:nvPr/>
          </p:nvSpPr>
          <p:spPr>
            <a:xfrm>
              <a:off x="106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 txBox="1"/>
            <p:nvPr/>
          </p:nvSpPr>
          <p:spPr>
            <a:xfrm>
              <a:off x="120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 txBox="1"/>
            <p:nvPr/>
          </p:nvSpPr>
          <p:spPr>
            <a:xfrm>
              <a:off x="133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"/>
            <p:cNvSpPr txBox="1"/>
            <p:nvPr/>
          </p:nvSpPr>
          <p:spPr>
            <a:xfrm>
              <a:off x="147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"/>
            <p:cNvSpPr txBox="1"/>
            <p:nvPr/>
          </p:nvSpPr>
          <p:spPr>
            <a:xfrm>
              <a:off x="161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 txBox="1"/>
            <p:nvPr/>
          </p:nvSpPr>
          <p:spPr>
            <a:xfrm>
              <a:off x="174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 txBox="1"/>
            <p:nvPr/>
          </p:nvSpPr>
          <p:spPr>
            <a:xfrm>
              <a:off x="188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 txBox="1"/>
            <p:nvPr/>
          </p:nvSpPr>
          <p:spPr>
            <a:xfrm>
              <a:off x="201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 txBox="1"/>
            <p:nvPr/>
          </p:nvSpPr>
          <p:spPr>
            <a:xfrm>
              <a:off x="215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229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242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 txBox="1"/>
            <p:nvPr/>
          </p:nvSpPr>
          <p:spPr>
            <a:xfrm>
              <a:off x="256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 txBox="1"/>
            <p:nvPr/>
          </p:nvSpPr>
          <p:spPr>
            <a:xfrm>
              <a:off x="269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 txBox="1"/>
            <p:nvPr/>
          </p:nvSpPr>
          <p:spPr>
            <a:xfrm>
              <a:off x="283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 txBox="1"/>
            <p:nvPr/>
          </p:nvSpPr>
          <p:spPr>
            <a:xfrm>
              <a:off x="297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 txBox="1"/>
            <p:nvPr/>
          </p:nvSpPr>
          <p:spPr>
            <a:xfrm>
              <a:off x="310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 txBox="1"/>
            <p:nvPr/>
          </p:nvSpPr>
          <p:spPr>
            <a:xfrm>
              <a:off x="324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0"/>
            <p:cNvSpPr txBox="1"/>
            <p:nvPr/>
          </p:nvSpPr>
          <p:spPr>
            <a:xfrm>
              <a:off x="337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0"/>
            <p:cNvSpPr txBox="1"/>
            <p:nvPr/>
          </p:nvSpPr>
          <p:spPr>
            <a:xfrm>
              <a:off x="351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 txBox="1"/>
            <p:nvPr/>
          </p:nvSpPr>
          <p:spPr>
            <a:xfrm>
              <a:off x="365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 txBox="1"/>
            <p:nvPr/>
          </p:nvSpPr>
          <p:spPr>
            <a:xfrm>
              <a:off x="378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 txBox="1"/>
            <p:nvPr/>
          </p:nvSpPr>
          <p:spPr>
            <a:xfrm>
              <a:off x="65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 txBox="1"/>
            <p:nvPr/>
          </p:nvSpPr>
          <p:spPr>
            <a:xfrm>
              <a:off x="79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 txBox="1"/>
            <p:nvPr/>
          </p:nvSpPr>
          <p:spPr>
            <a:xfrm>
              <a:off x="93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0"/>
            <p:cNvSpPr txBox="1"/>
            <p:nvPr/>
          </p:nvSpPr>
          <p:spPr>
            <a:xfrm>
              <a:off x="106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0"/>
            <p:cNvSpPr txBox="1"/>
            <p:nvPr/>
          </p:nvSpPr>
          <p:spPr>
            <a:xfrm>
              <a:off x="120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 txBox="1"/>
            <p:nvPr/>
          </p:nvSpPr>
          <p:spPr>
            <a:xfrm>
              <a:off x="133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 txBox="1"/>
            <p:nvPr/>
          </p:nvSpPr>
          <p:spPr>
            <a:xfrm>
              <a:off x="161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 txBox="1"/>
            <p:nvPr/>
          </p:nvSpPr>
          <p:spPr>
            <a:xfrm>
              <a:off x="174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 txBox="1"/>
            <p:nvPr/>
          </p:nvSpPr>
          <p:spPr>
            <a:xfrm>
              <a:off x="188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 txBox="1"/>
            <p:nvPr/>
          </p:nvSpPr>
          <p:spPr>
            <a:xfrm>
              <a:off x="201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0"/>
            <p:cNvSpPr txBox="1"/>
            <p:nvPr/>
          </p:nvSpPr>
          <p:spPr>
            <a:xfrm>
              <a:off x="215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0"/>
            <p:cNvSpPr txBox="1"/>
            <p:nvPr/>
          </p:nvSpPr>
          <p:spPr>
            <a:xfrm>
              <a:off x="229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0"/>
            <p:cNvSpPr txBox="1"/>
            <p:nvPr/>
          </p:nvSpPr>
          <p:spPr>
            <a:xfrm>
              <a:off x="242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 txBox="1"/>
            <p:nvPr/>
          </p:nvSpPr>
          <p:spPr>
            <a:xfrm>
              <a:off x="256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 txBox="1"/>
            <p:nvPr/>
          </p:nvSpPr>
          <p:spPr>
            <a:xfrm>
              <a:off x="269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 txBox="1"/>
            <p:nvPr/>
          </p:nvSpPr>
          <p:spPr>
            <a:xfrm>
              <a:off x="283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 txBox="1"/>
            <p:nvPr/>
          </p:nvSpPr>
          <p:spPr>
            <a:xfrm>
              <a:off x="297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0"/>
            <p:cNvSpPr txBox="1"/>
            <p:nvPr/>
          </p:nvSpPr>
          <p:spPr>
            <a:xfrm>
              <a:off x="310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0"/>
            <p:cNvSpPr txBox="1"/>
            <p:nvPr/>
          </p:nvSpPr>
          <p:spPr>
            <a:xfrm>
              <a:off x="324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 txBox="1"/>
            <p:nvPr/>
          </p:nvSpPr>
          <p:spPr>
            <a:xfrm>
              <a:off x="337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 txBox="1"/>
            <p:nvPr/>
          </p:nvSpPr>
          <p:spPr>
            <a:xfrm>
              <a:off x="351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 txBox="1"/>
            <p:nvPr/>
          </p:nvSpPr>
          <p:spPr>
            <a:xfrm>
              <a:off x="365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 txBox="1"/>
            <p:nvPr/>
          </p:nvSpPr>
          <p:spPr>
            <a:xfrm>
              <a:off x="378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 txBox="1"/>
            <p:nvPr/>
          </p:nvSpPr>
          <p:spPr>
            <a:xfrm>
              <a:off x="65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 txBox="1"/>
            <p:nvPr/>
          </p:nvSpPr>
          <p:spPr>
            <a:xfrm>
              <a:off x="79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 txBox="1"/>
            <p:nvPr/>
          </p:nvSpPr>
          <p:spPr>
            <a:xfrm>
              <a:off x="930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 txBox="1"/>
            <p:nvPr/>
          </p:nvSpPr>
          <p:spPr>
            <a:xfrm>
              <a:off x="106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 txBox="1"/>
            <p:nvPr/>
          </p:nvSpPr>
          <p:spPr>
            <a:xfrm>
              <a:off x="120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 txBox="1"/>
            <p:nvPr/>
          </p:nvSpPr>
          <p:spPr>
            <a:xfrm>
              <a:off x="133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 txBox="1"/>
            <p:nvPr/>
          </p:nvSpPr>
          <p:spPr>
            <a:xfrm>
              <a:off x="1474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 txBox="1"/>
            <p:nvPr/>
          </p:nvSpPr>
          <p:spPr>
            <a:xfrm>
              <a:off x="161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 txBox="1"/>
            <p:nvPr/>
          </p:nvSpPr>
          <p:spPr>
            <a:xfrm>
              <a:off x="174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 txBox="1"/>
            <p:nvPr/>
          </p:nvSpPr>
          <p:spPr>
            <a:xfrm>
              <a:off x="188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 txBox="1"/>
            <p:nvPr/>
          </p:nvSpPr>
          <p:spPr>
            <a:xfrm>
              <a:off x="201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 txBox="1"/>
            <p:nvPr/>
          </p:nvSpPr>
          <p:spPr>
            <a:xfrm>
              <a:off x="215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 txBox="1"/>
            <p:nvPr/>
          </p:nvSpPr>
          <p:spPr>
            <a:xfrm>
              <a:off x="229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 txBox="1"/>
            <p:nvPr/>
          </p:nvSpPr>
          <p:spPr>
            <a:xfrm>
              <a:off x="242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 txBox="1"/>
            <p:nvPr/>
          </p:nvSpPr>
          <p:spPr>
            <a:xfrm>
              <a:off x="256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 txBox="1"/>
            <p:nvPr/>
          </p:nvSpPr>
          <p:spPr>
            <a:xfrm>
              <a:off x="269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 txBox="1"/>
            <p:nvPr/>
          </p:nvSpPr>
          <p:spPr>
            <a:xfrm>
              <a:off x="283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 txBox="1"/>
            <p:nvPr/>
          </p:nvSpPr>
          <p:spPr>
            <a:xfrm>
              <a:off x="297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 txBox="1"/>
            <p:nvPr/>
          </p:nvSpPr>
          <p:spPr>
            <a:xfrm>
              <a:off x="310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 txBox="1"/>
            <p:nvPr/>
          </p:nvSpPr>
          <p:spPr>
            <a:xfrm>
              <a:off x="324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 txBox="1"/>
            <p:nvPr/>
          </p:nvSpPr>
          <p:spPr>
            <a:xfrm>
              <a:off x="337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 txBox="1"/>
            <p:nvPr/>
          </p:nvSpPr>
          <p:spPr>
            <a:xfrm>
              <a:off x="351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0"/>
            <p:cNvSpPr txBox="1"/>
            <p:nvPr/>
          </p:nvSpPr>
          <p:spPr>
            <a:xfrm>
              <a:off x="365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0"/>
            <p:cNvSpPr txBox="1"/>
            <p:nvPr/>
          </p:nvSpPr>
          <p:spPr>
            <a:xfrm>
              <a:off x="378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0"/>
            <p:cNvSpPr txBox="1"/>
            <p:nvPr/>
          </p:nvSpPr>
          <p:spPr>
            <a:xfrm>
              <a:off x="70" y="2749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 txBox="1"/>
            <p:nvPr/>
          </p:nvSpPr>
          <p:spPr>
            <a:xfrm>
              <a:off x="70" y="2885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 txBox="1"/>
            <p:nvPr/>
          </p:nvSpPr>
          <p:spPr>
            <a:xfrm>
              <a:off x="70" y="3021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70" y="3157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 txBox="1"/>
            <p:nvPr/>
          </p:nvSpPr>
          <p:spPr>
            <a:xfrm>
              <a:off x="1474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 txBox="1"/>
            <p:nvPr/>
          </p:nvSpPr>
          <p:spPr>
            <a:xfrm>
              <a:off x="1474" y="302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 txBox="1"/>
            <p:nvPr/>
          </p:nvSpPr>
          <p:spPr>
            <a:xfrm>
              <a:off x="1474" y="315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 txBox="1"/>
            <p:nvPr/>
          </p:nvSpPr>
          <p:spPr>
            <a:xfrm>
              <a:off x="1610" y="302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 txBox="1"/>
            <p:nvPr/>
          </p:nvSpPr>
          <p:spPr>
            <a:xfrm>
              <a:off x="1610" y="315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 txBox="1"/>
            <p:nvPr/>
          </p:nvSpPr>
          <p:spPr>
            <a:xfrm>
              <a:off x="586" y="2614"/>
              <a:ext cx="3428" cy="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0      1      2     3     4      5      6      7     8     9     10    11   12   13    14   15    16    17   18    19    20   21   22    23   24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10"/>
          <p:cNvSpPr/>
          <p:nvPr/>
        </p:nvSpPr>
        <p:spPr>
          <a:xfrm>
            <a:off x="6282975" y="3933825"/>
            <a:ext cx="2861100" cy="758700"/>
          </a:xfrm>
          <a:prstGeom prst="wedgeRectCallout">
            <a:avLst>
              <a:gd fmla="val -50106" name="adj1"/>
              <a:gd fmla="val -21255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s’est accumulé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heures de travail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 h + 4 h = 5 heures)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2771775" y="2781300"/>
            <a:ext cx="1512887" cy="122396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10"/>
          <p:cNvCxnSpPr/>
          <p:nvPr/>
        </p:nvCxnSpPr>
        <p:spPr>
          <a:xfrm>
            <a:off x="7740650" y="4724400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42" name="Google Shape;842;p10"/>
          <p:cNvSpPr/>
          <p:nvPr/>
        </p:nvSpPr>
        <p:spPr>
          <a:xfrm>
            <a:off x="179387" y="5734050"/>
            <a:ext cx="2555875" cy="546100"/>
          </a:xfrm>
          <a:prstGeom prst="wedgeRectCallout">
            <a:avLst>
              <a:gd fmla="val 49963" name="adj1"/>
              <a:gd fmla="val -24643" name="adj2"/>
            </a:avLst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devra donc cesser de conduire à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7:00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10"/>
          <p:cNvCxnSpPr/>
          <p:nvPr/>
        </p:nvCxnSpPr>
        <p:spPr>
          <a:xfrm>
            <a:off x="2559050" y="4005262"/>
            <a:ext cx="0" cy="1584325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10"/>
          <p:cNvSpPr txBox="1"/>
          <p:nvPr/>
        </p:nvSpPr>
        <p:spPr>
          <a:xfrm>
            <a:off x="10429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0"/>
          <p:cNvSpPr txBox="1"/>
          <p:nvPr/>
        </p:nvSpPr>
        <p:spPr>
          <a:xfrm>
            <a:off x="12588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"/>
          <p:cNvSpPr txBox="1"/>
          <p:nvPr/>
        </p:nvSpPr>
        <p:spPr>
          <a:xfrm>
            <a:off x="14747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"/>
          <p:cNvSpPr txBox="1"/>
          <p:nvPr/>
        </p:nvSpPr>
        <p:spPr>
          <a:xfrm>
            <a:off x="16906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0"/>
          <p:cNvSpPr txBox="1"/>
          <p:nvPr/>
        </p:nvSpPr>
        <p:spPr>
          <a:xfrm>
            <a:off x="19065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0"/>
          <p:cNvSpPr txBox="1"/>
          <p:nvPr/>
        </p:nvSpPr>
        <p:spPr>
          <a:xfrm>
            <a:off x="21224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"/>
          <p:cNvSpPr txBox="1"/>
          <p:nvPr/>
        </p:nvSpPr>
        <p:spPr>
          <a:xfrm>
            <a:off x="23383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0"/>
          <p:cNvSpPr txBox="1"/>
          <p:nvPr/>
        </p:nvSpPr>
        <p:spPr>
          <a:xfrm>
            <a:off x="25542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"/>
          <p:cNvSpPr txBox="1"/>
          <p:nvPr/>
        </p:nvSpPr>
        <p:spPr>
          <a:xfrm>
            <a:off x="27701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"/>
          <p:cNvSpPr txBox="1"/>
          <p:nvPr/>
        </p:nvSpPr>
        <p:spPr>
          <a:xfrm>
            <a:off x="29860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"/>
          <p:cNvSpPr txBox="1"/>
          <p:nvPr/>
        </p:nvSpPr>
        <p:spPr>
          <a:xfrm>
            <a:off x="32019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34178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"/>
          <p:cNvSpPr txBox="1"/>
          <p:nvPr/>
        </p:nvSpPr>
        <p:spPr>
          <a:xfrm>
            <a:off x="36337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"/>
          <p:cNvSpPr txBox="1"/>
          <p:nvPr/>
        </p:nvSpPr>
        <p:spPr>
          <a:xfrm>
            <a:off x="3849687" y="29972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"/>
          <p:cNvSpPr txBox="1"/>
          <p:nvPr/>
        </p:nvSpPr>
        <p:spPr>
          <a:xfrm>
            <a:off x="40655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"/>
          <p:cNvSpPr txBox="1"/>
          <p:nvPr/>
        </p:nvSpPr>
        <p:spPr>
          <a:xfrm>
            <a:off x="42814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0"/>
          <p:cNvSpPr txBox="1"/>
          <p:nvPr/>
        </p:nvSpPr>
        <p:spPr>
          <a:xfrm>
            <a:off x="44973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0"/>
          <p:cNvSpPr txBox="1"/>
          <p:nvPr/>
        </p:nvSpPr>
        <p:spPr>
          <a:xfrm>
            <a:off x="47132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0"/>
          <p:cNvSpPr txBox="1"/>
          <p:nvPr/>
        </p:nvSpPr>
        <p:spPr>
          <a:xfrm>
            <a:off x="49291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51450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0"/>
          <p:cNvSpPr txBox="1"/>
          <p:nvPr/>
        </p:nvSpPr>
        <p:spPr>
          <a:xfrm>
            <a:off x="53609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0"/>
          <p:cNvSpPr txBox="1"/>
          <p:nvPr/>
        </p:nvSpPr>
        <p:spPr>
          <a:xfrm>
            <a:off x="55768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0"/>
          <p:cNvSpPr txBox="1"/>
          <p:nvPr/>
        </p:nvSpPr>
        <p:spPr>
          <a:xfrm>
            <a:off x="57927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6008687" y="29972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0"/>
          <p:cNvSpPr txBox="1"/>
          <p:nvPr/>
        </p:nvSpPr>
        <p:spPr>
          <a:xfrm>
            <a:off x="10429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"/>
          <p:cNvSpPr txBox="1"/>
          <p:nvPr/>
        </p:nvSpPr>
        <p:spPr>
          <a:xfrm>
            <a:off x="12588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"/>
          <p:cNvSpPr txBox="1"/>
          <p:nvPr/>
        </p:nvSpPr>
        <p:spPr>
          <a:xfrm>
            <a:off x="14747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"/>
          <p:cNvSpPr txBox="1"/>
          <p:nvPr/>
        </p:nvSpPr>
        <p:spPr>
          <a:xfrm>
            <a:off x="16906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"/>
          <p:cNvSpPr txBox="1"/>
          <p:nvPr/>
        </p:nvSpPr>
        <p:spPr>
          <a:xfrm>
            <a:off x="19065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"/>
          <p:cNvSpPr txBox="1"/>
          <p:nvPr/>
        </p:nvSpPr>
        <p:spPr>
          <a:xfrm>
            <a:off x="21224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0"/>
          <p:cNvSpPr txBox="1"/>
          <p:nvPr/>
        </p:nvSpPr>
        <p:spPr>
          <a:xfrm>
            <a:off x="23383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0"/>
          <p:cNvSpPr txBox="1"/>
          <p:nvPr/>
        </p:nvSpPr>
        <p:spPr>
          <a:xfrm>
            <a:off x="25542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0"/>
          <p:cNvSpPr txBox="1"/>
          <p:nvPr/>
        </p:nvSpPr>
        <p:spPr>
          <a:xfrm>
            <a:off x="27701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0"/>
          <p:cNvSpPr txBox="1"/>
          <p:nvPr/>
        </p:nvSpPr>
        <p:spPr>
          <a:xfrm>
            <a:off x="29860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0"/>
          <p:cNvSpPr txBox="1"/>
          <p:nvPr/>
        </p:nvSpPr>
        <p:spPr>
          <a:xfrm>
            <a:off x="32019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0"/>
          <p:cNvSpPr txBox="1"/>
          <p:nvPr/>
        </p:nvSpPr>
        <p:spPr>
          <a:xfrm>
            <a:off x="34178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0"/>
          <p:cNvSpPr txBox="1"/>
          <p:nvPr/>
        </p:nvSpPr>
        <p:spPr>
          <a:xfrm>
            <a:off x="36337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"/>
          <p:cNvSpPr txBox="1"/>
          <p:nvPr/>
        </p:nvSpPr>
        <p:spPr>
          <a:xfrm>
            <a:off x="38496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0"/>
          <p:cNvSpPr txBox="1"/>
          <p:nvPr/>
        </p:nvSpPr>
        <p:spPr>
          <a:xfrm>
            <a:off x="4065587" y="32131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"/>
          <p:cNvSpPr txBox="1"/>
          <p:nvPr/>
        </p:nvSpPr>
        <p:spPr>
          <a:xfrm>
            <a:off x="42814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"/>
          <p:cNvSpPr txBox="1"/>
          <p:nvPr/>
        </p:nvSpPr>
        <p:spPr>
          <a:xfrm>
            <a:off x="44973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0"/>
          <p:cNvSpPr txBox="1"/>
          <p:nvPr/>
        </p:nvSpPr>
        <p:spPr>
          <a:xfrm>
            <a:off x="47132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0"/>
          <p:cNvSpPr txBox="1"/>
          <p:nvPr/>
        </p:nvSpPr>
        <p:spPr>
          <a:xfrm>
            <a:off x="49291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0"/>
          <p:cNvSpPr txBox="1"/>
          <p:nvPr/>
        </p:nvSpPr>
        <p:spPr>
          <a:xfrm>
            <a:off x="51450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0"/>
          <p:cNvSpPr txBox="1"/>
          <p:nvPr/>
        </p:nvSpPr>
        <p:spPr>
          <a:xfrm>
            <a:off x="53609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0"/>
          <p:cNvSpPr txBox="1"/>
          <p:nvPr/>
        </p:nvSpPr>
        <p:spPr>
          <a:xfrm>
            <a:off x="55768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0"/>
          <p:cNvSpPr txBox="1"/>
          <p:nvPr/>
        </p:nvSpPr>
        <p:spPr>
          <a:xfrm>
            <a:off x="57927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0"/>
          <p:cNvSpPr txBox="1"/>
          <p:nvPr/>
        </p:nvSpPr>
        <p:spPr>
          <a:xfrm>
            <a:off x="6008687" y="32131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0"/>
          <p:cNvSpPr txBox="1"/>
          <p:nvPr/>
        </p:nvSpPr>
        <p:spPr>
          <a:xfrm>
            <a:off x="10429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0"/>
          <p:cNvSpPr txBox="1"/>
          <p:nvPr/>
        </p:nvSpPr>
        <p:spPr>
          <a:xfrm>
            <a:off x="12588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0"/>
          <p:cNvSpPr txBox="1"/>
          <p:nvPr/>
        </p:nvSpPr>
        <p:spPr>
          <a:xfrm>
            <a:off x="14747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0"/>
          <p:cNvSpPr txBox="1"/>
          <p:nvPr/>
        </p:nvSpPr>
        <p:spPr>
          <a:xfrm>
            <a:off x="16906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0"/>
          <p:cNvSpPr txBox="1"/>
          <p:nvPr/>
        </p:nvSpPr>
        <p:spPr>
          <a:xfrm>
            <a:off x="19065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0"/>
          <p:cNvSpPr txBox="1"/>
          <p:nvPr/>
        </p:nvSpPr>
        <p:spPr>
          <a:xfrm>
            <a:off x="21224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0"/>
          <p:cNvSpPr txBox="1"/>
          <p:nvPr/>
        </p:nvSpPr>
        <p:spPr>
          <a:xfrm>
            <a:off x="23383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0"/>
          <p:cNvSpPr txBox="1"/>
          <p:nvPr/>
        </p:nvSpPr>
        <p:spPr>
          <a:xfrm>
            <a:off x="25542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0"/>
          <p:cNvSpPr txBox="1"/>
          <p:nvPr/>
        </p:nvSpPr>
        <p:spPr>
          <a:xfrm>
            <a:off x="29860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0"/>
          <p:cNvSpPr txBox="1"/>
          <p:nvPr/>
        </p:nvSpPr>
        <p:spPr>
          <a:xfrm>
            <a:off x="32019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0"/>
          <p:cNvSpPr txBox="1"/>
          <p:nvPr/>
        </p:nvSpPr>
        <p:spPr>
          <a:xfrm>
            <a:off x="34178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0"/>
          <p:cNvSpPr txBox="1"/>
          <p:nvPr/>
        </p:nvSpPr>
        <p:spPr>
          <a:xfrm>
            <a:off x="36337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0"/>
          <p:cNvSpPr txBox="1"/>
          <p:nvPr/>
        </p:nvSpPr>
        <p:spPr>
          <a:xfrm>
            <a:off x="38496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0"/>
          <p:cNvSpPr txBox="1"/>
          <p:nvPr/>
        </p:nvSpPr>
        <p:spPr>
          <a:xfrm>
            <a:off x="40655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0"/>
          <p:cNvSpPr txBox="1"/>
          <p:nvPr/>
        </p:nvSpPr>
        <p:spPr>
          <a:xfrm>
            <a:off x="42814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0"/>
          <p:cNvSpPr txBox="1"/>
          <p:nvPr/>
        </p:nvSpPr>
        <p:spPr>
          <a:xfrm>
            <a:off x="44973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0"/>
          <p:cNvSpPr txBox="1"/>
          <p:nvPr/>
        </p:nvSpPr>
        <p:spPr>
          <a:xfrm>
            <a:off x="47132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0"/>
          <p:cNvSpPr txBox="1"/>
          <p:nvPr/>
        </p:nvSpPr>
        <p:spPr>
          <a:xfrm>
            <a:off x="49291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0"/>
          <p:cNvSpPr txBox="1"/>
          <p:nvPr/>
        </p:nvSpPr>
        <p:spPr>
          <a:xfrm>
            <a:off x="5145087" y="34290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"/>
          <p:cNvSpPr txBox="1"/>
          <p:nvPr/>
        </p:nvSpPr>
        <p:spPr>
          <a:xfrm>
            <a:off x="53609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0"/>
          <p:cNvSpPr txBox="1"/>
          <p:nvPr/>
        </p:nvSpPr>
        <p:spPr>
          <a:xfrm>
            <a:off x="55768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0"/>
          <p:cNvSpPr txBox="1"/>
          <p:nvPr/>
        </p:nvSpPr>
        <p:spPr>
          <a:xfrm>
            <a:off x="57927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"/>
          <p:cNvSpPr txBox="1"/>
          <p:nvPr/>
        </p:nvSpPr>
        <p:spPr>
          <a:xfrm>
            <a:off x="6008687" y="34290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"/>
          <p:cNvSpPr txBox="1"/>
          <p:nvPr/>
        </p:nvSpPr>
        <p:spPr>
          <a:xfrm>
            <a:off x="10429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"/>
          <p:cNvSpPr txBox="1"/>
          <p:nvPr/>
        </p:nvSpPr>
        <p:spPr>
          <a:xfrm>
            <a:off x="12588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"/>
          <p:cNvSpPr txBox="1"/>
          <p:nvPr/>
        </p:nvSpPr>
        <p:spPr>
          <a:xfrm>
            <a:off x="14747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"/>
          <p:cNvSpPr txBox="1"/>
          <p:nvPr/>
        </p:nvSpPr>
        <p:spPr>
          <a:xfrm>
            <a:off x="16906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0"/>
          <p:cNvSpPr txBox="1"/>
          <p:nvPr/>
        </p:nvSpPr>
        <p:spPr>
          <a:xfrm>
            <a:off x="19065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0"/>
          <p:cNvSpPr txBox="1"/>
          <p:nvPr/>
        </p:nvSpPr>
        <p:spPr>
          <a:xfrm>
            <a:off x="21224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0"/>
          <p:cNvSpPr txBox="1"/>
          <p:nvPr/>
        </p:nvSpPr>
        <p:spPr>
          <a:xfrm>
            <a:off x="23383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0"/>
          <p:cNvSpPr txBox="1"/>
          <p:nvPr/>
        </p:nvSpPr>
        <p:spPr>
          <a:xfrm>
            <a:off x="25542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0"/>
          <p:cNvSpPr txBox="1"/>
          <p:nvPr/>
        </p:nvSpPr>
        <p:spPr>
          <a:xfrm>
            <a:off x="27701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0"/>
          <p:cNvSpPr txBox="1"/>
          <p:nvPr/>
        </p:nvSpPr>
        <p:spPr>
          <a:xfrm>
            <a:off x="29860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0"/>
          <p:cNvSpPr txBox="1"/>
          <p:nvPr/>
        </p:nvSpPr>
        <p:spPr>
          <a:xfrm>
            <a:off x="32019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0"/>
          <p:cNvSpPr txBox="1"/>
          <p:nvPr/>
        </p:nvSpPr>
        <p:spPr>
          <a:xfrm>
            <a:off x="34178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0"/>
          <p:cNvSpPr txBox="1"/>
          <p:nvPr/>
        </p:nvSpPr>
        <p:spPr>
          <a:xfrm>
            <a:off x="36337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0"/>
          <p:cNvSpPr txBox="1"/>
          <p:nvPr/>
        </p:nvSpPr>
        <p:spPr>
          <a:xfrm>
            <a:off x="38496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0"/>
          <p:cNvSpPr txBox="1"/>
          <p:nvPr/>
        </p:nvSpPr>
        <p:spPr>
          <a:xfrm>
            <a:off x="4067175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0"/>
          <p:cNvSpPr txBox="1"/>
          <p:nvPr/>
        </p:nvSpPr>
        <p:spPr>
          <a:xfrm>
            <a:off x="42814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"/>
          <p:cNvSpPr txBox="1"/>
          <p:nvPr/>
        </p:nvSpPr>
        <p:spPr>
          <a:xfrm>
            <a:off x="44973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0"/>
          <p:cNvSpPr txBox="1"/>
          <p:nvPr/>
        </p:nvSpPr>
        <p:spPr>
          <a:xfrm>
            <a:off x="47132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0"/>
          <p:cNvSpPr txBox="1"/>
          <p:nvPr/>
        </p:nvSpPr>
        <p:spPr>
          <a:xfrm>
            <a:off x="49291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0"/>
          <p:cNvSpPr txBox="1"/>
          <p:nvPr/>
        </p:nvSpPr>
        <p:spPr>
          <a:xfrm>
            <a:off x="51450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0"/>
          <p:cNvSpPr txBox="1"/>
          <p:nvPr/>
        </p:nvSpPr>
        <p:spPr>
          <a:xfrm>
            <a:off x="53609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0"/>
          <p:cNvSpPr txBox="1"/>
          <p:nvPr/>
        </p:nvSpPr>
        <p:spPr>
          <a:xfrm>
            <a:off x="5576887" y="3644900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0"/>
          <p:cNvSpPr txBox="1"/>
          <p:nvPr/>
        </p:nvSpPr>
        <p:spPr>
          <a:xfrm>
            <a:off x="57927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0"/>
          <p:cNvSpPr txBox="1"/>
          <p:nvPr/>
        </p:nvSpPr>
        <p:spPr>
          <a:xfrm>
            <a:off x="6008687" y="3644900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0"/>
          <p:cNvSpPr txBox="1"/>
          <p:nvPr/>
        </p:nvSpPr>
        <p:spPr>
          <a:xfrm>
            <a:off x="107950" y="2997200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0"/>
          <p:cNvSpPr txBox="1"/>
          <p:nvPr/>
        </p:nvSpPr>
        <p:spPr>
          <a:xfrm>
            <a:off x="107950" y="3213100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0"/>
          <p:cNvSpPr txBox="1"/>
          <p:nvPr/>
        </p:nvSpPr>
        <p:spPr>
          <a:xfrm>
            <a:off x="107950" y="3429000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"/>
          <p:cNvSpPr txBox="1"/>
          <p:nvPr/>
        </p:nvSpPr>
        <p:spPr>
          <a:xfrm>
            <a:off x="107950" y="3644900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3" name="Google Shape;943;p10"/>
          <p:cNvCxnSpPr/>
          <p:nvPr/>
        </p:nvCxnSpPr>
        <p:spPr>
          <a:xfrm>
            <a:off x="3633787" y="3065462"/>
            <a:ext cx="0" cy="43338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"/>
          <p:cNvCxnSpPr/>
          <p:nvPr/>
        </p:nvCxnSpPr>
        <p:spPr>
          <a:xfrm>
            <a:off x="4064000" y="3070225"/>
            <a:ext cx="0" cy="469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10"/>
          <p:cNvCxnSpPr/>
          <p:nvPr/>
        </p:nvCxnSpPr>
        <p:spPr>
          <a:xfrm>
            <a:off x="2768600" y="3303587"/>
            <a:ext cx="0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10"/>
          <p:cNvCxnSpPr/>
          <p:nvPr/>
        </p:nvCxnSpPr>
        <p:spPr>
          <a:xfrm>
            <a:off x="4281487" y="3311525"/>
            <a:ext cx="15113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10"/>
          <p:cNvCxnSpPr/>
          <p:nvPr/>
        </p:nvCxnSpPr>
        <p:spPr>
          <a:xfrm>
            <a:off x="4281487" y="3286125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8" name="Google Shape;948;p10"/>
          <p:cNvCxnSpPr/>
          <p:nvPr/>
        </p:nvCxnSpPr>
        <p:spPr>
          <a:xfrm rot="10800000">
            <a:off x="4064000" y="3536950"/>
            <a:ext cx="2174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10"/>
          <p:cNvCxnSpPr/>
          <p:nvPr/>
        </p:nvCxnSpPr>
        <p:spPr>
          <a:xfrm rot="10800000">
            <a:off x="3848100" y="3095625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10"/>
          <p:cNvCxnSpPr/>
          <p:nvPr/>
        </p:nvCxnSpPr>
        <p:spPr>
          <a:xfrm>
            <a:off x="3632200" y="3097212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10"/>
          <p:cNvCxnSpPr/>
          <p:nvPr/>
        </p:nvCxnSpPr>
        <p:spPr>
          <a:xfrm rot="10800000">
            <a:off x="2984500" y="3502025"/>
            <a:ext cx="647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10"/>
          <p:cNvCxnSpPr/>
          <p:nvPr/>
        </p:nvCxnSpPr>
        <p:spPr>
          <a:xfrm>
            <a:off x="2984500" y="3489325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10"/>
          <p:cNvCxnSpPr/>
          <p:nvPr/>
        </p:nvCxnSpPr>
        <p:spPr>
          <a:xfrm rot="10800000">
            <a:off x="2768600" y="3752850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10"/>
          <p:cNvCxnSpPr/>
          <p:nvPr/>
        </p:nvCxnSpPr>
        <p:spPr>
          <a:xfrm rot="10800000">
            <a:off x="2120900" y="3298825"/>
            <a:ext cx="647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10"/>
          <p:cNvCxnSpPr/>
          <p:nvPr/>
        </p:nvCxnSpPr>
        <p:spPr>
          <a:xfrm>
            <a:off x="2120900" y="3286125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10"/>
          <p:cNvCxnSpPr/>
          <p:nvPr/>
        </p:nvCxnSpPr>
        <p:spPr>
          <a:xfrm rot="10800000">
            <a:off x="1255712" y="3536950"/>
            <a:ext cx="8651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10"/>
          <p:cNvCxnSpPr/>
          <p:nvPr/>
        </p:nvCxnSpPr>
        <p:spPr>
          <a:xfrm>
            <a:off x="1255712" y="3536950"/>
            <a:ext cx="0" cy="215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10"/>
          <p:cNvCxnSpPr/>
          <p:nvPr/>
        </p:nvCxnSpPr>
        <p:spPr>
          <a:xfrm rot="10800000">
            <a:off x="1039812" y="3743325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"/>
          <p:cNvCxnSpPr/>
          <p:nvPr/>
        </p:nvCxnSpPr>
        <p:spPr>
          <a:xfrm>
            <a:off x="5792787" y="3286125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"/>
          <p:cNvCxnSpPr/>
          <p:nvPr/>
        </p:nvCxnSpPr>
        <p:spPr>
          <a:xfrm>
            <a:off x="5792787" y="3536950"/>
            <a:ext cx="431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"/>
          <p:cNvCxnSpPr/>
          <p:nvPr/>
        </p:nvCxnSpPr>
        <p:spPr>
          <a:xfrm>
            <a:off x="1042987" y="4906962"/>
            <a:ext cx="15065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2" name="Google Shape;962;p10"/>
          <p:cNvSpPr/>
          <p:nvPr/>
        </p:nvSpPr>
        <p:spPr>
          <a:xfrm>
            <a:off x="6443662" y="1450975"/>
            <a:ext cx="2556000" cy="546000"/>
          </a:xfrm>
          <a:prstGeom prst="wedgeRectCallout">
            <a:avLst>
              <a:gd fmla="val -19579" name="adj1"/>
              <a:gd fmla="val 51763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0"/>
          <p:cNvSpPr/>
          <p:nvPr/>
        </p:nvSpPr>
        <p:spPr>
          <a:xfrm>
            <a:off x="6516687" y="2366975"/>
            <a:ext cx="2303400" cy="971700"/>
          </a:xfrm>
          <a:prstGeom prst="wedgeRectCallout">
            <a:avLst>
              <a:gd fmla="val 23593" name="adj1"/>
              <a:gd fmla="val 50931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Google Shape;964;p10"/>
          <p:cNvCxnSpPr/>
          <p:nvPr/>
        </p:nvCxnSpPr>
        <p:spPr>
          <a:xfrm flipH="1">
            <a:off x="2484437" y="2386012"/>
            <a:ext cx="4032250" cy="86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65" name="Google Shape;965;p10"/>
          <p:cNvCxnSpPr/>
          <p:nvPr/>
        </p:nvCxnSpPr>
        <p:spPr>
          <a:xfrm flipH="1">
            <a:off x="5508625" y="2744787"/>
            <a:ext cx="1008062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7"/>
          <p:cNvSpPr txBox="1"/>
          <p:nvPr>
            <p:ph idx="1" type="body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Premièrement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heures d’amplitude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permises dans un poste de travail et soustrayez le nombre d’heures écoulées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8"/>
          <p:cNvGrpSpPr/>
          <p:nvPr/>
        </p:nvGrpSpPr>
        <p:grpSpPr>
          <a:xfrm>
            <a:off x="111125" y="4149725"/>
            <a:ext cx="6261100" cy="1079500"/>
            <a:chOff x="70" y="2614"/>
            <a:chExt cx="3944" cy="680"/>
          </a:xfrm>
        </p:grpSpPr>
        <p:sp>
          <p:nvSpPr>
            <p:cNvPr id="979" name="Google Shape;979;p8"/>
            <p:cNvSpPr txBox="1"/>
            <p:nvPr/>
          </p:nvSpPr>
          <p:spPr>
            <a:xfrm>
              <a:off x="65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 txBox="1"/>
            <p:nvPr/>
          </p:nvSpPr>
          <p:spPr>
            <a:xfrm>
              <a:off x="79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 txBox="1"/>
            <p:nvPr/>
          </p:nvSpPr>
          <p:spPr>
            <a:xfrm>
              <a:off x="93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 txBox="1"/>
            <p:nvPr/>
          </p:nvSpPr>
          <p:spPr>
            <a:xfrm>
              <a:off x="106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 txBox="1"/>
            <p:nvPr/>
          </p:nvSpPr>
          <p:spPr>
            <a:xfrm>
              <a:off x="120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 txBox="1"/>
            <p:nvPr/>
          </p:nvSpPr>
          <p:spPr>
            <a:xfrm>
              <a:off x="133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 txBox="1"/>
            <p:nvPr/>
          </p:nvSpPr>
          <p:spPr>
            <a:xfrm>
              <a:off x="147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 txBox="1"/>
            <p:nvPr/>
          </p:nvSpPr>
          <p:spPr>
            <a:xfrm>
              <a:off x="161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 txBox="1"/>
            <p:nvPr/>
          </p:nvSpPr>
          <p:spPr>
            <a:xfrm>
              <a:off x="174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 txBox="1"/>
            <p:nvPr/>
          </p:nvSpPr>
          <p:spPr>
            <a:xfrm>
              <a:off x="188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 txBox="1"/>
            <p:nvPr/>
          </p:nvSpPr>
          <p:spPr>
            <a:xfrm>
              <a:off x="201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 txBox="1"/>
            <p:nvPr/>
          </p:nvSpPr>
          <p:spPr>
            <a:xfrm>
              <a:off x="215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 txBox="1"/>
            <p:nvPr/>
          </p:nvSpPr>
          <p:spPr>
            <a:xfrm>
              <a:off x="229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 txBox="1"/>
            <p:nvPr/>
          </p:nvSpPr>
          <p:spPr>
            <a:xfrm>
              <a:off x="242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 txBox="1"/>
            <p:nvPr/>
          </p:nvSpPr>
          <p:spPr>
            <a:xfrm>
              <a:off x="256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 txBox="1"/>
            <p:nvPr/>
          </p:nvSpPr>
          <p:spPr>
            <a:xfrm>
              <a:off x="269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 txBox="1"/>
            <p:nvPr/>
          </p:nvSpPr>
          <p:spPr>
            <a:xfrm>
              <a:off x="283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 txBox="1"/>
            <p:nvPr/>
          </p:nvSpPr>
          <p:spPr>
            <a:xfrm>
              <a:off x="297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 txBox="1"/>
            <p:nvPr/>
          </p:nvSpPr>
          <p:spPr>
            <a:xfrm>
              <a:off x="310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 txBox="1"/>
            <p:nvPr/>
          </p:nvSpPr>
          <p:spPr>
            <a:xfrm>
              <a:off x="3243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 txBox="1"/>
            <p:nvPr/>
          </p:nvSpPr>
          <p:spPr>
            <a:xfrm>
              <a:off x="3379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 txBox="1"/>
            <p:nvPr/>
          </p:nvSpPr>
          <p:spPr>
            <a:xfrm>
              <a:off x="3515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 txBox="1"/>
            <p:nvPr/>
          </p:nvSpPr>
          <p:spPr>
            <a:xfrm>
              <a:off x="3651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 txBox="1"/>
            <p:nvPr/>
          </p:nvSpPr>
          <p:spPr>
            <a:xfrm>
              <a:off x="3787" y="2749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 txBox="1"/>
            <p:nvPr/>
          </p:nvSpPr>
          <p:spPr>
            <a:xfrm>
              <a:off x="65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 txBox="1"/>
            <p:nvPr/>
          </p:nvSpPr>
          <p:spPr>
            <a:xfrm>
              <a:off x="79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 txBox="1"/>
            <p:nvPr/>
          </p:nvSpPr>
          <p:spPr>
            <a:xfrm>
              <a:off x="93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 txBox="1"/>
            <p:nvPr/>
          </p:nvSpPr>
          <p:spPr>
            <a:xfrm>
              <a:off x="106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 txBox="1"/>
            <p:nvPr/>
          </p:nvSpPr>
          <p:spPr>
            <a:xfrm>
              <a:off x="120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 txBox="1"/>
            <p:nvPr/>
          </p:nvSpPr>
          <p:spPr>
            <a:xfrm>
              <a:off x="133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 txBox="1"/>
            <p:nvPr/>
          </p:nvSpPr>
          <p:spPr>
            <a:xfrm>
              <a:off x="147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 txBox="1"/>
            <p:nvPr/>
          </p:nvSpPr>
          <p:spPr>
            <a:xfrm>
              <a:off x="161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 txBox="1"/>
            <p:nvPr/>
          </p:nvSpPr>
          <p:spPr>
            <a:xfrm>
              <a:off x="174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 txBox="1"/>
            <p:nvPr/>
          </p:nvSpPr>
          <p:spPr>
            <a:xfrm>
              <a:off x="188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 txBox="1"/>
            <p:nvPr/>
          </p:nvSpPr>
          <p:spPr>
            <a:xfrm>
              <a:off x="201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 txBox="1"/>
            <p:nvPr/>
          </p:nvSpPr>
          <p:spPr>
            <a:xfrm>
              <a:off x="215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 txBox="1"/>
            <p:nvPr/>
          </p:nvSpPr>
          <p:spPr>
            <a:xfrm>
              <a:off x="229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 txBox="1"/>
            <p:nvPr/>
          </p:nvSpPr>
          <p:spPr>
            <a:xfrm>
              <a:off x="242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 txBox="1"/>
            <p:nvPr/>
          </p:nvSpPr>
          <p:spPr>
            <a:xfrm>
              <a:off x="256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 txBox="1"/>
            <p:nvPr/>
          </p:nvSpPr>
          <p:spPr>
            <a:xfrm>
              <a:off x="269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 txBox="1"/>
            <p:nvPr/>
          </p:nvSpPr>
          <p:spPr>
            <a:xfrm>
              <a:off x="283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 txBox="1"/>
            <p:nvPr/>
          </p:nvSpPr>
          <p:spPr>
            <a:xfrm>
              <a:off x="297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"/>
            <p:cNvSpPr txBox="1"/>
            <p:nvPr/>
          </p:nvSpPr>
          <p:spPr>
            <a:xfrm>
              <a:off x="310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 txBox="1"/>
            <p:nvPr/>
          </p:nvSpPr>
          <p:spPr>
            <a:xfrm>
              <a:off x="3243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 txBox="1"/>
            <p:nvPr/>
          </p:nvSpPr>
          <p:spPr>
            <a:xfrm>
              <a:off x="3379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 txBox="1"/>
            <p:nvPr/>
          </p:nvSpPr>
          <p:spPr>
            <a:xfrm>
              <a:off x="3515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 txBox="1"/>
            <p:nvPr/>
          </p:nvSpPr>
          <p:spPr>
            <a:xfrm>
              <a:off x="3651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 txBox="1"/>
            <p:nvPr/>
          </p:nvSpPr>
          <p:spPr>
            <a:xfrm>
              <a:off x="3787" y="2885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 txBox="1"/>
            <p:nvPr/>
          </p:nvSpPr>
          <p:spPr>
            <a:xfrm>
              <a:off x="65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 txBox="1"/>
            <p:nvPr/>
          </p:nvSpPr>
          <p:spPr>
            <a:xfrm>
              <a:off x="79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 txBox="1"/>
            <p:nvPr/>
          </p:nvSpPr>
          <p:spPr>
            <a:xfrm>
              <a:off x="93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 txBox="1"/>
            <p:nvPr/>
          </p:nvSpPr>
          <p:spPr>
            <a:xfrm>
              <a:off x="106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 txBox="1"/>
            <p:nvPr/>
          </p:nvSpPr>
          <p:spPr>
            <a:xfrm>
              <a:off x="120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 txBox="1"/>
            <p:nvPr/>
          </p:nvSpPr>
          <p:spPr>
            <a:xfrm>
              <a:off x="133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 txBox="1"/>
            <p:nvPr/>
          </p:nvSpPr>
          <p:spPr>
            <a:xfrm>
              <a:off x="161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 txBox="1"/>
            <p:nvPr/>
          </p:nvSpPr>
          <p:spPr>
            <a:xfrm>
              <a:off x="174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 txBox="1"/>
            <p:nvPr/>
          </p:nvSpPr>
          <p:spPr>
            <a:xfrm>
              <a:off x="188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 txBox="1"/>
            <p:nvPr/>
          </p:nvSpPr>
          <p:spPr>
            <a:xfrm>
              <a:off x="201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 txBox="1"/>
            <p:nvPr/>
          </p:nvSpPr>
          <p:spPr>
            <a:xfrm>
              <a:off x="215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 txBox="1"/>
            <p:nvPr/>
          </p:nvSpPr>
          <p:spPr>
            <a:xfrm>
              <a:off x="229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 txBox="1"/>
            <p:nvPr/>
          </p:nvSpPr>
          <p:spPr>
            <a:xfrm>
              <a:off x="242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 txBox="1"/>
            <p:nvPr/>
          </p:nvSpPr>
          <p:spPr>
            <a:xfrm>
              <a:off x="256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 txBox="1"/>
            <p:nvPr/>
          </p:nvSpPr>
          <p:spPr>
            <a:xfrm>
              <a:off x="269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 txBox="1"/>
            <p:nvPr/>
          </p:nvSpPr>
          <p:spPr>
            <a:xfrm>
              <a:off x="283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 txBox="1"/>
            <p:nvPr/>
          </p:nvSpPr>
          <p:spPr>
            <a:xfrm>
              <a:off x="297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 txBox="1"/>
            <p:nvPr/>
          </p:nvSpPr>
          <p:spPr>
            <a:xfrm>
              <a:off x="310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 txBox="1"/>
            <p:nvPr/>
          </p:nvSpPr>
          <p:spPr>
            <a:xfrm>
              <a:off x="3243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 txBox="1"/>
            <p:nvPr/>
          </p:nvSpPr>
          <p:spPr>
            <a:xfrm>
              <a:off x="3379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 txBox="1"/>
            <p:nvPr/>
          </p:nvSpPr>
          <p:spPr>
            <a:xfrm>
              <a:off x="3515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 txBox="1"/>
            <p:nvPr/>
          </p:nvSpPr>
          <p:spPr>
            <a:xfrm>
              <a:off x="3651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 txBox="1"/>
            <p:nvPr/>
          </p:nvSpPr>
          <p:spPr>
            <a:xfrm>
              <a:off x="3787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 txBox="1"/>
            <p:nvPr/>
          </p:nvSpPr>
          <p:spPr>
            <a:xfrm>
              <a:off x="65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 txBox="1"/>
            <p:nvPr/>
          </p:nvSpPr>
          <p:spPr>
            <a:xfrm>
              <a:off x="79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 txBox="1"/>
            <p:nvPr/>
          </p:nvSpPr>
          <p:spPr>
            <a:xfrm>
              <a:off x="930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 txBox="1"/>
            <p:nvPr/>
          </p:nvSpPr>
          <p:spPr>
            <a:xfrm>
              <a:off x="106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 txBox="1"/>
            <p:nvPr/>
          </p:nvSpPr>
          <p:spPr>
            <a:xfrm>
              <a:off x="120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 txBox="1"/>
            <p:nvPr/>
          </p:nvSpPr>
          <p:spPr>
            <a:xfrm>
              <a:off x="133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 txBox="1"/>
            <p:nvPr/>
          </p:nvSpPr>
          <p:spPr>
            <a:xfrm>
              <a:off x="1474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 txBox="1"/>
            <p:nvPr/>
          </p:nvSpPr>
          <p:spPr>
            <a:xfrm>
              <a:off x="161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 txBox="1"/>
            <p:nvPr/>
          </p:nvSpPr>
          <p:spPr>
            <a:xfrm>
              <a:off x="174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 txBox="1"/>
            <p:nvPr/>
          </p:nvSpPr>
          <p:spPr>
            <a:xfrm>
              <a:off x="188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 txBox="1"/>
            <p:nvPr/>
          </p:nvSpPr>
          <p:spPr>
            <a:xfrm>
              <a:off x="201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 txBox="1"/>
            <p:nvPr/>
          </p:nvSpPr>
          <p:spPr>
            <a:xfrm>
              <a:off x="215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 txBox="1"/>
            <p:nvPr/>
          </p:nvSpPr>
          <p:spPr>
            <a:xfrm>
              <a:off x="229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 txBox="1"/>
            <p:nvPr/>
          </p:nvSpPr>
          <p:spPr>
            <a:xfrm>
              <a:off x="242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 txBox="1"/>
            <p:nvPr/>
          </p:nvSpPr>
          <p:spPr>
            <a:xfrm>
              <a:off x="256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 txBox="1"/>
            <p:nvPr/>
          </p:nvSpPr>
          <p:spPr>
            <a:xfrm>
              <a:off x="269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 txBox="1"/>
            <p:nvPr/>
          </p:nvSpPr>
          <p:spPr>
            <a:xfrm>
              <a:off x="283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 txBox="1"/>
            <p:nvPr/>
          </p:nvSpPr>
          <p:spPr>
            <a:xfrm>
              <a:off x="297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 txBox="1"/>
            <p:nvPr/>
          </p:nvSpPr>
          <p:spPr>
            <a:xfrm>
              <a:off x="310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 txBox="1"/>
            <p:nvPr/>
          </p:nvSpPr>
          <p:spPr>
            <a:xfrm>
              <a:off x="3243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 txBox="1"/>
            <p:nvPr/>
          </p:nvSpPr>
          <p:spPr>
            <a:xfrm>
              <a:off x="3379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 txBox="1"/>
            <p:nvPr/>
          </p:nvSpPr>
          <p:spPr>
            <a:xfrm>
              <a:off x="3515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 txBox="1"/>
            <p:nvPr/>
          </p:nvSpPr>
          <p:spPr>
            <a:xfrm>
              <a:off x="3651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 txBox="1"/>
            <p:nvPr/>
          </p:nvSpPr>
          <p:spPr>
            <a:xfrm>
              <a:off x="3787" y="3157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 txBox="1"/>
            <p:nvPr/>
          </p:nvSpPr>
          <p:spPr>
            <a:xfrm>
              <a:off x="70" y="2749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 txBox="1"/>
            <p:nvPr/>
          </p:nvSpPr>
          <p:spPr>
            <a:xfrm>
              <a:off x="70" y="2885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 txBox="1"/>
            <p:nvPr/>
          </p:nvSpPr>
          <p:spPr>
            <a:xfrm>
              <a:off x="70" y="3021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 txBox="1"/>
            <p:nvPr/>
          </p:nvSpPr>
          <p:spPr>
            <a:xfrm>
              <a:off x="70" y="3157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 txBox="1"/>
            <p:nvPr/>
          </p:nvSpPr>
          <p:spPr>
            <a:xfrm>
              <a:off x="1474" y="3021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 txBox="1"/>
            <p:nvPr/>
          </p:nvSpPr>
          <p:spPr>
            <a:xfrm>
              <a:off x="1474" y="302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 txBox="1"/>
            <p:nvPr/>
          </p:nvSpPr>
          <p:spPr>
            <a:xfrm>
              <a:off x="1474" y="315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 txBox="1"/>
            <p:nvPr/>
          </p:nvSpPr>
          <p:spPr>
            <a:xfrm>
              <a:off x="1610" y="302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 txBox="1"/>
            <p:nvPr/>
          </p:nvSpPr>
          <p:spPr>
            <a:xfrm>
              <a:off x="1610" y="315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 txBox="1"/>
            <p:nvPr/>
          </p:nvSpPr>
          <p:spPr>
            <a:xfrm>
              <a:off x="586" y="2614"/>
              <a:ext cx="3428" cy="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0      1      2     3     4      5      6      7     8     9     10    11   12   13    14   15    16    17   18    19    20   21   22    23   24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6" name="Google Shape;1086;p8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16 hrs  </a:t>
            </a: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8"/>
          <p:cNvSpPr/>
          <p:nvPr/>
        </p:nvSpPr>
        <p:spPr>
          <a:xfrm>
            <a:off x="6516687" y="1557337"/>
            <a:ext cx="2447925" cy="546100"/>
          </a:xfrm>
          <a:prstGeom prst="wedgeRectCallout">
            <a:avLst>
              <a:gd fmla="val -15449" name="adj1"/>
              <a:gd fmla="val 49838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8"/>
          <p:cNvSpPr/>
          <p:nvPr/>
        </p:nvSpPr>
        <p:spPr>
          <a:xfrm>
            <a:off x="6516687" y="2349500"/>
            <a:ext cx="2303462" cy="971550"/>
          </a:xfrm>
          <a:prstGeom prst="wedgeRectCallout">
            <a:avLst>
              <a:gd fmla="val 31446" name="adj1"/>
              <a:gd fmla="val 50718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8"/>
          <p:cNvSpPr txBox="1"/>
          <p:nvPr/>
        </p:nvSpPr>
        <p:spPr>
          <a:xfrm>
            <a:off x="3995737" y="5229225"/>
            <a:ext cx="4897437" cy="54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d’amplitude/poste de travail –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écoulées entre les deux périodes de couchette =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8"/>
          <p:cNvSpPr/>
          <p:nvPr/>
        </p:nvSpPr>
        <p:spPr>
          <a:xfrm>
            <a:off x="179387" y="5805487"/>
            <a:ext cx="2555875" cy="546100"/>
          </a:xfrm>
          <a:prstGeom prst="wedgeRectCallout">
            <a:avLst>
              <a:gd fmla="val 49963" name="adj1"/>
              <a:gd fmla="val -19976" name="adj2"/>
            </a:avLst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devra donc cesser de conduire à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7:00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1" name="Google Shape;1091;p8"/>
          <p:cNvCxnSpPr/>
          <p:nvPr/>
        </p:nvCxnSpPr>
        <p:spPr>
          <a:xfrm>
            <a:off x="7596187" y="4775200"/>
            <a:ext cx="0" cy="4333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92" name="Google Shape;1092;p8"/>
          <p:cNvSpPr txBox="1"/>
          <p:nvPr/>
        </p:nvSpPr>
        <p:spPr>
          <a:xfrm>
            <a:off x="111125" y="29956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8"/>
          <p:cNvSpPr txBox="1"/>
          <p:nvPr/>
        </p:nvSpPr>
        <p:spPr>
          <a:xfrm>
            <a:off x="111125" y="32115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8"/>
          <p:cNvSpPr txBox="1"/>
          <p:nvPr/>
        </p:nvSpPr>
        <p:spPr>
          <a:xfrm>
            <a:off x="111125" y="34274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8"/>
          <p:cNvSpPr txBox="1"/>
          <p:nvPr/>
        </p:nvSpPr>
        <p:spPr>
          <a:xfrm>
            <a:off x="111125" y="36433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6" name="Google Shape;1096;p8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1097" name="Google Shape;1097;p8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8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7" name="Google Shape;1197;p8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8" name="Google Shape;1198;p8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9" name="Google Shape;1199;p8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0" name="Google Shape;1200;p8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1" name="Google Shape;1201;p8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2" name="Google Shape;1202;p8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3" name="Google Shape;1203;p8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4" name="Google Shape;1204;p8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5" name="Google Shape;1205;p8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p8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7" name="Google Shape;1207;p8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8" name="Google Shape;1208;p8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9" name="Google Shape;1209;p8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0" name="Google Shape;1210;p8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p8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p8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p8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214" name="Google Shape;1214;p8"/>
          <p:cNvCxnSpPr/>
          <p:nvPr/>
        </p:nvCxnSpPr>
        <p:spPr>
          <a:xfrm>
            <a:off x="2555875" y="4005262"/>
            <a:ext cx="0" cy="1655762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8"/>
          <p:cNvCxnSpPr/>
          <p:nvPr/>
        </p:nvCxnSpPr>
        <p:spPr>
          <a:xfrm rot="10800000">
            <a:off x="2555875" y="5229225"/>
            <a:ext cx="1439862" cy="287337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16" name="Google Shape;1216;p8"/>
          <p:cNvSpPr/>
          <p:nvPr/>
        </p:nvSpPr>
        <p:spPr>
          <a:xfrm>
            <a:off x="6588125" y="4005262"/>
            <a:ext cx="2232025" cy="758825"/>
          </a:xfrm>
          <a:prstGeom prst="wedgeRectCallout">
            <a:avLst>
              <a:gd fmla="val -49490" name="adj1"/>
              <a:gd fmla="val -21088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s’est écoulé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8"/>
          <p:cNvSpPr txBox="1"/>
          <p:nvPr/>
        </p:nvSpPr>
        <p:spPr>
          <a:xfrm>
            <a:off x="930275" y="2781300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8"/>
          <p:cNvSpPr txBox="1"/>
          <p:nvPr/>
        </p:nvSpPr>
        <p:spPr>
          <a:xfrm>
            <a:off x="1046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8"/>
          <p:cNvSpPr txBox="1"/>
          <p:nvPr/>
        </p:nvSpPr>
        <p:spPr>
          <a:xfrm>
            <a:off x="1262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8"/>
          <p:cNvSpPr txBox="1"/>
          <p:nvPr/>
        </p:nvSpPr>
        <p:spPr>
          <a:xfrm>
            <a:off x="1477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8"/>
          <p:cNvSpPr txBox="1"/>
          <p:nvPr/>
        </p:nvSpPr>
        <p:spPr>
          <a:xfrm>
            <a:off x="16938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8"/>
          <p:cNvSpPr txBox="1"/>
          <p:nvPr/>
        </p:nvSpPr>
        <p:spPr>
          <a:xfrm>
            <a:off x="19097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8"/>
          <p:cNvSpPr txBox="1"/>
          <p:nvPr/>
        </p:nvSpPr>
        <p:spPr>
          <a:xfrm>
            <a:off x="21256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8"/>
          <p:cNvSpPr txBox="1"/>
          <p:nvPr/>
        </p:nvSpPr>
        <p:spPr>
          <a:xfrm>
            <a:off x="23415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8"/>
          <p:cNvSpPr txBox="1"/>
          <p:nvPr/>
        </p:nvSpPr>
        <p:spPr>
          <a:xfrm>
            <a:off x="25574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8"/>
          <p:cNvSpPr txBox="1"/>
          <p:nvPr/>
        </p:nvSpPr>
        <p:spPr>
          <a:xfrm>
            <a:off x="27733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"/>
          <p:cNvSpPr txBox="1"/>
          <p:nvPr/>
        </p:nvSpPr>
        <p:spPr>
          <a:xfrm>
            <a:off x="29892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"/>
          <p:cNvSpPr txBox="1"/>
          <p:nvPr/>
        </p:nvSpPr>
        <p:spPr>
          <a:xfrm>
            <a:off x="3205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8"/>
          <p:cNvSpPr txBox="1"/>
          <p:nvPr/>
        </p:nvSpPr>
        <p:spPr>
          <a:xfrm>
            <a:off x="3421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8"/>
          <p:cNvSpPr txBox="1"/>
          <p:nvPr/>
        </p:nvSpPr>
        <p:spPr>
          <a:xfrm>
            <a:off x="3636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8"/>
          <p:cNvSpPr txBox="1"/>
          <p:nvPr/>
        </p:nvSpPr>
        <p:spPr>
          <a:xfrm>
            <a:off x="3852862" y="29956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8"/>
          <p:cNvSpPr txBox="1"/>
          <p:nvPr/>
        </p:nvSpPr>
        <p:spPr>
          <a:xfrm>
            <a:off x="40687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8"/>
          <p:cNvSpPr txBox="1"/>
          <p:nvPr/>
        </p:nvSpPr>
        <p:spPr>
          <a:xfrm>
            <a:off x="42846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8"/>
          <p:cNvSpPr txBox="1"/>
          <p:nvPr/>
        </p:nvSpPr>
        <p:spPr>
          <a:xfrm>
            <a:off x="45005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8"/>
          <p:cNvSpPr txBox="1"/>
          <p:nvPr/>
        </p:nvSpPr>
        <p:spPr>
          <a:xfrm>
            <a:off x="47164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8"/>
          <p:cNvSpPr txBox="1"/>
          <p:nvPr/>
        </p:nvSpPr>
        <p:spPr>
          <a:xfrm>
            <a:off x="49323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8"/>
          <p:cNvSpPr txBox="1"/>
          <p:nvPr/>
        </p:nvSpPr>
        <p:spPr>
          <a:xfrm>
            <a:off x="51482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"/>
          <p:cNvSpPr txBox="1"/>
          <p:nvPr/>
        </p:nvSpPr>
        <p:spPr>
          <a:xfrm>
            <a:off x="5364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8"/>
          <p:cNvSpPr txBox="1"/>
          <p:nvPr/>
        </p:nvSpPr>
        <p:spPr>
          <a:xfrm>
            <a:off x="5580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8"/>
          <p:cNvSpPr txBox="1"/>
          <p:nvPr/>
        </p:nvSpPr>
        <p:spPr>
          <a:xfrm>
            <a:off x="5795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8"/>
          <p:cNvSpPr txBox="1"/>
          <p:nvPr/>
        </p:nvSpPr>
        <p:spPr>
          <a:xfrm>
            <a:off x="60118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8"/>
          <p:cNvSpPr txBox="1"/>
          <p:nvPr/>
        </p:nvSpPr>
        <p:spPr>
          <a:xfrm>
            <a:off x="10461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"/>
          <p:cNvSpPr txBox="1"/>
          <p:nvPr/>
        </p:nvSpPr>
        <p:spPr>
          <a:xfrm>
            <a:off x="12620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8"/>
          <p:cNvSpPr txBox="1"/>
          <p:nvPr/>
        </p:nvSpPr>
        <p:spPr>
          <a:xfrm>
            <a:off x="14779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"/>
          <p:cNvSpPr txBox="1"/>
          <p:nvPr/>
        </p:nvSpPr>
        <p:spPr>
          <a:xfrm>
            <a:off x="16938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"/>
          <p:cNvSpPr txBox="1"/>
          <p:nvPr/>
        </p:nvSpPr>
        <p:spPr>
          <a:xfrm>
            <a:off x="19097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"/>
          <p:cNvSpPr txBox="1"/>
          <p:nvPr/>
        </p:nvSpPr>
        <p:spPr>
          <a:xfrm>
            <a:off x="21256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"/>
          <p:cNvSpPr txBox="1"/>
          <p:nvPr/>
        </p:nvSpPr>
        <p:spPr>
          <a:xfrm>
            <a:off x="23415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"/>
          <p:cNvSpPr txBox="1"/>
          <p:nvPr/>
        </p:nvSpPr>
        <p:spPr>
          <a:xfrm>
            <a:off x="25574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"/>
          <p:cNvSpPr txBox="1"/>
          <p:nvPr/>
        </p:nvSpPr>
        <p:spPr>
          <a:xfrm>
            <a:off x="27733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8"/>
          <p:cNvSpPr txBox="1"/>
          <p:nvPr/>
        </p:nvSpPr>
        <p:spPr>
          <a:xfrm>
            <a:off x="29892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8"/>
          <p:cNvSpPr txBox="1"/>
          <p:nvPr/>
        </p:nvSpPr>
        <p:spPr>
          <a:xfrm>
            <a:off x="32051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8"/>
          <p:cNvSpPr txBox="1"/>
          <p:nvPr/>
        </p:nvSpPr>
        <p:spPr>
          <a:xfrm>
            <a:off x="34210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"/>
          <p:cNvSpPr txBox="1"/>
          <p:nvPr/>
        </p:nvSpPr>
        <p:spPr>
          <a:xfrm>
            <a:off x="36369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"/>
          <p:cNvSpPr txBox="1"/>
          <p:nvPr/>
        </p:nvSpPr>
        <p:spPr>
          <a:xfrm>
            <a:off x="38528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"/>
          <p:cNvSpPr txBox="1"/>
          <p:nvPr/>
        </p:nvSpPr>
        <p:spPr>
          <a:xfrm>
            <a:off x="40687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"/>
          <p:cNvSpPr txBox="1"/>
          <p:nvPr/>
        </p:nvSpPr>
        <p:spPr>
          <a:xfrm>
            <a:off x="42846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"/>
          <p:cNvSpPr txBox="1"/>
          <p:nvPr/>
        </p:nvSpPr>
        <p:spPr>
          <a:xfrm>
            <a:off x="45005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"/>
          <p:cNvSpPr txBox="1"/>
          <p:nvPr/>
        </p:nvSpPr>
        <p:spPr>
          <a:xfrm>
            <a:off x="47164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"/>
          <p:cNvSpPr txBox="1"/>
          <p:nvPr/>
        </p:nvSpPr>
        <p:spPr>
          <a:xfrm>
            <a:off x="49323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"/>
          <p:cNvSpPr txBox="1"/>
          <p:nvPr/>
        </p:nvSpPr>
        <p:spPr>
          <a:xfrm>
            <a:off x="51482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"/>
          <p:cNvSpPr txBox="1"/>
          <p:nvPr/>
        </p:nvSpPr>
        <p:spPr>
          <a:xfrm>
            <a:off x="53641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"/>
          <p:cNvSpPr txBox="1"/>
          <p:nvPr/>
        </p:nvSpPr>
        <p:spPr>
          <a:xfrm>
            <a:off x="55800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"/>
          <p:cNvSpPr txBox="1"/>
          <p:nvPr/>
        </p:nvSpPr>
        <p:spPr>
          <a:xfrm>
            <a:off x="57959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8"/>
          <p:cNvSpPr txBox="1"/>
          <p:nvPr/>
        </p:nvSpPr>
        <p:spPr>
          <a:xfrm>
            <a:off x="60118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8"/>
          <p:cNvSpPr txBox="1"/>
          <p:nvPr/>
        </p:nvSpPr>
        <p:spPr>
          <a:xfrm>
            <a:off x="10461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8"/>
          <p:cNvSpPr txBox="1"/>
          <p:nvPr/>
        </p:nvSpPr>
        <p:spPr>
          <a:xfrm>
            <a:off x="12620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8"/>
          <p:cNvSpPr txBox="1"/>
          <p:nvPr/>
        </p:nvSpPr>
        <p:spPr>
          <a:xfrm>
            <a:off x="14779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"/>
          <p:cNvSpPr txBox="1"/>
          <p:nvPr/>
        </p:nvSpPr>
        <p:spPr>
          <a:xfrm>
            <a:off x="16938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8"/>
          <p:cNvSpPr txBox="1"/>
          <p:nvPr/>
        </p:nvSpPr>
        <p:spPr>
          <a:xfrm>
            <a:off x="19097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8"/>
          <p:cNvSpPr txBox="1"/>
          <p:nvPr/>
        </p:nvSpPr>
        <p:spPr>
          <a:xfrm>
            <a:off x="21256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8"/>
          <p:cNvSpPr txBox="1"/>
          <p:nvPr/>
        </p:nvSpPr>
        <p:spPr>
          <a:xfrm>
            <a:off x="23415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8"/>
          <p:cNvSpPr txBox="1"/>
          <p:nvPr/>
        </p:nvSpPr>
        <p:spPr>
          <a:xfrm>
            <a:off x="25574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8"/>
          <p:cNvSpPr txBox="1"/>
          <p:nvPr/>
        </p:nvSpPr>
        <p:spPr>
          <a:xfrm>
            <a:off x="29892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"/>
          <p:cNvSpPr txBox="1"/>
          <p:nvPr/>
        </p:nvSpPr>
        <p:spPr>
          <a:xfrm>
            <a:off x="32051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8"/>
          <p:cNvSpPr txBox="1"/>
          <p:nvPr/>
        </p:nvSpPr>
        <p:spPr>
          <a:xfrm>
            <a:off x="34210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8"/>
          <p:cNvSpPr txBox="1"/>
          <p:nvPr/>
        </p:nvSpPr>
        <p:spPr>
          <a:xfrm>
            <a:off x="36369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8"/>
          <p:cNvSpPr txBox="1"/>
          <p:nvPr/>
        </p:nvSpPr>
        <p:spPr>
          <a:xfrm>
            <a:off x="38528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8"/>
          <p:cNvSpPr txBox="1"/>
          <p:nvPr/>
        </p:nvSpPr>
        <p:spPr>
          <a:xfrm>
            <a:off x="40687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8"/>
          <p:cNvSpPr txBox="1"/>
          <p:nvPr/>
        </p:nvSpPr>
        <p:spPr>
          <a:xfrm>
            <a:off x="42846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8"/>
          <p:cNvSpPr txBox="1"/>
          <p:nvPr/>
        </p:nvSpPr>
        <p:spPr>
          <a:xfrm>
            <a:off x="45005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8"/>
          <p:cNvSpPr txBox="1"/>
          <p:nvPr/>
        </p:nvSpPr>
        <p:spPr>
          <a:xfrm>
            <a:off x="47164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8"/>
          <p:cNvSpPr txBox="1"/>
          <p:nvPr/>
        </p:nvSpPr>
        <p:spPr>
          <a:xfrm>
            <a:off x="49323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8"/>
          <p:cNvSpPr txBox="1"/>
          <p:nvPr/>
        </p:nvSpPr>
        <p:spPr>
          <a:xfrm>
            <a:off x="51482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8"/>
          <p:cNvSpPr txBox="1"/>
          <p:nvPr/>
        </p:nvSpPr>
        <p:spPr>
          <a:xfrm>
            <a:off x="53641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8"/>
          <p:cNvSpPr txBox="1"/>
          <p:nvPr/>
        </p:nvSpPr>
        <p:spPr>
          <a:xfrm>
            <a:off x="55800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8"/>
          <p:cNvSpPr txBox="1"/>
          <p:nvPr/>
        </p:nvSpPr>
        <p:spPr>
          <a:xfrm>
            <a:off x="57959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8"/>
          <p:cNvSpPr txBox="1"/>
          <p:nvPr/>
        </p:nvSpPr>
        <p:spPr>
          <a:xfrm>
            <a:off x="60118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8"/>
          <p:cNvSpPr txBox="1"/>
          <p:nvPr/>
        </p:nvSpPr>
        <p:spPr>
          <a:xfrm>
            <a:off x="10461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8"/>
          <p:cNvSpPr txBox="1"/>
          <p:nvPr/>
        </p:nvSpPr>
        <p:spPr>
          <a:xfrm>
            <a:off x="12620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8"/>
          <p:cNvSpPr txBox="1"/>
          <p:nvPr/>
        </p:nvSpPr>
        <p:spPr>
          <a:xfrm>
            <a:off x="14779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8"/>
          <p:cNvSpPr txBox="1"/>
          <p:nvPr/>
        </p:nvSpPr>
        <p:spPr>
          <a:xfrm>
            <a:off x="16938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8"/>
          <p:cNvSpPr txBox="1"/>
          <p:nvPr/>
        </p:nvSpPr>
        <p:spPr>
          <a:xfrm>
            <a:off x="19097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8"/>
          <p:cNvSpPr txBox="1"/>
          <p:nvPr/>
        </p:nvSpPr>
        <p:spPr>
          <a:xfrm>
            <a:off x="21256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8"/>
          <p:cNvSpPr txBox="1"/>
          <p:nvPr/>
        </p:nvSpPr>
        <p:spPr>
          <a:xfrm>
            <a:off x="23415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8"/>
          <p:cNvSpPr txBox="1"/>
          <p:nvPr/>
        </p:nvSpPr>
        <p:spPr>
          <a:xfrm>
            <a:off x="25574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8"/>
          <p:cNvSpPr txBox="1"/>
          <p:nvPr/>
        </p:nvSpPr>
        <p:spPr>
          <a:xfrm>
            <a:off x="27733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8"/>
          <p:cNvSpPr txBox="1"/>
          <p:nvPr/>
        </p:nvSpPr>
        <p:spPr>
          <a:xfrm>
            <a:off x="29892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8"/>
          <p:cNvSpPr txBox="1"/>
          <p:nvPr/>
        </p:nvSpPr>
        <p:spPr>
          <a:xfrm>
            <a:off x="32051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8"/>
          <p:cNvSpPr txBox="1"/>
          <p:nvPr/>
        </p:nvSpPr>
        <p:spPr>
          <a:xfrm>
            <a:off x="34210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8"/>
          <p:cNvSpPr txBox="1"/>
          <p:nvPr/>
        </p:nvSpPr>
        <p:spPr>
          <a:xfrm>
            <a:off x="36369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8"/>
          <p:cNvSpPr txBox="1"/>
          <p:nvPr/>
        </p:nvSpPr>
        <p:spPr>
          <a:xfrm>
            <a:off x="38528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8"/>
          <p:cNvSpPr txBox="1"/>
          <p:nvPr/>
        </p:nvSpPr>
        <p:spPr>
          <a:xfrm>
            <a:off x="40687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8"/>
          <p:cNvSpPr txBox="1"/>
          <p:nvPr/>
        </p:nvSpPr>
        <p:spPr>
          <a:xfrm>
            <a:off x="42846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8"/>
          <p:cNvSpPr txBox="1"/>
          <p:nvPr/>
        </p:nvSpPr>
        <p:spPr>
          <a:xfrm>
            <a:off x="45005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8"/>
          <p:cNvSpPr txBox="1"/>
          <p:nvPr/>
        </p:nvSpPr>
        <p:spPr>
          <a:xfrm>
            <a:off x="47164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8"/>
          <p:cNvSpPr txBox="1"/>
          <p:nvPr/>
        </p:nvSpPr>
        <p:spPr>
          <a:xfrm>
            <a:off x="49323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8"/>
          <p:cNvSpPr txBox="1"/>
          <p:nvPr/>
        </p:nvSpPr>
        <p:spPr>
          <a:xfrm>
            <a:off x="51482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8"/>
          <p:cNvSpPr txBox="1"/>
          <p:nvPr/>
        </p:nvSpPr>
        <p:spPr>
          <a:xfrm>
            <a:off x="53641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8"/>
          <p:cNvSpPr txBox="1"/>
          <p:nvPr/>
        </p:nvSpPr>
        <p:spPr>
          <a:xfrm>
            <a:off x="55800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8"/>
          <p:cNvSpPr txBox="1"/>
          <p:nvPr/>
        </p:nvSpPr>
        <p:spPr>
          <a:xfrm>
            <a:off x="57959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8"/>
          <p:cNvSpPr txBox="1"/>
          <p:nvPr/>
        </p:nvSpPr>
        <p:spPr>
          <a:xfrm>
            <a:off x="60118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4" name="Google Shape;1314;p8"/>
          <p:cNvCxnSpPr/>
          <p:nvPr/>
        </p:nvCxnSpPr>
        <p:spPr>
          <a:xfrm>
            <a:off x="3851275" y="3068637"/>
            <a:ext cx="0" cy="647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p8"/>
          <p:cNvCxnSpPr/>
          <p:nvPr/>
        </p:nvCxnSpPr>
        <p:spPr>
          <a:xfrm>
            <a:off x="4067175" y="3068637"/>
            <a:ext cx="0" cy="469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p8"/>
          <p:cNvCxnSpPr/>
          <p:nvPr/>
        </p:nvCxnSpPr>
        <p:spPr>
          <a:xfrm>
            <a:off x="2771775" y="3302000"/>
            <a:ext cx="0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p8"/>
          <p:cNvCxnSpPr/>
          <p:nvPr/>
        </p:nvCxnSpPr>
        <p:spPr>
          <a:xfrm>
            <a:off x="4284662" y="3309937"/>
            <a:ext cx="15113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8"/>
          <p:cNvCxnSpPr/>
          <p:nvPr/>
        </p:nvCxnSpPr>
        <p:spPr>
          <a:xfrm>
            <a:off x="4284662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8"/>
          <p:cNvCxnSpPr/>
          <p:nvPr/>
        </p:nvCxnSpPr>
        <p:spPr>
          <a:xfrm rot="10800000">
            <a:off x="4067175" y="3535362"/>
            <a:ext cx="2174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8"/>
          <p:cNvCxnSpPr/>
          <p:nvPr/>
        </p:nvCxnSpPr>
        <p:spPr>
          <a:xfrm rot="10800000">
            <a:off x="3851275" y="3094037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8"/>
          <p:cNvCxnSpPr/>
          <p:nvPr/>
        </p:nvCxnSpPr>
        <p:spPr>
          <a:xfrm>
            <a:off x="3635375" y="3729037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8"/>
          <p:cNvCxnSpPr/>
          <p:nvPr/>
        </p:nvCxnSpPr>
        <p:spPr>
          <a:xfrm rot="10800000">
            <a:off x="3635375" y="3103562"/>
            <a:ext cx="0" cy="63817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8"/>
          <p:cNvCxnSpPr/>
          <p:nvPr/>
        </p:nvCxnSpPr>
        <p:spPr>
          <a:xfrm rot="10800000">
            <a:off x="3203575" y="3113087"/>
            <a:ext cx="431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8"/>
          <p:cNvCxnSpPr/>
          <p:nvPr/>
        </p:nvCxnSpPr>
        <p:spPr>
          <a:xfrm>
            <a:off x="2987675" y="3500437"/>
            <a:ext cx="0" cy="254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p8"/>
          <p:cNvCxnSpPr/>
          <p:nvPr/>
        </p:nvCxnSpPr>
        <p:spPr>
          <a:xfrm rot="10800000">
            <a:off x="2771775" y="3751262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8"/>
          <p:cNvCxnSpPr/>
          <p:nvPr/>
        </p:nvCxnSpPr>
        <p:spPr>
          <a:xfrm rot="10800000">
            <a:off x="2124075" y="3297237"/>
            <a:ext cx="647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8"/>
          <p:cNvCxnSpPr/>
          <p:nvPr/>
        </p:nvCxnSpPr>
        <p:spPr>
          <a:xfrm>
            <a:off x="2124075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8"/>
          <p:cNvCxnSpPr/>
          <p:nvPr/>
        </p:nvCxnSpPr>
        <p:spPr>
          <a:xfrm rot="10800000">
            <a:off x="1258887" y="3535362"/>
            <a:ext cx="8651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8"/>
          <p:cNvCxnSpPr/>
          <p:nvPr/>
        </p:nvCxnSpPr>
        <p:spPr>
          <a:xfrm>
            <a:off x="1258887" y="3535362"/>
            <a:ext cx="0" cy="215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p8"/>
          <p:cNvCxnSpPr/>
          <p:nvPr/>
        </p:nvCxnSpPr>
        <p:spPr>
          <a:xfrm rot="10800000">
            <a:off x="1042987" y="3741737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1" name="Google Shape;1331;p8"/>
          <p:cNvSpPr txBox="1"/>
          <p:nvPr/>
        </p:nvSpPr>
        <p:spPr>
          <a:xfrm>
            <a:off x="2771775" y="2636837"/>
            <a:ext cx="1512887" cy="151288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2" name="Google Shape;1332;p8"/>
          <p:cNvCxnSpPr/>
          <p:nvPr/>
        </p:nvCxnSpPr>
        <p:spPr>
          <a:xfrm>
            <a:off x="5795962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8"/>
          <p:cNvCxnSpPr/>
          <p:nvPr/>
        </p:nvCxnSpPr>
        <p:spPr>
          <a:xfrm>
            <a:off x="5795962" y="3535362"/>
            <a:ext cx="431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p8"/>
          <p:cNvCxnSpPr/>
          <p:nvPr/>
        </p:nvCxnSpPr>
        <p:spPr>
          <a:xfrm>
            <a:off x="1042987" y="4891087"/>
            <a:ext cx="15128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p8"/>
          <p:cNvCxnSpPr/>
          <p:nvPr/>
        </p:nvCxnSpPr>
        <p:spPr>
          <a:xfrm>
            <a:off x="3203575" y="3141662"/>
            <a:ext cx="0" cy="3587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8"/>
          <p:cNvCxnSpPr/>
          <p:nvPr/>
        </p:nvCxnSpPr>
        <p:spPr>
          <a:xfrm>
            <a:off x="2987675" y="3500437"/>
            <a:ext cx="2159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8"/>
          <p:cNvCxnSpPr/>
          <p:nvPr/>
        </p:nvCxnSpPr>
        <p:spPr>
          <a:xfrm flipH="1">
            <a:off x="2484387" y="2425700"/>
            <a:ext cx="4032300" cy="86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8" name="Google Shape;1338;p8"/>
          <p:cNvCxnSpPr/>
          <p:nvPr/>
        </p:nvCxnSpPr>
        <p:spPr>
          <a:xfrm flipH="1">
            <a:off x="5508687" y="2708275"/>
            <a:ext cx="1008000" cy="57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3"/>
          <p:cNvSpPr txBox="1"/>
          <p:nvPr/>
        </p:nvSpPr>
        <p:spPr>
          <a:xfrm>
            <a:off x="1655762" y="625475"/>
            <a:ext cx="74882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Méthode pour faire le calcul du fractionnement des heures de repos dans la couchette pour conducteur seul dans la grille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3"/>
          <p:cNvSpPr txBox="1"/>
          <p:nvPr/>
        </p:nvSpPr>
        <p:spPr>
          <a:xfrm>
            <a:off x="419100" y="1482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3"/>
          <p:cNvSpPr txBox="1"/>
          <p:nvPr/>
        </p:nvSpPr>
        <p:spPr>
          <a:xfrm>
            <a:off x="395287" y="1773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3"/>
          <p:cNvSpPr txBox="1"/>
          <p:nvPr/>
        </p:nvSpPr>
        <p:spPr>
          <a:xfrm>
            <a:off x="419100" y="43449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p13"/>
          <p:cNvGrpSpPr/>
          <p:nvPr/>
        </p:nvGrpSpPr>
        <p:grpSpPr>
          <a:xfrm>
            <a:off x="1516062" y="1987550"/>
            <a:ext cx="5103812" cy="3365500"/>
            <a:chOff x="2387" y="3131"/>
            <a:chExt cx="8037" cy="5298"/>
          </a:xfrm>
        </p:grpSpPr>
        <p:cxnSp>
          <p:nvCxnSpPr>
            <p:cNvPr id="1349" name="Google Shape;1349;p13"/>
            <p:cNvCxnSpPr/>
            <p:nvPr/>
          </p:nvCxnSpPr>
          <p:spPr>
            <a:xfrm>
              <a:off x="5081" y="3143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0" name="Google Shape;1350;p13"/>
            <p:cNvCxnSpPr/>
            <p:nvPr/>
          </p:nvCxnSpPr>
          <p:spPr>
            <a:xfrm>
              <a:off x="2387" y="4161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1" name="Google Shape;1351;p13"/>
            <p:cNvCxnSpPr/>
            <p:nvPr/>
          </p:nvCxnSpPr>
          <p:spPr>
            <a:xfrm>
              <a:off x="3728" y="4166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2" name="Google Shape;1352;p13"/>
            <p:cNvCxnSpPr/>
            <p:nvPr/>
          </p:nvCxnSpPr>
          <p:spPr>
            <a:xfrm>
              <a:off x="5408" y="3834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3" name="Google Shape;1353;p13"/>
            <p:cNvCxnSpPr/>
            <p:nvPr/>
          </p:nvCxnSpPr>
          <p:spPr>
            <a:xfrm>
              <a:off x="2729" y="3801"/>
              <a:ext cx="1008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4" name="Google Shape;1354;p13"/>
            <p:cNvCxnSpPr/>
            <p:nvPr/>
          </p:nvCxnSpPr>
          <p:spPr>
            <a:xfrm rot="10800000">
              <a:off x="5081" y="3131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5" name="Google Shape;1355;p13"/>
            <p:cNvCxnSpPr/>
            <p:nvPr/>
          </p:nvCxnSpPr>
          <p:spPr>
            <a:xfrm flipH="1" rot="10800000">
              <a:off x="2645" y="6890"/>
              <a:ext cx="711" cy="1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6" name="Google Shape;1356;p13"/>
            <p:cNvCxnSpPr/>
            <p:nvPr/>
          </p:nvCxnSpPr>
          <p:spPr>
            <a:xfrm>
              <a:off x="7031" y="6890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7" name="Google Shape;1357;p13"/>
            <p:cNvCxnSpPr/>
            <p:nvPr/>
          </p:nvCxnSpPr>
          <p:spPr>
            <a:xfrm>
              <a:off x="4672" y="7232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8" name="Google Shape;1358;p13"/>
            <p:cNvCxnSpPr/>
            <p:nvPr/>
          </p:nvCxnSpPr>
          <p:spPr>
            <a:xfrm>
              <a:off x="5341" y="6206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9" name="Google Shape;1359;p13"/>
            <p:cNvCxnSpPr/>
            <p:nvPr/>
          </p:nvCxnSpPr>
          <p:spPr>
            <a:xfrm flipH="1" rot="10800000">
              <a:off x="3326" y="6548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0" name="Google Shape;1360;p13"/>
            <p:cNvSpPr txBox="1"/>
            <p:nvPr/>
          </p:nvSpPr>
          <p:spPr>
            <a:xfrm>
              <a:off x="8315" y="5294"/>
              <a:ext cx="456" cy="456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 txBox="1"/>
            <p:nvPr/>
          </p:nvSpPr>
          <p:spPr>
            <a:xfrm>
              <a:off x="4667" y="5693"/>
              <a:ext cx="2736" cy="2736"/>
            </a:xfrm>
            <a:prstGeom prst="rect">
              <a:avLst/>
            </a:pr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 txBox="1"/>
            <p:nvPr/>
          </p:nvSpPr>
          <p:spPr>
            <a:xfrm>
              <a:off x="5522" y="4952"/>
              <a:ext cx="456" cy="456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3" name="Google Shape;1363;p13"/>
            <p:cNvCxnSpPr/>
            <p:nvPr/>
          </p:nvCxnSpPr>
          <p:spPr>
            <a:xfrm>
              <a:off x="5978" y="5180"/>
              <a:ext cx="171" cy="51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364" name="Google Shape;1364;p13"/>
            <p:cNvCxnSpPr/>
            <p:nvPr/>
          </p:nvCxnSpPr>
          <p:spPr>
            <a:xfrm>
              <a:off x="9398" y="6890"/>
              <a:ext cx="1026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65" name="Google Shape;1365;p13"/>
          <p:cNvGrpSpPr/>
          <p:nvPr/>
        </p:nvGrpSpPr>
        <p:grpSpPr>
          <a:xfrm>
            <a:off x="652462" y="1371600"/>
            <a:ext cx="6624637" cy="3228975"/>
            <a:chOff x="1028" y="2159"/>
            <a:chExt cx="10431" cy="5085"/>
          </a:xfrm>
        </p:grpSpPr>
        <p:grpSp>
          <p:nvGrpSpPr>
            <p:cNvPr id="1366" name="Google Shape;1366;p13"/>
            <p:cNvGrpSpPr/>
            <p:nvPr/>
          </p:nvGrpSpPr>
          <p:grpSpPr>
            <a:xfrm>
              <a:off x="2503" y="2604"/>
              <a:ext cx="8251" cy="430"/>
              <a:chOff x="2276" y="11377"/>
              <a:chExt cx="8251" cy="430"/>
            </a:xfrm>
          </p:grpSpPr>
          <p:sp>
            <p:nvSpPr>
              <p:cNvPr id="1367" name="Google Shape;1367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3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3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>
              <a:off x="1090" y="2159"/>
              <a:ext cx="10369" cy="2605"/>
              <a:chOff x="863" y="10800"/>
              <a:chExt cx="10369" cy="2605"/>
            </a:xfrm>
          </p:grpSpPr>
          <p:sp>
            <p:nvSpPr>
              <p:cNvPr id="1392" name="Google Shape;1392;p13"/>
              <p:cNvSpPr txBox="1"/>
              <p:nvPr/>
            </p:nvSpPr>
            <p:spPr>
              <a:xfrm>
                <a:off x="10225" y="10800"/>
                <a:ext cx="1007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"/>
              <p:cNvSpPr txBox="1"/>
              <p:nvPr/>
            </p:nvSpPr>
            <p:spPr>
              <a:xfrm>
                <a:off x="1583" y="12975"/>
                <a:ext cx="86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3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3"/>
              <p:cNvSpPr txBox="1"/>
              <p:nvPr/>
            </p:nvSpPr>
            <p:spPr>
              <a:xfrm>
                <a:off x="863" y="11938"/>
                <a:ext cx="129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3"/>
              <p:cNvSpPr txBox="1"/>
              <p:nvPr/>
            </p:nvSpPr>
            <p:spPr>
              <a:xfrm>
                <a:off x="1008" y="12283"/>
                <a:ext cx="115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"/>
              <p:cNvSpPr txBox="1"/>
              <p:nvPr/>
            </p:nvSpPr>
            <p:spPr>
              <a:xfrm>
                <a:off x="1151" y="12628"/>
                <a:ext cx="101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"/>
              <p:cNvSpPr txBox="1"/>
              <p:nvPr/>
            </p:nvSpPr>
            <p:spPr>
              <a:xfrm>
                <a:off x="1583" y="11245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13"/>
            <p:cNvGrpSpPr/>
            <p:nvPr/>
          </p:nvGrpSpPr>
          <p:grpSpPr>
            <a:xfrm>
              <a:off x="2503" y="4332"/>
              <a:ext cx="8251" cy="432"/>
              <a:chOff x="2276" y="11377"/>
              <a:chExt cx="8251" cy="432"/>
            </a:xfrm>
          </p:grpSpPr>
          <p:sp>
            <p:nvSpPr>
              <p:cNvPr id="1400" name="Google Shape;1400;p13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"/>
              <p:cNvSpPr txBox="1"/>
              <p:nvPr/>
            </p:nvSpPr>
            <p:spPr>
              <a:xfrm>
                <a:off x="961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"/>
              <p:cNvSpPr txBox="1"/>
              <p:nvPr/>
            </p:nvSpPr>
            <p:spPr>
              <a:xfrm>
                <a:off x="928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"/>
              <p:cNvSpPr txBox="1"/>
              <p:nvPr/>
            </p:nvSpPr>
            <p:spPr>
              <a:xfrm>
                <a:off x="8942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"/>
              <p:cNvSpPr txBox="1"/>
              <p:nvPr/>
            </p:nvSpPr>
            <p:spPr>
              <a:xfrm>
                <a:off x="8605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"/>
              <p:cNvSpPr txBox="1"/>
              <p:nvPr/>
            </p:nvSpPr>
            <p:spPr>
              <a:xfrm>
                <a:off x="827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3"/>
              <p:cNvSpPr txBox="1"/>
              <p:nvPr/>
            </p:nvSpPr>
            <p:spPr>
              <a:xfrm>
                <a:off x="7935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3"/>
              <p:cNvSpPr txBox="1"/>
              <p:nvPr/>
            </p:nvSpPr>
            <p:spPr>
              <a:xfrm>
                <a:off x="760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3"/>
              <p:cNvSpPr txBox="1"/>
              <p:nvPr/>
            </p:nvSpPr>
            <p:spPr>
              <a:xfrm>
                <a:off x="7260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"/>
              <p:cNvSpPr txBox="1"/>
              <p:nvPr/>
            </p:nvSpPr>
            <p:spPr>
              <a:xfrm>
                <a:off x="6925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"/>
              <p:cNvSpPr txBox="1"/>
              <p:nvPr/>
            </p:nvSpPr>
            <p:spPr>
              <a:xfrm>
                <a:off x="659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"/>
              <p:cNvSpPr txBox="1"/>
              <p:nvPr/>
            </p:nvSpPr>
            <p:spPr>
              <a:xfrm>
                <a:off x="6253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 txBox="1"/>
              <p:nvPr/>
            </p:nvSpPr>
            <p:spPr>
              <a:xfrm>
                <a:off x="5915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"/>
              <p:cNvSpPr txBox="1"/>
              <p:nvPr/>
            </p:nvSpPr>
            <p:spPr>
              <a:xfrm>
                <a:off x="558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"/>
              <p:cNvSpPr txBox="1"/>
              <p:nvPr/>
            </p:nvSpPr>
            <p:spPr>
              <a:xfrm>
                <a:off x="5243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"/>
              <p:cNvSpPr txBox="1"/>
              <p:nvPr/>
            </p:nvSpPr>
            <p:spPr>
              <a:xfrm>
                <a:off x="4295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"/>
              <p:cNvSpPr txBox="1"/>
              <p:nvPr/>
            </p:nvSpPr>
            <p:spPr>
              <a:xfrm>
                <a:off x="3963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"/>
              <p:cNvSpPr txBox="1"/>
              <p:nvPr/>
            </p:nvSpPr>
            <p:spPr>
              <a:xfrm>
                <a:off x="2276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3"/>
              <p:cNvSpPr txBox="1"/>
              <p:nvPr/>
            </p:nvSpPr>
            <p:spPr>
              <a:xfrm>
                <a:off x="261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3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3"/>
              <p:cNvSpPr txBox="1"/>
              <p:nvPr/>
            </p:nvSpPr>
            <p:spPr>
              <a:xfrm>
                <a:off x="362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"/>
              <p:cNvSpPr txBox="1"/>
              <p:nvPr/>
            </p:nvSpPr>
            <p:spPr>
              <a:xfrm>
                <a:off x="3286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3"/>
              <p:cNvSpPr txBox="1"/>
              <p:nvPr/>
            </p:nvSpPr>
            <p:spPr>
              <a:xfrm>
                <a:off x="463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3"/>
              <p:cNvSpPr txBox="1"/>
              <p:nvPr/>
            </p:nvSpPr>
            <p:spPr>
              <a:xfrm>
                <a:off x="4968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4" name="Google Shape;1424;p13"/>
            <p:cNvGrpSpPr/>
            <p:nvPr/>
          </p:nvGrpSpPr>
          <p:grpSpPr>
            <a:xfrm>
              <a:off x="2387" y="2977"/>
              <a:ext cx="8927" cy="2146"/>
              <a:chOff x="2160" y="7038"/>
              <a:chExt cx="8927" cy="2146"/>
            </a:xfrm>
          </p:grpSpPr>
          <p:grpSp>
            <p:nvGrpSpPr>
              <p:cNvPr id="1425" name="Google Shape;1425;p13"/>
              <p:cNvGrpSpPr/>
              <p:nvPr/>
            </p:nvGrpSpPr>
            <p:grpSpPr>
              <a:xfrm>
                <a:off x="2161" y="7375"/>
                <a:ext cx="8084" cy="1010"/>
                <a:chOff x="2881" y="12091"/>
                <a:chExt cx="6910" cy="863"/>
              </a:xfrm>
            </p:grpSpPr>
            <p:cxnSp>
              <p:nvCxnSpPr>
                <p:cNvPr id="1426" name="Google Shape;1426;p13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7" name="Google Shape;1427;p13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8" name="Google Shape;1428;p13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9" name="Google Shape;1429;p13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30" name="Google Shape;1430;p13"/>
              <p:cNvGrpSpPr/>
              <p:nvPr/>
            </p:nvGrpSpPr>
            <p:grpSpPr>
              <a:xfrm>
                <a:off x="5275" y="8217"/>
                <a:ext cx="170" cy="168"/>
                <a:chOff x="2519" y="14112"/>
                <a:chExt cx="145" cy="144"/>
              </a:xfrm>
            </p:grpSpPr>
            <p:cxnSp>
              <p:nvCxnSpPr>
                <p:cNvPr id="1431" name="Google Shape;143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2" name="Google Shape;143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3" name="Google Shape;143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34" name="Google Shape;1434;p13"/>
              <p:cNvGrpSpPr/>
              <p:nvPr/>
            </p:nvGrpSpPr>
            <p:grpSpPr>
              <a:xfrm>
                <a:off x="5950" y="8217"/>
                <a:ext cx="170" cy="168"/>
                <a:chOff x="2520" y="14112"/>
                <a:chExt cx="145" cy="144"/>
              </a:xfrm>
            </p:grpSpPr>
            <p:cxnSp>
              <p:nvCxnSpPr>
                <p:cNvPr id="1435" name="Google Shape;143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6" name="Google Shape;143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7" name="Google Shape;143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38" name="Google Shape;1438;p13"/>
              <p:cNvGrpSpPr/>
              <p:nvPr/>
            </p:nvGrpSpPr>
            <p:grpSpPr>
              <a:xfrm>
                <a:off x="6625" y="8217"/>
                <a:ext cx="168" cy="168"/>
                <a:chOff x="2521" y="14112"/>
                <a:chExt cx="143" cy="144"/>
              </a:xfrm>
            </p:grpSpPr>
            <p:cxnSp>
              <p:nvCxnSpPr>
                <p:cNvPr id="1439" name="Google Shape;14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0" name="Google Shape;144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1" name="Google Shape;144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42" name="Google Shape;1442;p13"/>
              <p:cNvGrpSpPr/>
              <p:nvPr/>
            </p:nvGrpSpPr>
            <p:grpSpPr>
              <a:xfrm>
                <a:off x="7298" y="8217"/>
                <a:ext cx="167" cy="168"/>
                <a:chOff x="2520" y="14112"/>
                <a:chExt cx="143" cy="144"/>
              </a:xfrm>
            </p:grpSpPr>
            <p:cxnSp>
              <p:nvCxnSpPr>
                <p:cNvPr id="1443" name="Google Shape;144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4" name="Google Shape;144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5" name="Google Shape;1445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46" name="Google Shape;1446;p13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1447" name="Google Shape;144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8" name="Google Shape;1448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49" name="Google Shape;144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0" name="Google Shape;1450;p13"/>
              <p:cNvGrpSpPr/>
              <p:nvPr/>
            </p:nvGrpSpPr>
            <p:grpSpPr>
              <a:xfrm>
                <a:off x="8645" y="8217"/>
                <a:ext cx="168" cy="168"/>
                <a:chOff x="2519" y="14112"/>
                <a:chExt cx="144" cy="144"/>
              </a:xfrm>
            </p:grpSpPr>
            <p:cxnSp>
              <p:nvCxnSpPr>
                <p:cNvPr id="1451" name="Google Shape;145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52" name="Google Shape;145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53" name="Google Shape;145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4" name="Google Shape;1454;p13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1455" name="Google Shape;145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56" name="Google Shape;145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57" name="Google Shape;1457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8" name="Google Shape;1458;p13"/>
              <p:cNvGrpSpPr/>
              <p:nvPr/>
            </p:nvGrpSpPr>
            <p:grpSpPr>
              <a:xfrm>
                <a:off x="8308" y="8217"/>
                <a:ext cx="169" cy="168"/>
                <a:chOff x="2519" y="14112"/>
                <a:chExt cx="145" cy="144"/>
              </a:xfrm>
            </p:grpSpPr>
            <p:cxnSp>
              <p:nvCxnSpPr>
                <p:cNvPr id="1459" name="Google Shape;1459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0" name="Google Shape;146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1" name="Google Shape;146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62" name="Google Shape;1462;p13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1463" name="Google Shape;146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4" name="Google Shape;146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5" name="Google Shape;146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66" name="Google Shape;1466;p13"/>
              <p:cNvGrpSpPr/>
              <p:nvPr/>
            </p:nvGrpSpPr>
            <p:grpSpPr>
              <a:xfrm>
                <a:off x="6960" y="8217"/>
                <a:ext cx="170" cy="168"/>
                <a:chOff x="2519" y="14112"/>
                <a:chExt cx="145" cy="144"/>
              </a:xfrm>
            </p:grpSpPr>
            <p:cxnSp>
              <p:nvCxnSpPr>
                <p:cNvPr id="1467" name="Google Shape;1467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8" name="Google Shape;146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69" name="Google Shape;146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70" name="Google Shape;1470;p13"/>
              <p:cNvGrpSpPr/>
              <p:nvPr/>
            </p:nvGrpSpPr>
            <p:grpSpPr>
              <a:xfrm>
                <a:off x="6288" y="8217"/>
                <a:ext cx="167" cy="168"/>
                <a:chOff x="2521" y="14112"/>
                <a:chExt cx="142" cy="144"/>
              </a:xfrm>
            </p:grpSpPr>
            <p:cxnSp>
              <p:nvCxnSpPr>
                <p:cNvPr id="1471" name="Google Shape;1471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72" name="Google Shape;1472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73" name="Google Shape;147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74" name="Google Shape;1474;p13"/>
              <p:cNvGrpSpPr/>
              <p:nvPr/>
            </p:nvGrpSpPr>
            <p:grpSpPr>
              <a:xfrm>
                <a:off x="9318" y="8217"/>
                <a:ext cx="169" cy="168"/>
                <a:chOff x="2519" y="14112"/>
                <a:chExt cx="144" cy="144"/>
              </a:xfrm>
            </p:grpSpPr>
            <p:cxnSp>
              <p:nvCxnSpPr>
                <p:cNvPr id="1475" name="Google Shape;147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76" name="Google Shape;147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77" name="Google Shape;1477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78" name="Google Shape;1478;p13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1479" name="Google Shape;1479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0" name="Google Shape;148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1" name="Google Shape;148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2" name="Google Shape;1482;p13"/>
              <p:cNvGrpSpPr/>
              <p:nvPr/>
            </p:nvGrpSpPr>
            <p:grpSpPr>
              <a:xfrm>
                <a:off x="9655" y="8217"/>
                <a:ext cx="170" cy="168"/>
                <a:chOff x="2519" y="14112"/>
                <a:chExt cx="145" cy="144"/>
              </a:xfrm>
            </p:grpSpPr>
            <p:cxnSp>
              <p:nvCxnSpPr>
                <p:cNvPr id="1483" name="Google Shape;1483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4" name="Google Shape;1484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5" name="Google Shape;148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6" name="Google Shape;1486;p13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1487" name="Google Shape;1487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8" name="Google Shape;148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9" name="Google Shape;1489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90" name="Google Shape;1490;p13"/>
              <p:cNvGrpSpPr/>
              <p:nvPr/>
            </p:nvGrpSpPr>
            <p:grpSpPr>
              <a:xfrm>
                <a:off x="5275" y="7880"/>
                <a:ext cx="170" cy="168"/>
                <a:chOff x="2519" y="14112"/>
                <a:chExt cx="145" cy="144"/>
              </a:xfrm>
            </p:grpSpPr>
            <p:cxnSp>
              <p:nvCxnSpPr>
                <p:cNvPr id="1491" name="Google Shape;149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92" name="Google Shape;149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93" name="Google Shape;149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94" name="Google Shape;1494;p13"/>
              <p:cNvGrpSpPr/>
              <p:nvPr/>
            </p:nvGrpSpPr>
            <p:grpSpPr>
              <a:xfrm>
                <a:off x="5950" y="7880"/>
                <a:ext cx="170" cy="168"/>
                <a:chOff x="2520" y="14112"/>
                <a:chExt cx="145" cy="144"/>
              </a:xfrm>
            </p:grpSpPr>
            <p:cxnSp>
              <p:nvCxnSpPr>
                <p:cNvPr id="1495" name="Google Shape;149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96" name="Google Shape;149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97" name="Google Shape;149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98" name="Google Shape;1498;p13"/>
              <p:cNvGrpSpPr/>
              <p:nvPr/>
            </p:nvGrpSpPr>
            <p:grpSpPr>
              <a:xfrm>
                <a:off x="6625" y="7880"/>
                <a:ext cx="168" cy="168"/>
                <a:chOff x="2521" y="14112"/>
                <a:chExt cx="143" cy="144"/>
              </a:xfrm>
            </p:grpSpPr>
            <p:cxnSp>
              <p:nvCxnSpPr>
                <p:cNvPr id="1499" name="Google Shape;149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0" name="Google Shape;150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1" name="Google Shape;150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02" name="Google Shape;1502;p13"/>
              <p:cNvGrpSpPr/>
              <p:nvPr/>
            </p:nvGrpSpPr>
            <p:grpSpPr>
              <a:xfrm>
                <a:off x="7298" y="7880"/>
                <a:ext cx="167" cy="168"/>
                <a:chOff x="2520" y="14112"/>
                <a:chExt cx="143" cy="144"/>
              </a:xfrm>
            </p:grpSpPr>
            <p:cxnSp>
              <p:nvCxnSpPr>
                <p:cNvPr id="1503" name="Google Shape;150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4" name="Google Shape;150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5" name="Google Shape;1505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06" name="Google Shape;1506;p13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1507" name="Google Shape;150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8" name="Google Shape;1508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9" name="Google Shape;150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0" name="Google Shape;1510;p13"/>
              <p:cNvGrpSpPr/>
              <p:nvPr/>
            </p:nvGrpSpPr>
            <p:grpSpPr>
              <a:xfrm>
                <a:off x="8645" y="7880"/>
                <a:ext cx="168" cy="168"/>
                <a:chOff x="2519" y="14112"/>
                <a:chExt cx="144" cy="144"/>
              </a:xfrm>
            </p:grpSpPr>
            <p:cxnSp>
              <p:nvCxnSpPr>
                <p:cNvPr id="1511" name="Google Shape;151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12" name="Google Shape;151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13" name="Google Shape;151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4" name="Google Shape;1514;p13"/>
              <p:cNvGrpSpPr/>
              <p:nvPr/>
            </p:nvGrpSpPr>
            <p:grpSpPr>
              <a:xfrm>
                <a:off x="9318" y="7880"/>
                <a:ext cx="169" cy="168"/>
                <a:chOff x="2519" y="14112"/>
                <a:chExt cx="144" cy="144"/>
              </a:xfrm>
            </p:grpSpPr>
            <p:cxnSp>
              <p:nvCxnSpPr>
                <p:cNvPr id="1515" name="Google Shape;151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16" name="Google Shape;151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17" name="Google Shape;1517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8" name="Google Shape;1518;p13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1519" name="Google Shape;1519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0" name="Google Shape;152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1" name="Google Shape;152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22" name="Google Shape;1522;p13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1523" name="Google Shape;152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4" name="Google Shape;152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5" name="Google Shape;152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26" name="Google Shape;1526;p13"/>
              <p:cNvGrpSpPr/>
              <p:nvPr/>
            </p:nvGrpSpPr>
            <p:grpSpPr>
              <a:xfrm>
                <a:off x="9655" y="7880"/>
                <a:ext cx="170" cy="168"/>
                <a:chOff x="2519" y="14112"/>
                <a:chExt cx="145" cy="144"/>
              </a:xfrm>
            </p:grpSpPr>
            <p:cxnSp>
              <p:nvCxnSpPr>
                <p:cNvPr id="1527" name="Google Shape;1527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8" name="Google Shape;152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29" name="Google Shape;152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30" name="Google Shape;1530;p13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1531" name="Google Shape;153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32" name="Google Shape;153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33" name="Google Shape;153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34" name="Google Shape;1534;p13"/>
              <p:cNvGrpSpPr/>
              <p:nvPr/>
            </p:nvGrpSpPr>
            <p:grpSpPr>
              <a:xfrm>
                <a:off x="8308" y="7880"/>
                <a:ext cx="169" cy="168"/>
                <a:chOff x="2519" y="14112"/>
                <a:chExt cx="145" cy="144"/>
              </a:xfrm>
            </p:grpSpPr>
            <p:cxnSp>
              <p:nvCxnSpPr>
                <p:cNvPr id="1535" name="Google Shape;153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36" name="Google Shape;153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37" name="Google Shape;1537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38" name="Google Shape;1538;p13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1539" name="Google Shape;15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0" name="Google Shape;1540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1" name="Google Shape;154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2" name="Google Shape;1542;p13"/>
              <p:cNvGrpSpPr/>
              <p:nvPr/>
            </p:nvGrpSpPr>
            <p:grpSpPr>
              <a:xfrm>
                <a:off x="6960" y="7880"/>
                <a:ext cx="170" cy="168"/>
                <a:chOff x="2519" y="14112"/>
                <a:chExt cx="145" cy="144"/>
              </a:xfrm>
            </p:grpSpPr>
            <p:cxnSp>
              <p:nvCxnSpPr>
                <p:cNvPr id="1543" name="Google Shape;154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4" name="Google Shape;1544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5" name="Google Shape;154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6" name="Google Shape;1546;p13"/>
              <p:cNvGrpSpPr/>
              <p:nvPr/>
            </p:nvGrpSpPr>
            <p:grpSpPr>
              <a:xfrm>
                <a:off x="6288" y="7880"/>
                <a:ext cx="167" cy="168"/>
                <a:chOff x="2521" y="14112"/>
                <a:chExt cx="142" cy="144"/>
              </a:xfrm>
            </p:grpSpPr>
            <p:cxnSp>
              <p:nvCxnSpPr>
                <p:cNvPr id="1547" name="Google Shape;154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8" name="Google Shape;154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49" name="Google Shape;1549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50" name="Google Shape;1550;p13"/>
              <p:cNvGrpSpPr/>
              <p:nvPr/>
            </p:nvGrpSpPr>
            <p:grpSpPr>
              <a:xfrm>
                <a:off x="5275" y="7543"/>
                <a:ext cx="170" cy="173"/>
                <a:chOff x="2519" y="14112"/>
                <a:chExt cx="145" cy="148"/>
              </a:xfrm>
            </p:grpSpPr>
            <p:cxnSp>
              <p:nvCxnSpPr>
                <p:cNvPr id="1551" name="Google Shape;155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52" name="Google Shape;155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53" name="Google Shape;1553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54" name="Google Shape;1554;p13"/>
              <p:cNvGrpSpPr/>
              <p:nvPr/>
            </p:nvGrpSpPr>
            <p:grpSpPr>
              <a:xfrm>
                <a:off x="5950" y="7543"/>
                <a:ext cx="170" cy="173"/>
                <a:chOff x="2520" y="14112"/>
                <a:chExt cx="145" cy="148"/>
              </a:xfrm>
            </p:grpSpPr>
            <p:cxnSp>
              <p:nvCxnSpPr>
                <p:cNvPr id="1555" name="Google Shape;1555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56" name="Google Shape;155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57" name="Google Shape;155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58" name="Google Shape;1558;p13"/>
              <p:cNvGrpSpPr/>
              <p:nvPr/>
            </p:nvGrpSpPr>
            <p:grpSpPr>
              <a:xfrm>
                <a:off x="6625" y="7543"/>
                <a:ext cx="168" cy="173"/>
                <a:chOff x="2521" y="14112"/>
                <a:chExt cx="143" cy="148"/>
              </a:xfrm>
            </p:grpSpPr>
            <p:cxnSp>
              <p:nvCxnSpPr>
                <p:cNvPr id="1559" name="Google Shape;155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0" name="Google Shape;1560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1" name="Google Shape;156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62" name="Google Shape;1562;p13"/>
              <p:cNvGrpSpPr/>
              <p:nvPr/>
            </p:nvGrpSpPr>
            <p:grpSpPr>
              <a:xfrm>
                <a:off x="7298" y="7543"/>
                <a:ext cx="167" cy="173"/>
                <a:chOff x="2520" y="14112"/>
                <a:chExt cx="143" cy="148"/>
              </a:xfrm>
            </p:grpSpPr>
            <p:cxnSp>
              <p:nvCxnSpPr>
                <p:cNvPr id="1563" name="Google Shape;1563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4" name="Google Shape;156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5" name="Google Shape;1565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66" name="Google Shape;1566;p13"/>
              <p:cNvGrpSpPr/>
              <p:nvPr/>
            </p:nvGrpSpPr>
            <p:grpSpPr>
              <a:xfrm>
                <a:off x="7972" y="7543"/>
                <a:ext cx="168" cy="173"/>
                <a:chOff x="2520" y="14112"/>
                <a:chExt cx="144" cy="148"/>
              </a:xfrm>
            </p:grpSpPr>
            <p:cxnSp>
              <p:nvCxnSpPr>
                <p:cNvPr id="1567" name="Google Shape;1567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8" name="Google Shape;1568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69" name="Google Shape;1569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70" name="Google Shape;1570;p13"/>
              <p:cNvGrpSpPr/>
              <p:nvPr/>
            </p:nvGrpSpPr>
            <p:grpSpPr>
              <a:xfrm>
                <a:off x="8645" y="7543"/>
                <a:ext cx="168" cy="173"/>
                <a:chOff x="2519" y="14112"/>
                <a:chExt cx="144" cy="148"/>
              </a:xfrm>
            </p:grpSpPr>
            <p:cxnSp>
              <p:nvCxnSpPr>
                <p:cNvPr id="1571" name="Google Shape;157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72" name="Google Shape;157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73" name="Google Shape;1573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74" name="Google Shape;1574;p13"/>
              <p:cNvGrpSpPr/>
              <p:nvPr/>
            </p:nvGrpSpPr>
            <p:grpSpPr>
              <a:xfrm>
                <a:off x="9318" y="7543"/>
                <a:ext cx="169" cy="173"/>
                <a:chOff x="2519" y="14112"/>
                <a:chExt cx="144" cy="148"/>
              </a:xfrm>
            </p:grpSpPr>
            <p:cxnSp>
              <p:nvCxnSpPr>
                <p:cNvPr id="1575" name="Google Shape;1575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76" name="Google Shape;1576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77" name="Google Shape;1577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78" name="Google Shape;1578;p13"/>
              <p:cNvGrpSpPr/>
              <p:nvPr/>
            </p:nvGrpSpPr>
            <p:grpSpPr>
              <a:xfrm>
                <a:off x="9992" y="7543"/>
                <a:ext cx="170" cy="173"/>
                <a:chOff x="2519" y="14112"/>
                <a:chExt cx="145" cy="148"/>
              </a:xfrm>
            </p:grpSpPr>
            <p:cxnSp>
              <p:nvCxnSpPr>
                <p:cNvPr id="1579" name="Google Shape;1579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0" name="Google Shape;1580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1" name="Google Shape;158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82" name="Google Shape;1582;p13"/>
              <p:cNvGrpSpPr/>
              <p:nvPr/>
            </p:nvGrpSpPr>
            <p:grpSpPr>
              <a:xfrm>
                <a:off x="4940" y="7543"/>
                <a:ext cx="168" cy="173"/>
                <a:chOff x="2520" y="14112"/>
                <a:chExt cx="144" cy="148"/>
              </a:xfrm>
            </p:grpSpPr>
            <p:cxnSp>
              <p:nvCxnSpPr>
                <p:cNvPr id="1583" name="Google Shape;1583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4" name="Google Shape;158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5" name="Google Shape;158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86" name="Google Shape;1586;p13"/>
              <p:cNvGrpSpPr/>
              <p:nvPr/>
            </p:nvGrpSpPr>
            <p:grpSpPr>
              <a:xfrm>
                <a:off x="9655" y="7543"/>
                <a:ext cx="170" cy="173"/>
                <a:chOff x="2519" y="14112"/>
                <a:chExt cx="145" cy="148"/>
              </a:xfrm>
            </p:grpSpPr>
            <p:cxnSp>
              <p:nvCxnSpPr>
                <p:cNvPr id="1587" name="Google Shape;1587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8" name="Google Shape;1588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89" name="Google Shape;1589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90" name="Google Shape;1590;p13"/>
              <p:cNvGrpSpPr/>
              <p:nvPr/>
            </p:nvGrpSpPr>
            <p:grpSpPr>
              <a:xfrm>
                <a:off x="8982" y="7543"/>
                <a:ext cx="168" cy="173"/>
                <a:chOff x="2519" y="14112"/>
                <a:chExt cx="144" cy="148"/>
              </a:xfrm>
            </p:grpSpPr>
            <p:cxnSp>
              <p:nvCxnSpPr>
                <p:cNvPr id="1591" name="Google Shape;159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2" name="Google Shape;159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3" name="Google Shape;1593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94" name="Google Shape;1594;p13"/>
              <p:cNvGrpSpPr/>
              <p:nvPr/>
            </p:nvGrpSpPr>
            <p:grpSpPr>
              <a:xfrm>
                <a:off x="8308" y="7543"/>
                <a:ext cx="169" cy="173"/>
                <a:chOff x="2519" y="14112"/>
                <a:chExt cx="145" cy="148"/>
              </a:xfrm>
            </p:grpSpPr>
            <p:cxnSp>
              <p:nvCxnSpPr>
                <p:cNvPr id="1595" name="Google Shape;1595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6" name="Google Shape;1596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7" name="Google Shape;1597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98" name="Google Shape;1598;p13"/>
              <p:cNvGrpSpPr/>
              <p:nvPr/>
            </p:nvGrpSpPr>
            <p:grpSpPr>
              <a:xfrm>
                <a:off x="7635" y="7543"/>
                <a:ext cx="168" cy="173"/>
                <a:chOff x="2520" y="14112"/>
                <a:chExt cx="144" cy="148"/>
              </a:xfrm>
            </p:grpSpPr>
            <p:cxnSp>
              <p:nvCxnSpPr>
                <p:cNvPr id="1599" name="Google Shape;159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0" name="Google Shape;1600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1" name="Google Shape;160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02" name="Google Shape;1602;p13"/>
              <p:cNvGrpSpPr/>
              <p:nvPr/>
            </p:nvGrpSpPr>
            <p:grpSpPr>
              <a:xfrm>
                <a:off x="6960" y="7543"/>
                <a:ext cx="170" cy="173"/>
                <a:chOff x="2519" y="14112"/>
                <a:chExt cx="145" cy="148"/>
              </a:xfrm>
            </p:grpSpPr>
            <p:cxnSp>
              <p:nvCxnSpPr>
                <p:cNvPr id="1603" name="Google Shape;1603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4" name="Google Shape;1604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5" name="Google Shape;160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06" name="Google Shape;1606;p13"/>
              <p:cNvGrpSpPr/>
              <p:nvPr/>
            </p:nvGrpSpPr>
            <p:grpSpPr>
              <a:xfrm>
                <a:off x="6288" y="7543"/>
                <a:ext cx="167" cy="173"/>
                <a:chOff x="2521" y="14112"/>
                <a:chExt cx="142" cy="148"/>
              </a:xfrm>
            </p:grpSpPr>
            <p:cxnSp>
              <p:nvCxnSpPr>
                <p:cNvPr id="1607" name="Google Shape;1607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8" name="Google Shape;1608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9" name="Google Shape;1609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10" name="Google Shape;1610;p13"/>
              <p:cNvGrpSpPr/>
              <p:nvPr/>
            </p:nvGrpSpPr>
            <p:grpSpPr>
              <a:xfrm>
                <a:off x="7298" y="7207"/>
                <a:ext cx="167" cy="168"/>
                <a:chOff x="2520" y="14113"/>
                <a:chExt cx="143" cy="144"/>
              </a:xfrm>
            </p:grpSpPr>
            <p:cxnSp>
              <p:nvCxnSpPr>
                <p:cNvPr id="1611" name="Google Shape;1611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2" name="Google Shape;161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3" name="Google Shape;1613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14" name="Google Shape;1614;p13"/>
              <p:cNvGrpSpPr/>
              <p:nvPr/>
            </p:nvGrpSpPr>
            <p:grpSpPr>
              <a:xfrm>
                <a:off x="7972" y="7207"/>
                <a:ext cx="168" cy="168"/>
                <a:chOff x="2520" y="14113"/>
                <a:chExt cx="144" cy="144"/>
              </a:xfrm>
            </p:grpSpPr>
            <p:cxnSp>
              <p:nvCxnSpPr>
                <p:cNvPr id="1615" name="Google Shape;161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6" name="Google Shape;1616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7" name="Google Shape;161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18" name="Google Shape;1618;p13"/>
              <p:cNvGrpSpPr/>
              <p:nvPr/>
            </p:nvGrpSpPr>
            <p:grpSpPr>
              <a:xfrm>
                <a:off x="8645" y="7207"/>
                <a:ext cx="168" cy="168"/>
                <a:chOff x="2519" y="14113"/>
                <a:chExt cx="144" cy="144"/>
              </a:xfrm>
            </p:grpSpPr>
            <p:cxnSp>
              <p:nvCxnSpPr>
                <p:cNvPr id="1619" name="Google Shape;1619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0" name="Google Shape;1620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1" name="Google Shape;1621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22" name="Google Shape;1622;p13"/>
              <p:cNvGrpSpPr/>
              <p:nvPr/>
            </p:nvGrpSpPr>
            <p:grpSpPr>
              <a:xfrm>
                <a:off x="9318" y="7207"/>
                <a:ext cx="169" cy="168"/>
                <a:chOff x="2519" y="14113"/>
                <a:chExt cx="144" cy="144"/>
              </a:xfrm>
            </p:grpSpPr>
            <p:cxnSp>
              <p:nvCxnSpPr>
                <p:cNvPr id="1623" name="Google Shape;1623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4" name="Google Shape;1624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5" name="Google Shape;1625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26" name="Google Shape;1626;p13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1627" name="Google Shape;1627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8" name="Google Shape;1628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9" name="Google Shape;162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30" name="Google Shape;1630;p13"/>
              <p:cNvGrpSpPr/>
              <p:nvPr/>
            </p:nvGrpSpPr>
            <p:grpSpPr>
              <a:xfrm>
                <a:off x="9655" y="7207"/>
                <a:ext cx="170" cy="168"/>
                <a:chOff x="2519" y="14113"/>
                <a:chExt cx="145" cy="144"/>
              </a:xfrm>
            </p:grpSpPr>
            <p:cxnSp>
              <p:nvCxnSpPr>
                <p:cNvPr id="1631" name="Google Shape;1631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32" name="Google Shape;1632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33" name="Google Shape;1633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34" name="Google Shape;1634;p13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1635" name="Google Shape;1635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36" name="Google Shape;1636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37" name="Google Shape;1637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38" name="Google Shape;1638;p13"/>
              <p:cNvGrpSpPr/>
              <p:nvPr/>
            </p:nvGrpSpPr>
            <p:grpSpPr>
              <a:xfrm>
                <a:off x="8308" y="7207"/>
                <a:ext cx="169" cy="168"/>
                <a:chOff x="2519" y="14113"/>
                <a:chExt cx="145" cy="144"/>
              </a:xfrm>
            </p:grpSpPr>
            <p:cxnSp>
              <p:nvCxnSpPr>
                <p:cNvPr id="1639" name="Google Shape;1639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0" name="Google Shape;1640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1" name="Google Shape;1641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42" name="Google Shape;1642;p13"/>
              <p:cNvGrpSpPr/>
              <p:nvPr/>
            </p:nvGrpSpPr>
            <p:grpSpPr>
              <a:xfrm>
                <a:off x="7635" y="7207"/>
                <a:ext cx="168" cy="168"/>
                <a:chOff x="2520" y="14113"/>
                <a:chExt cx="144" cy="144"/>
              </a:xfrm>
            </p:grpSpPr>
            <p:cxnSp>
              <p:nvCxnSpPr>
                <p:cNvPr id="1643" name="Google Shape;1643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4" name="Google Shape;1644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5" name="Google Shape;1645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46" name="Google Shape;1646;p13"/>
              <p:cNvGrpSpPr/>
              <p:nvPr/>
            </p:nvGrpSpPr>
            <p:grpSpPr>
              <a:xfrm>
                <a:off x="5275" y="7207"/>
                <a:ext cx="170" cy="168"/>
                <a:chOff x="2519" y="14113"/>
                <a:chExt cx="145" cy="144"/>
              </a:xfrm>
            </p:grpSpPr>
            <p:cxnSp>
              <p:nvCxnSpPr>
                <p:cNvPr id="1647" name="Google Shape;1647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8" name="Google Shape;1648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49" name="Google Shape;164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50" name="Google Shape;1650;p13"/>
              <p:cNvGrpSpPr/>
              <p:nvPr/>
            </p:nvGrpSpPr>
            <p:grpSpPr>
              <a:xfrm>
                <a:off x="5950" y="7207"/>
                <a:ext cx="170" cy="168"/>
                <a:chOff x="2520" y="14113"/>
                <a:chExt cx="145" cy="144"/>
              </a:xfrm>
            </p:grpSpPr>
            <p:cxnSp>
              <p:nvCxnSpPr>
                <p:cNvPr id="1651" name="Google Shape;165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52" name="Google Shape;165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53" name="Google Shape;165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54" name="Google Shape;1654;p13"/>
              <p:cNvGrpSpPr/>
              <p:nvPr/>
            </p:nvGrpSpPr>
            <p:grpSpPr>
              <a:xfrm>
                <a:off x="6625" y="7207"/>
                <a:ext cx="168" cy="168"/>
                <a:chOff x="2521" y="14113"/>
                <a:chExt cx="143" cy="144"/>
              </a:xfrm>
            </p:grpSpPr>
            <p:cxnSp>
              <p:nvCxnSpPr>
                <p:cNvPr id="1655" name="Google Shape;165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56" name="Google Shape;165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57" name="Google Shape;165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58" name="Google Shape;1658;p13"/>
              <p:cNvGrpSpPr/>
              <p:nvPr/>
            </p:nvGrpSpPr>
            <p:grpSpPr>
              <a:xfrm>
                <a:off x="3930" y="7207"/>
                <a:ext cx="168" cy="168"/>
                <a:chOff x="2521" y="14113"/>
                <a:chExt cx="144" cy="144"/>
              </a:xfrm>
            </p:grpSpPr>
            <p:cxnSp>
              <p:nvCxnSpPr>
                <p:cNvPr id="1659" name="Google Shape;1659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0" name="Google Shape;1660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1" name="Google Shape;1661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62" name="Google Shape;1662;p13"/>
              <p:cNvGrpSpPr/>
              <p:nvPr/>
            </p:nvGrpSpPr>
            <p:grpSpPr>
              <a:xfrm>
                <a:off x="3930" y="7543"/>
                <a:ext cx="168" cy="173"/>
                <a:chOff x="2521" y="14112"/>
                <a:chExt cx="144" cy="148"/>
              </a:xfrm>
            </p:grpSpPr>
            <p:cxnSp>
              <p:nvCxnSpPr>
                <p:cNvPr id="1663" name="Google Shape;1663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4" name="Google Shape;1664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5" name="Google Shape;1665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66" name="Google Shape;1666;p13"/>
              <p:cNvGrpSpPr/>
              <p:nvPr/>
            </p:nvGrpSpPr>
            <p:grpSpPr>
              <a:xfrm>
                <a:off x="3930" y="7880"/>
                <a:ext cx="168" cy="168"/>
                <a:chOff x="2521" y="14112"/>
                <a:chExt cx="144" cy="144"/>
              </a:xfrm>
            </p:grpSpPr>
            <p:cxnSp>
              <p:nvCxnSpPr>
                <p:cNvPr id="1667" name="Google Shape;1667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8" name="Google Shape;166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69" name="Google Shape;1669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0" name="Google Shape;1670;p13"/>
              <p:cNvGrpSpPr/>
              <p:nvPr/>
            </p:nvGrpSpPr>
            <p:grpSpPr>
              <a:xfrm>
                <a:off x="3930" y="8217"/>
                <a:ext cx="168" cy="168"/>
                <a:chOff x="2521" y="14112"/>
                <a:chExt cx="144" cy="144"/>
              </a:xfrm>
            </p:grpSpPr>
            <p:cxnSp>
              <p:nvCxnSpPr>
                <p:cNvPr id="1671" name="Google Shape;167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72" name="Google Shape;1672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73" name="Google Shape;1673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4" name="Google Shape;1674;p13"/>
              <p:cNvGrpSpPr/>
              <p:nvPr/>
            </p:nvGrpSpPr>
            <p:grpSpPr>
              <a:xfrm>
                <a:off x="3256" y="7207"/>
                <a:ext cx="167" cy="168"/>
                <a:chOff x="2521" y="14113"/>
                <a:chExt cx="143" cy="144"/>
              </a:xfrm>
            </p:grpSpPr>
            <p:cxnSp>
              <p:nvCxnSpPr>
                <p:cNvPr id="1675" name="Google Shape;167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76" name="Google Shape;167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77" name="Google Shape;167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8" name="Google Shape;1678;p13"/>
              <p:cNvGrpSpPr/>
              <p:nvPr/>
            </p:nvGrpSpPr>
            <p:grpSpPr>
              <a:xfrm>
                <a:off x="3256" y="7543"/>
                <a:ext cx="167" cy="173"/>
                <a:chOff x="2521" y="14112"/>
                <a:chExt cx="143" cy="148"/>
              </a:xfrm>
            </p:grpSpPr>
            <p:cxnSp>
              <p:nvCxnSpPr>
                <p:cNvPr id="1679" name="Google Shape;167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0" name="Google Shape;1680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1" name="Google Shape;168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2" name="Google Shape;1682;p13"/>
              <p:cNvGrpSpPr/>
              <p:nvPr/>
            </p:nvGrpSpPr>
            <p:grpSpPr>
              <a:xfrm>
                <a:off x="3256" y="7880"/>
                <a:ext cx="167" cy="168"/>
                <a:chOff x="2521" y="14112"/>
                <a:chExt cx="143" cy="144"/>
              </a:xfrm>
            </p:grpSpPr>
            <p:cxnSp>
              <p:nvCxnSpPr>
                <p:cNvPr id="1683" name="Google Shape;168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4" name="Google Shape;1684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5" name="Google Shape;168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6" name="Google Shape;1686;p13"/>
              <p:cNvGrpSpPr/>
              <p:nvPr/>
            </p:nvGrpSpPr>
            <p:grpSpPr>
              <a:xfrm>
                <a:off x="3256" y="8217"/>
                <a:ext cx="167" cy="168"/>
                <a:chOff x="2521" y="14112"/>
                <a:chExt cx="143" cy="144"/>
              </a:xfrm>
            </p:grpSpPr>
            <p:cxnSp>
              <p:nvCxnSpPr>
                <p:cNvPr id="1687" name="Google Shape;168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8" name="Google Shape;168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89" name="Google Shape;168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90" name="Google Shape;1690;p13"/>
              <p:cNvGrpSpPr/>
              <p:nvPr/>
            </p:nvGrpSpPr>
            <p:grpSpPr>
              <a:xfrm>
                <a:off x="4603" y="7207"/>
                <a:ext cx="168" cy="168"/>
                <a:chOff x="2520" y="14113"/>
                <a:chExt cx="144" cy="144"/>
              </a:xfrm>
            </p:grpSpPr>
            <p:cxnSp>
              <p:nvCxnSpPr>
                <p:cNvPr id="1691" name="Google Shape;169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92" name="Google Shape;169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93" name="Google Shape;1693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94" name="Google Shape;1694;p13"/>
              <p:cNvGrpSpPr/>
              <p:nvPr/>
            </p:nvGrpSpPr>
            <p:grpSpPr>
              <a:xfrm>
                <a:off x="4603" y="7543"/>
                <a:ext cx="168" cy="173"/>
                <a:chOff x="2520" y="14112"/>
                <a:chExt cx="144" cy="148"/>
              </a:xfrm>
            </p:grpSpPr>
            <p:cxnSp>
              <p:nvCxnSpPr>
                <p:cNvPr id="1695" name="Google Shape;1695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96" name="Google Shape;169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97" name="Google Shape;1697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98" name="Google Shape;1698;p13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1699" name="Google Shape;169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00" name="Google Shape;1700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01" name="Google Shape;170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02" name="Google Shape;1702;p13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1703" name="Google Shape;170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04" name="Google Shape;170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05" name="Google Shape;170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706" name="Google Shape;1706;p13"/>
              <p:cNvCxnSpPr/>
              <p:nvPr/>
            </p:nvCxnSpPr>
            <p:spPr>
              <a:xfrm>
                <a:off x="2161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707" name="Google Shape;1707;p13"/>
              <p:cNvGrpSpPr/>
              <p:nvPr/>
            </p:nvGrpSpPr>
            <p:grpSpPr>
              <a:xfrm>
                <a:off x="2249" y="7207"/>
                <a:ext cx="164" cy="168"/>
                <a:chOff x="2524" y="14113"/>
                <a:chExt cx="140" cy="144"/>
              </a:xfrm>
            </p:grpSpPr>
            <p:cxnSp>
              <p:nvCxnSpPr>
                <p:cNvPr id="1708" name="Google Shape;1708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09" name="Google Shape;1709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10" name="Google Shape;1710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1" name="Google Shape;1711;p13"/>
              <p:cNvGrpSpPr/>
              <p:nvPr/>
            </p:nvGrpSpPr>
            <p:grpSpPr>
              <a:xfrm>
                <a:off x="2249" y="7543"/>
                <a:ext cx="164" cy="173"/>
                <a:chOff x="2524" y="14112"/>
                <a:chExt cx="140" cy="148"/>
              </a:xfrm>
            </p:grpSpPr>
            <p:cxnSp>
              <p:nvCxnSpPr>
                <p:cNvPr id="1712" name="Google Shape;1712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13" name="Google Shape;1713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14" name="Google Shape;1714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715" name="Google Shape;1715;p13"/>
              <p:cNvCxnSpPr/>
              <p:nvPr/>
            </p:nvCxnSpPr>
            <p:spPr>
              <a:xfrm>
                <a:off x="2498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6" name="Google Shape;1716;p13"/>
              <p:cNvCxnSpPr/>
              <p:nvPr/>
            </p:nvCxnSpPr>
            <p:spPr>
              <a:xfrm>
                <a:off x="2836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717" name="Google Shape;1717;p13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1718" name="Google Shape;171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19" name="Google Shape;171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20" name="Google Shape;172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21" name="Google Shape;1721;p13"/>
              <p:cNvGrpSpPr/>
              <p:nvPr/>
            </p:nvGrpSpPr>
            <p:grpSpPr>
              <a:xfrm>
                <a:off x="2581" y="7543"/>
                <a:ext cx="170" cy="173"/>
                <a:chOff x="2520" y="14112"/>
                <a:chExt cx="145" cy="148"/>
              </a:xfrm>
            </p:grpSpPr>
            <p:cxnSp>
              <p:nvCxnSpPr>
                <p:cNvPr id="1722" name="Google Shape;1722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23" name="Google Shape;1723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24" name="Google Shape;172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25" name="Google Shape;1725;p13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1726" name="Google Shape;172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27" name="Google Shape;172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28" name="Google Shape;172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29" name="Google Shape;1729;p13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1730" name="Google Shape;173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31" name="Google Shape;1731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32" name="Google Shape;1732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3" name="Google Shape;1733;p13"/>
              <p:cNvGrpSpPr/>
              <p:nvPr/>
            </p:nvGrpSpPr>
            <p:grpSpPr>
              <a:xfrm>
                <a:off x="2249" y="7880"/>
                <a:ext cx="164" cy="168"/>
                <a:chOff x="2524" y="14112"/>
                <a:chExt cx="140" cy="144"/>
              </a:xfrm>
            </p:grpSpPr>
            <p:cxnSp>
              <p:nvCxnSpPr>
                <p:cNvPr id="1734" name="Google Shape;173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35" name="Google Shape;1735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36" name="Google Shape;173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7" name="Google Shape;1737;p13"/>
              <p:cNvGrpSpPr/>
              <p:nvPr/>
            </p:nvGrpSpPr>
            <p:grpSpPr>
              <a:xfrm>
                <a:off x="2249" y="8217"/>
                <a:ext cx="164" cy="168"/>
                <a:chOff x="2524" y="14112"/>
                <a:chExt cx="140" cy="144"/>
              </a:xfrm>
            </p:grpSpPr>
            <p:cxnSp>
              <p:nvCxnSpPr>
                <p:cNvPr id="1738" name="Google Shape;173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39" name="Google Shape;1739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40" name="Google Shape;174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741" name="Google Shape;1741;p13"/>
              <p:cNvCxnSpPr/>
              <p:nvPr/>
            </p:nvCxnSpPr>
            <p:spPr>
              <a:xfrm>
                <a:off x="3846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2" name="Google Shape;1742;p13"/>
              <p:cNvCxnSpPr/>
              <p:nvPr/>
            </p:nvCxnSpPr>
            <p:spPr>
              <a:xfrm>
                <a:off x="4183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3" name="Google Shape;1743;p13"/>
              <p:cNvCxnSpPr/>
              <p:nvPr/>
            </p:nvCxnSpPr>
            <p:spPr>
              <a:xfrm>
                <a:off x="3171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4" name="Google Shape;1744;p13"/>
              <p:cNvCxnSpPr/>
              <p:nvPr/>
            </p:nvCxnSpPr>
            <p:spPr>
              <a:xfrm>
                <a:off x="3508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5" name="Google Shape;1745;p13"/>
              <p:cNvCxnSpPr/>
              <p:nvPr/>
            </p:nvCxnSpPr>
            <p:spPr>
              <a:xfrm>
                <a:off x="4518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6" name="Google Shape;1746;p13"/>
              <p:cNvCxnSpPr/>
              <p:nvPr/>
            </p:nvCxnSpPr>
            <p:spPr>
              <a:xfrm>
                <a:off x="4855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7" name="Google Shape;1747;p13"/>
              <p:cNvCxnSpPr/>
              <p:nvPr/>
            </p:nvCxnSpPr>
            <p:spPr>
              <a:xfrm>
                <a:off x="5193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8" name="Google Shape;1748;p13"/>
              <p:cNvCxnSpPr/>
              <p:nvPr/>
            </p:nvCxnSpPr>
            <p:spPr>
              <a:xfrm>
                <a:off x="5530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9" name="Google Shape;1749;p13"/>
              <p:cNvCxnSpPr/>
              <p:nvPr/>
            </p:nvCxnSpPr>
            <p:spPr>
              <a:xfrm>
                <a:off x="5865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0" name="Google Shape;1750;p13"/>
              <p:cNvCxnSpPr/>
              <p:nvPr/>
            </p:nvCxnSpPr>
            <p:spPr>
              <a:xfrm>
                <a:off x="6203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1" name="Google Shape;1751;p13"/>
              <p:cNvCxnSpPr/>
              <p:nvPr/>
            </p:nvCxnSpPr>
            <p:spPr>
              <a:xfrm>
                <a:off x="6540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2" name="Google Shape;1752;p13"/>
              <p:cNvCxnSpPr/>
              <p:nvPr/>
            </p:nvCxnSpPr>
            <p:spPr>
              <a:xfrm>
                <a:off x="6878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3" name="Google Shape;1753;p13"/>
              <p:cNvCxnSpPr/>
              <p:nvPr/>
            </p:nvCxnSpPr>
            <p:spPr>
              <a:xfrm>
                <a:off x="7213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4" name="Google Shape;1754;p13"/>
              <p:cNvCxnSpPr/>
              <p:nvPr/>
            </p:nvCxnSpPr>
            <p:spPr>
              <a:xfrm>
                <a:off x="7550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5" name="Google Shape;1755;p13"/>
              <p:cNvCxnSpPr/>
              <p:nvPr/>
            </p:nvCxnSpPr>
            <p:spPr>
              <a:xfrm>
                <a:off x="7887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6" name="Google Shape;1756;p13"/>
              <p:cNvCxnSpPr/>
              <p:nvPr/>
            </p:nvCxnSpPr>
            <p:spPr>
              <a:xfrm>
                <a:off x="8225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7" name="Google Shape;1757;p13"/>
              <p:cNvCxnSpPr/>
              <p:nvPr/>
            </p:nvCxnSpPr>
            <p:spPr>
              <a:xfrm>
                <a:off x="8560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8" name="Google Shape;1758;p13"/>
              <p:cNvCxnSpPr/>
              <p:nvPr/>
            </p:nvCxnSpPr>
            <p:spPr>
              <a:xfrm>
                <a:off x="8897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9" name="Google Shape;1759;p13"/>
              <p:cNvCxnSpPr/>
              <p:nvPr/>
            </p:nvCxnSpPr>
            <p:spPr>
              <a:xfrm>
                <a:off x="9235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9572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9907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10245" y="7038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763" name="Google Shape;1763;p13"/>
              <p:cNvGrpSpPr/>
              <p:nvPr/>
            </p:nvGrpSpPr>
            <p:grpSpPr>
              <a:xfrm>
                <a:off x="2918" y="7207"/>
                <a:ext cx="170" cy="168"/>
                <a:chOff x="2520" y="14113"/>
                <a:chExt cx="145" cy="144"/>
              </a:xfrm>
            </p:grpSpPr>
            <p:cxnSp>
              <p:nvCxnSpPr>
                <p:cNvPr id="1764" name="Google Shape;1764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65" name="Google Shape;1765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66" name="Google Shape;176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67" name="Google Shape;1767;p13"/>
              <p:cNvGrpSpPr/>
              <p:nvPr/>
            </p:nvGrpSpPr>
            <p:grpSpPr>
              <a:xfrm>
                <a:off x="2918" y="7543"/>
                <a:ext cx="170" cy="173"/>
                <a:chOff x="2520" y="14112"/>
                <a:chExt cx="145" cy="148"/>
              </a:xfrm>
            </p:grpSpPr>
            <p:cxnSp>
              <p:nvCxnSpPr>
                <p:cNvPr id="1768" name="Google Shape;1768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69" name="Google Shape;176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0" name="Google Shape;1770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1" name="Google Shape;1771;p13"/>
              <p:cNvGrpSpPr/>
              <p:nvPr/>
            </p:nvGrpSpPr>
            <p:grpSpPr>
              <a:xfrm>
                <a:off x="2918" y="7880"/>
                <a:ext cx="170" cy="168"/>
                <a:chOff x="2520" y="14112"/>
                <a:chExt cx="145" cy="144"/>
              </a:xfrm>
            </p:grpSpPr>
            <p:cxnSp>
              <p:nvCxnSpPr>
                <p:cNvPr id="1772" name="Google Shape;1772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3" name="Google Shape;177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4" name="Google Shape;177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5" name="Google Shape;1775;p13"/>
              <p:cNvGrpSpPr/>
              <p:nvPr/>
            </p:nvGrpSpPr>
            <p:grpSpPr>
              <a:xfrm>
                <a:off x="2918" y="8217"/>
                <a:ext cx="170" cy="168"/>
                <a:chOff x="2520" y="14112"/>
                <a:chExt cx="145" cy="144"/>
              </a:xfrm>
            </p:grpSpPr>
            <p:cxnSp>
              <p:nvCxnSpPr>
                <p:cNvPr id="1776" name="Google Shape;1776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7" name="Google Shape;177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8" name="Google Shape;177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9" name="Google Shape;1779;p13"/>
              <p:cNvGrpSpPr/>
              <p:nvPr/>
            </p:nvGrpSpPr>
            <p:grpSpPr>
              <a:xfrm>
                <a:off x="3593" y="7207"/>
                <a:ext cx="167" cy="168"/>
                <a:chOff x="2521" y="14113"/>
                <a:chExt cx="143" cy="144"/>
              </a:xfrm>
            </p:grpSpPr>
            <p:cxnSp>
              <p:nvCxnSpPr>
                <p:cNvPr id="1780" name="Google Shape;1780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1" name="Google Shape;1781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2" name="Google Shape;1782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83" name="Google Shape;1783;p13"/>
              <p:cNvGrpSpPr/>
              <p:nvPr/>
            </p:nvGrpSpPr>
            <p:grpSpPr>
              <a:xfrm>
                <a:off x="3593" y="7543"/>
                <a:ext cx="167" cy="173"/>
                <a:chOff x="2521" y="14112"/>
                <a:chExt cx="143" cy="148"/>
              </a:xfrm>
            </p:grpSpPr>
            <p:cxnSp>
              <p:nvCxnSpPr>
                <p:cNvPr id="1784" name="Google Shape;1784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5" name="Google Shape;1785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6" name="Google Shape;1786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87" name="Google Shape;1787;p13"/>
              <p:cNvGrpSpPr/>
              <p:nvPr/>
            </p:nvGrpSpPr>
            <p:grpSpPr>
              <a:xfrm>
                <a:off x="3593" y="7880"/>
                <a:ext cx="167" cy="168"/>
                <a:chOff x="2521" y="14112"/>
                <a:chExt cx="143" cy="144"/>
              </a:xfrm>
            </p:grpSpPr>
            <p:cxnSp>
              <p:nvCxnSpPr>
                <p:cNvPr id="1788" name="Google Shape;178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9" name="Google Shape;1789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0" name="Google Shape;179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1" name="Google Shape;1791;p13"/>
              <p:cNvGrpSpPr/>
              <p:nvPr/>
            </p:nvGrpSpPr>
            <p:grpSpPr>
              <a:xfrm>
                <a:off x="3593" y="8217"/>
                <a:ext cx="167" cy="168"/>
                <a:chOff x="2521" y="14112"/>
                <a:chExt cx="143" cy="144"/>
              </a:xfrm>
            </p:grpSpPr>
            <p:cxnSp>
              <p:nvCxnSpPr>
                <p:cNvPr id="1792" name="Google Shape;1792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3" name="Google Shape;1793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4" name="Google Shape;179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5" name="Google Shape;1795;p13"/>
              <p:cNvGrpSpPr/>
              <p:nvPr/>
            </p:nvGrpSpPr>
            <p:grpSpPr>
              <a:xfrm>
                <a:off x="4266" y="7207"/>
                <a:ext cx="169" cy="168"/>
                <a:chOff x="2520" y="14113"/>
                <a:chExt cx="145" cy="144"/>
              </a:xfrm>
            </p:grpSpPr>
            <p:cxnSp>
              <p:nvCxnSpPr>
                <p:cNvPr id="1796" name="Google Shape;179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7" name="Google Shape;1797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8" name="Google Shape;1798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9" name="Google Shape;1799;p13"/>
              <p:cNvGrpSpPr/>
              <p:nvPr/>
            </p:nvGrpSpPr>
            <p:grpSpPr>
              <a:xfrm>
                <a:off x="4266" y="7543"/>
                <a:ext cx="169" cy="173"/>
                <a:chOff x="2520" y="14112"/>
                <a:chExt cx="145" cy="148"/>
              </a:xfrm>
            </p:grpSpPr>
            <p:cxnSp>
              <p:nvCxnSpPr>
                <p:cNvPr id="1800" name="Google Shape;1800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01" name="Google Shape;180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02" name="Google Shape;1802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3" name="Google Shape;1803;p13"/>
              <p:cNvGrpSpPr/>
              <p:nvPr/>
            </p:nvGrpSpPr>
            <p:grpSpPr>
              <a:xfrm>
                <a:off x="4266" y="7880"/>
                <a:ext cx="169" cy="168"/>
                <a:chOff x="2520" y="14112"/>
                <a:chExt cx="145" cy="144"/>
              </a:xfrm>
            </p:grpSpPr>
            <p:cxnSp>
              <p:nvCxnSpPr>
                <p:cNvPr id="1804" name="Google Shape;180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05" name="Google Shape;180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06" name="Google Shape;1806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7" name="Google Shape;1807;p13"/>
              <p:cNvGrpSpPr/>
              <p:nvPr/>
            </p:nvGrpSpPr>
            <p:grpSpPr>
              <a:xfrm>
                <a:off x="4266" y="8217"/>
                <a:ext cx="169" cy="168"/>
                <a:chOff x="2520" y="14112"/>
                <a:chExt cx="145" cy="144"/>
              </a:xfrm>
            </p:grpSpPr>
            <p:cxnSp>
              <p:nvCxnSpPr>
                <p:cNvPr id="1808" name="Google Shape;180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09" name="Google Shape;1809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10" name="Google Shape;1810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11" name="Google Shape;1811;p13"/>
              <p:cNvGrpSpPr/>
              <p:nvPr/>
            </p:nvGrpSpPr>
            <p:grpSpPr>
              <a:xfrm>
                <a:off x="4940" y="7207"/>
                <a:ext cx="168" cy="168"/>
                <a:chOff x="2520" y="14113"/>
                <a:chExt cx="144" cy="144"/>
              </a:xfrm>
            </p:grpSpPr>
            <p:cxnSp>
              <p:nvCxnSpPr>
                <p:cNvPr id="1812" name="Google Shape;181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13" name="Google Shape;181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14" name="Google Shape;181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15" name="Google Shape;1815;p13"/>
              <p:cNvGrpSpPr/>
              <p:nvPr/>
            </p:nvGrpSpPr>
            <p:grpSpPr>
              <a:xfrm>
                <a:off x="6960" y="7207"/>
                <a:ext cx="170" cy="168"/>
                <a:chOff x="2519" y="14113"/>
                <a:chExt cx="145" cy="144"/>
              </a:xfrm>
            </p:grpSpPr>
            <p:cxnSp>
              <p:nvCxnSpPr>
                <p:cNvPr id="1816" name="Google Shape;181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17" name="Google Shape;1817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18" name="Google Shape;1818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19" name="Google Shape;1819;p13"/>
              <p:cNvGrpSpPr/>
              <p:nvPr/>
            </p:nvGrpSpPr>
            <p:grpSpPr>
              <a:xfrm>
                <a:off x="6288" y="7207"/>
                <a:ext cx="167" cy="168"/>
                <a:chOff x="2521" y="14113"/>
                <a:chExt cx="142" cy="144"/>
              </a:xfrm>
            </p:grpSpPr>
            <p:cxnSp>
              <p:nvCxnSpPr>
                <p:cNvPr id="1820" name="Google Shape;1820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21" name="Google Shape;1821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22" name="Google Shape;1822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23" name="Google Shape;1823;p13"/>
              <p:cNvGrpSpPr/>
              <p:nvPr/>
            </p:nvGrpSpPr>
            <p:grpSpPr>
              <a:xfrm>
                <a:off x="5613" y="7207"/>
                <a:ext cx="170" cy="168"/>
                <a:chOff x="2520" y="14113"/>
                <a:chExt cx="145" cy="144"/>
              </a:xfrm>
            </p:grpSpPr>
            <p:cxnSp>
              <p:nvCxnSpPr>
                <p:cNvPr id="1824" name="Google Shape;1824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25" name="Google Shape;1825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26" name="Google Shape;182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27" name="Google Shape;1827;p13"/>
              <p:cNvGrpSpPr/>
              <p:nvPr/>
            </p:nvGrpSpPr>
            <p:grpSpPr>
              <a:xfrm>
                <a:off x="5613" y="7543"/>
                <a:ext cx="170" cy="173"/>
                <a:chOff x="2520" y="14112"/>
                <a:chExt cx="145" cy="148"/>
              </a:xfrm>
            </p:grpSpPr>
            <p:cxnSp>
              <p:nvCxnSpPr>
                <p:cNvPr id="1828" name="Google Shape;1828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29" name="Google Shape;182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30" name="Google Shape;1830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1" name="Google Shape;1831;p13"/>
              <p:cNvGrpSpPr/>
              <p:nvPr/>
            </p:nvGrpSpPr>
            <p:grpSpPr>
              <a:xfrm>
                <a:off x="5613" y="7880"/>
                <a:ext cx="170" cy="168"/>
                <a:chOff x="2520" y="14112"/>
                <a:chExt cx="145" cy="144"/>
              </a:xfrm>
            </p:grpSpPr>
            <p:cxnSp>
              <p:nvCxnSpPr>
                <p:cNvPr id="1832" name="Google Shape;183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33" name="Google Shape;183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34" name="Google Shape;183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5" name="Google Shape;1835;p13"/>
              <p:cNvGrpSpPr/>
              <p:nvPr/>
            </p:nvGrpSpPr>
            <p:grpSpPr>
              <a:xfrm>
                <a:off x="5613" y="8217"/>
                <a:ext cx="170" cy="168"/>
                <a:chOff x="2520" y="14112"/>
                <a:chExt cx="145" cy="144"/>
              </a:xfrm>
            </p:grpSpPr>
            <p:cxnSp>
              <p:nvCxnSpPr>
                <p:cNvPr id="1836" name="Google Shape;183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37" name="Google Shape;183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38" name="Google Shape;183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839" name="Google Shape;1839;p13"/>
              <p:cNvCxnSpPr/>
              <p:nvPr/>
            </p:nvCxnSpPr>
            <p:spPr>
              <a:xfrm>
                <a:off x="10412" y="7383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0" name="Google Shape;1840;p13"/>
              <p:cNvCxnSpPr/>
              <p:nvPr/>
            </p:nvCxnSpPr>
            <p:spPr>
              <a:xfrm>
                <a:off x="10412" y="7713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1" name="Google Shape;1841;p13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2" name="Google Shape;1842;p13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3" name="Google Shape;1843;p13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4" name="Google Shape;1844;p13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5" name="Google Shape;1845;p13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6" name="Google Shape;1846;p13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7" name="Google Shape;1847;p13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8" name="Google Shape;1848;p13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9" name="Google Shape;1849;p13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0" name="Google Shape;1850;p13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1" name="Google Shape;1851;p13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2" name="Google Shape;1852;p13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3" name="Google Shape;1853;p13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4" name="Google Shape;1854;p13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5" name="Google Shape;1855;p13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6" name="Google Shape;1856;p13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7" name="Google Shape;1857;p13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8" name="Google Shape;1858;p13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9" name="Google Shape;1859;p13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0" name="Google Shape;1860;p13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1" name="Google Shape;1861;p13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2" name="Google Shape;1862;p13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3" name="Google Shape;1863;p13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4" name="Google Shape;1864;p13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5" name="Google Shape;1865;p13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6" name="Google Shape;1866;p13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7" name="Google Shape;1867;p13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8" name="Google Shape;1868;p13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869" name="Google Shape;1869;p13"/>
              <p:cNvGrpSpPr/>
              <p:nvPr/>
            </p:nvGrpSpPr>
            <p:grpSpPr>
              <a:xfrm flipH="1" rot="10800000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1870" name="Google Shape;1870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1" name="Google Shape;1871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2" name="Google Shape;1872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73" name="Google Shape;1873;p13"/>
              <p:cNvGrpSpPr/>
              <p:nvPr/>
            </p:nvGrpSpPr>
            <p:grpSpPr>
              <a:xfrm flipH="1" rot="10800000">
                <a:off x="2249" y="8825"/>
                <a:ext cx="164" cy="183"/>
                <a:chOff x="2524" y="14109"/>
                <a:chExt cx="140" cy="147"/>
              </a:xfrm>
            </p:grpSpPr>
            <p:cxnSp>
              <p:nvCxnSpPr>
                <p:cNvPr id="1874" name="Google Shape;1874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5" name="Google Shape;1875;p13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6" name="Google Shape;187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77" name="Google Shape;1877;p13"/>
              <p:cNvGrpSpPr/>
              <p:nvPr/>
            </p:nvGrpSpPr>
            <p:grpSpPr>
              <a:xfrm flipH="1" rot="10800000">
                <a:off x="2921" y="8825"/>
                <a:ext cx="169" cy="183"/>
                <a:chOff x="2521" y="14109"/>
                <a:chExt cx="144" cy="147"/>
              </a:xfrm>
            </p:grpSpPr>
            <p:cxnSp>
              <p:nvCxnSpPr>
                <p:cNvPr id="1878" name="Google Shape;1878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9" name="Google Shape;1879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0" name="Google Shape;1880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1" name="Google Shape;1881;p13"/>
              <p:cNvGrpSpPr/>
              <p:nvPr/>
            </p:nvGrpSpPr>
            <p:grpSpPr>
              <a:xfrm flipH="1" rot="10800000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1882" name="Google Shape;1882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3" name="Google Shape;188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4" name="Google Shape;1884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5" name="Google Shape;1885;p13"/>
              <p:cNvGrpSpPr/>
              <p:nvPr/>
            </p:nvGrpSpPr>
            <p:grpSpPr>
              <a:xfrm flipH="1" rot="10800000">
                <a:off x="3590" y="8825"/>
                <a:ext cx="168" cy="183"/>
                <a:chOff x="2521" y="14109"/>
                <a:chExt cx="143" cy="147"/>
              </a:xfrm>
            </p:grpSpPr>
            <p:cxnSp>
              <p:nvCxnSpPr>
                <p:cNvPr id="1886" name="Google Shape;1886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7" name="Google Shape;1887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8" name="Google Shape;1888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9" name="Google Shape;1889;p13"/>
              <p:cNvGrpSpPr/>
              <p:nvPr/>
            </p:nvGrpSpPr>
            <p:grpSpPr>
              <a:xfrm flipH="1" rot="10800000">
                <a:off x="6960" y="8825"/>
                <a:ext cx="170" cy="183"/>
                <a:chOff x="2519" y="14109"/>
                <a:chExt cx="145" cy="147"/>
              </a:xfrm>
            </p:grpSpPr>
            <p:cxnSp>
              <p:nvCxnSpPr>
                <p:cNvPr id="1890" name="Google Shape;189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91" name="Google Shape;1891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92" name="Google Shape;189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3" name="Google Shape;1893;p13"/>
              <p:cNvGrpSpPr/>
              <p:nvPr/>
            </p:nvGrpSpPr>
            <p:grpSpPr>
              <a:xfrm flipH="1" rot="10800000">
                <a:off x="6625" y="8825"/>
                <a:ext cx="168" cy="183"/>
                <a:chOff x="2521" y="14109"/>
                <a:chExt cx="143" cy="147"/>
              </a:xfrm>
            </p:grpSpPr>
            <p:cxnSp>
              <p:nvCxnSpPr>
                <p:cNvPr id="1894" name="Google Shape;1894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95" name="Google Shape;1895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96" name="Google Shape;189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7" name="Google Shape;1897;p13"/>
              <p:cNvGrpSpPr/>
              <p:nvPr/>
            </p:nvGrpSpPr>
            <p:grpSpPr>
              <a:xfrm flipH="1" rot="10800000">
                <a:off x="6288" y="8825"/>
                <a:ext cx="167" cy="183"/>
                <a:chOff x="2521" y="14109"/>
                <a:chExt cx="142" cy="147"/>
              </a:xfrm>
            </p:grpSpPr>
            <p:cxnSp>
              <p:nvCxnSpPr>
                <p:cNvPr id="1898" name="Google Shape;1898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99" name="Google Shape;1899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00" name="Google Shape;1900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01" name="Google Shape;1901;p13"/>
              <p:cNvGrpSpPr/>
              <p:nvPr/>
            </p:nvGrpSpPr>
            <p:grpSpPr>
              <a:xfrm flipH="1" rot="10800000">
                <a:off x="5950" y="8828"/>
                <a:ext cx="170" cy="180"/>
                <a:chOff x="2520" y="14108"/>
                <a:chExt cx="145" cy="145"/>
              </a:xfrm>
            </p:grpSpPr>
            <p:cxnSp>
              <p:nvCxnSpPr>
                <p:cNvPr id="1902" name="Google Shape;1902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03" name="Google Shape;1903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04" name="Google Shape;1904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05" name="Google Shape;1905;p13"/>
              <p:cNvGrpSpPr/>
              <p:nvPr/>
            </p:nvGrpSpPr>
            <p:grpSpPr>
              <a:xfrm flipH="1" rot="10800000">
                <a:off x="5613" y="8825"/>
                <a:ext cx="170" cy="183"/>
                <a:chOff x="2520" y="14109"/>
                <a:chExt cx="145" cy="147"/>
              </a:xfrm>
            </p:grpSpPr>
            <p:cxnSp>
              <p:nvCxnSpPr>
                <p:cNvPr id="1906" name="Google Shape;1906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07" name="Google Shape;1907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08" name="Google Shape;1908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09" name="Google Shape;1909;p13"/>
              <p:cNvGrpSpPr/>
              <p:nvPr/>
            </p:nvGrpSpPr>
            <p:grpSpPr>
              <a:xfrm flipH="1" rot="10800000">
                <a:off x="5275" y="8828"/>
                <a:ext cx="170" cy="180"/>
                <a:chOff x="2519" y="14108"/>
                <a:chExt cx="145" cy="145"/>
              </a:xfrm>
            </p:grpSpPr>
            <p:cxnSp>
              <p:nvCxnSpPr>
                <p:cNvPr id="1910" name="Google Shape;1910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11" name="Google Shape;1911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12" name="Google Shape;1912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3" name="Google Shape;1913;p13"/>
              <p:cNvGrpSpPr/>
              <p:nvPr/>
            </p:nvGrpSpPr>
            <p:grpSpPr>
              <a:xfrm flipH="1" rot="10800000">
                <a:off x="4940" y="8825"/>
                <a:ext cx="170" cy="183"/>
                <a:chOff x="2520" y="14109"/>
                <a:chExt cx="145" cy="147"/>
              </a:xfrm>
            </p:grpSpPr>
            <p:cxnSp>
              <p:nvCxnSpPr>
                <p:cNvPr id="1914" name="Google Shape;1914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15" name="Google Shape;1915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16" name="Google Shape;1916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7" name="Google Shape;1917;p13"/>
              <p:cNvGrpSpPr/>
              <p:nvPr/>
            </p:nvGrpSpPr>
            <p:grpSpPr>
              <a:xfrm flipH="1" rot="10800000">
                <a:off x="4603" y="8825"/>
                <a:ext cx="170" cy="183"/>
                <a:chOff x="2520" y="14109"/>
                <a:chExt cx="145" cy="147"/>
              </a:xfrm>
            </p:grpSpPr>
            <p:cxnSp>
              <p:nvCxnSpPr>
                <p:cNvPr id="1918" name="Google Shape;1918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19" name="Google Shape;1919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20" name="Google Shape;1920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1" name="Google Shape;1921;p13"/>
              <p:cNvGrpSpPr/>
              <p:nvPr/>
            </p:nvGrpSpPr>
            <p:grpSpPr>
              <a:xfrm flipH="1" rot="10800000">
                <a:off x="4265" y="8825"/>
                <a:ext cx="170" cy="183"/>
                <a:chOff x="2520" y="14109"/>
                <a:chExt cx="145" cy="147"/>
              </a:xfrm>
            </p:grpSpPr>
            <p:cxnSp>
              <p:nvCxnSpPr>
                <p:cNvPr id="1922" name="Google Shape;1922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23" name="Google Shape;192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24" name="Google Shape;1924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5" name="Google Shape;1925;p13"/>
              <p:cNvGrpSpPr/>
              <p:nvPr/>
            </p:nvGrpSpPr>
            <p:grpSpPr>
              <a:xfrm flipH="1" rot="10800000">
                <a:off x="3930" y="8825"/>
                <a:ext cx="168" cy="183"/>
                <a:chOff x="2521" y="14109"/>
                <a:chExt cx="143" cy="147"/>
              </a:xfrm>
            </p:grpSpPr>
            <p:cxnSp>
              <p:nvCxnSpPr>
                <p:cNvPr id="1926" name="Google Shape;1926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27" name="Google Shape;1927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28" name="Google Shape;1928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9" name="Google Shape;1929;p13"/>
              <p:cNvGrpSpPr/>
              <p:nvPr/>
            </p:nvGrpSpPr>
            <p:grpSpPr>
              <a:xfrm flipH="1" rot="10800000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1930" name="Google Shape;193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31" name="Google Shape;1931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32" name="Google Shape;193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33" name="Google Shape;1933;p13"/>
              <p:cNvGrpSpPr/>
              <p:nvPr/>
            </p:nvGrpSpPr>
            <p:grpSpPr>
              <a:xfrm flipH="1" rot="10800000">
                <a:off x="9655" y="8825"/>
                <a:ext cx="170" cy="183"/>
                <a:chOff x="2519" y="14109"/>
                <a:chExt cx="145" cy="147"/>
              </a:xfrm>
            </p:grpSpPr>
            <p:cxnSp>
              <p:nvCxnSpPr>
                <p:cNvPr id="1934" name="Google Shape;1934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35" name="Google Shape;1935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36" name="Google Shape;193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37" name="Google Shape;1937;p13"/>
              <p:cNvGrpSpPr/>
              <p:nvPr/>
            </p:nvGrpSpPr>
            <p:grpSpPr>
              <a:xfrm flipH="1" rot="10800000">
                <a:off x="9318" y="8825"/>
                <a:ext cx="169" cy="183"/>
                <a:chOff x="2519" y="14109"/>
                <a:chExt cx="144" cy="147"/>
              </a:xfrm>
            </p:grpSpPr>
            <p:cxnSp>
              <p:nvCxnSpPr>
                <p:cNvPr id="1938" name="Google Shape;1938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39" name="Google Shape;1939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40" name="Google Shape;1940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1" name="Google Shape;1941;p13"/>
              <p:cNvGrpSpPr/>
              <p:nvPr/>
            </p:nvGrpSpPr>
            <p:grpSpPr>
              <a:xfrm flipH="1" rot="10800000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1942" name="Google Shape;1942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43" name="Google Shape;194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44" name="Google Shape;1944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5" name="Google Shape;1945;p13"/>
              <p:cNvGrpSpPr/>
              <p:nvPr/>
            </p:nvGrpSpPr>
            <p:grpSpPr>
              <a:xfrm flipH="1" rot="10800000">
                <a:off x="8645" y="8825"/>
                <a:ext cx="168" cy="183"/>
                <a:chOff x="2520" y="14109"/>
                <a:chExt cx="143" cy="147"/>
              </a:xfrm>
            </p:grpSpPr>
            <p:cxnSp>
              <p:nvCxnSpPr>
                <p:cNvPr id="1946" name="Google Shape;1946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47" name="Google Shape;1947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48" name="Google Shape;1948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9" name="Google Shape;1949;p13"/>
              <p:cNvGrpSpPr/>
              <p:nvPr/>
            </p:nvGrpSpPr>
            <p:grpSpPr>
              <a:xfrm flipH="1" rot="10800000">
                <a:off x="8308" y="8825"/>
                <a:ext cx="169" cy="183"/>
                <a:chOff x="2520" y="14109"/>
                <a:chExt cx="144" cy="147"/>
              </a:xfrm>
            </p:grpSpPr>
            <p:cxnSp>
              <p:nvCxnSpPr>
                <p:cNvPr id="1950" name="Google Shape;195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51" name="Google Shape;1951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52" name="Google Shape;195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3" name="Google Shape;1953;p13"/>
              <p:cNvGrpSpPr/>
              <p:nvPr/>
            </p:nvGrpSpPr>
            <p:grpSpPr>
              <a:xfrm flipH="1" rot="10800000">
                <a:off x="7970" y="8828"/>
                <a:ext cx="170" cy="180"/>
                <a:chOff x="2519" y="14108"/>
                <a:chExt cx="145" cy="145"/>
              </a:xfrm>
            </p:grpSpPr>
            <p:cxnSp>
              <p:nvCxnSpPr>
                <p:cNvPr id="1954" name="Google Shape;1954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55" name="Google Shape;1955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56" name="Google Shape;1956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7" name="Google Shape;1957;p13"/>
              <p:cNvGrpSpPr/>
              <p:nvPr/>
            </p:nvGrpSpPr>
            <p:grpSpPr>
              <a:xfrm flipH="1" rot="10800000">
                <a:off x="7633" y="8825"/>
                <a:ext cx="170" cy="183"/>
                <a:chOff x="2519" y="14109"/>
                <a:chExt cx="145" cy="147"/>
              </a:xfrm>
            </p:grpSpPr>
            <p:cxnSp>
              <p:nvCxnSpPr>
                <p:cNvPr id="1958" name="Google Shape;1958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59" name="Google Shape;1959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60" name="Google Shape;1960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61" name="Google Shape;1961;p13"/>
              <p:cNvGrpSpPr/>
              <p:nvPr/>
            </p:nvGrpSpPr>
            <p:grpSpPr>
              <a:xfrm flipH="1" rot="10800000">
                <a:off x="7298" y="8825"/>
                <a:ext cx="169" cy="183"/>
                <a:chOff x="2520" y="14109"/>
                <a:chExt cx="144" cy="147"/>
              </a:xfrm>
            </p:grpSpPr>
            <p:cxnSp>
              <p:nvCxnSpPr>
                <p:cNvPr id="1962" name="Google Shape;1962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63" name="Google Shape;196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964" name="Google Shape;1964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965" name="Google Shape;1965;p13"/>
            <p:cNvSpPr txBox="1"/>
            <p:nvPr/>
          </p:nvSpPr>
          <p:spPr>
            <a:xfrm>
              <a:off x="1028" y="4764"/>
              <a:ext cx="1332" cy="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6" name="Google Shape;1966;p13"/>
            <p:cNvCxnSpPr/>
            <p:nvPr/>
          </p:nvCxnSpPr>
          <p:spPr>
            <a:xfrm>
              <a:off x="7118" y="3151"/>
              <a:ext cx="3363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7" name="Google Shape;1967;p13"/>
            <p:cNvCxnSpPr/>
            <p:nvPr/>
          </p:nvCxnSpPr>
          <p:spPr>
            <a:xfrm flipH="1">
              <a:off x="2652" y="6902"/>
              <a:ext cx="10" cy="34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8" name="Google Shape;1968;p13"/>
            <p:cNvCxnSpPr/>
            <p:nvPr/>
          </p:nvCxnSpPr>
          <p:spPr>
            <a:xfrm flipH="1" rot="10800000">
              <a:off x="4066" y="3819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9" name="Google Shape;1969;p13"/>
            <p:cNvCxnSpPr/>
            <p:nvPr/>
          </p:nvCxnSpPr>
          <p:spPr>
            <a:xfrm>
              <a:off x="4055" y="3808"/>
              <a:ext cx="1008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0" name="Google Shape;1970;p13"/>
            <p:cNvCxnSpPr/>
            <p:nvPr/>
          </p:nvCxnSpPr>
          <p:spPr>
            <a:xfrm rot="10800000">
              <a:off x="5419" y="314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1" name="Google Shape;1971;p13"/>
            <p:cNvCxnSpPr/>
            <p:nvPr/>
          </p:nvCxnSpPr>
          <p:spPr>
            <a:xfrm>
              <a:off x="5750" y="314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2" name="Google Shape;1972;p13"/>
            <p:cNvCxnSpPr/>
            <p:nvPr/>
          </p:nvCxnSpPr>
          <p:spPr>
            <a:xfrm>
              <a:off x="6092" y="3808"/>
              <a:ext cx="1026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3" name="Google Shape;1973;p13"/>
            <p:cNvCxnSpPr/>
            <p:nvPr/>
          </p:nvCxnSpPr>
          <p:spPr>
            <a:xfrm>
              <a:off x="3737" y="3819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4" name="Google Shape;1974;p13"/>
            <p:cNvCxnSpPr/>
            <p:nvPr/>
          </p:nvCxnSpPr>
          <p:spPr>
            <a:xfrm>
              <a:off x="5750" y="3154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5" name="Google Shape;1975;p13"/>
            <p:cNvCxnSpPr/>
            <p:nvPr/>
          </p:nvCxnSpPr>
          <p:spPr>
            <a:xfrm rot="10800000">
              <a:off x="2726" y="3819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6" name="Google Shape;1976;p13"/>
            <p:cNvCxnSpPr/>
            <p:nvPr/>
          </p:nvCxnSpPr>
          <p:spPr>
            <a:xfrm rot="10800000">
              <a:off x="6092" y="314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7" name="Google Shape;1977;p13"/>
            <p:cNvCxnSpPr/>
            <p:nvPr/>
          </p:nvCxnSpPr>
          <p:spPr>
            <a:xfrm>
              <a:off x="7118" y="3130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978" name="Google Shape;1978;p13"/>
          <p:cNvGrpSpPr/>
          <p:nvPr/>
        </p:nvGrpSpPr>
        <p:grpSpPr>
          <a:xfrm>
            <a:off x="611187" y="3325812"/>
            <a:ext cx="6623050" cy="1927225"/>
            <a:chOff x="962" y="6605"/>
            <a:chExt cx="10431" cy="3036"/>
          </a:xfrm>
        </p:grpSpPr>
        <p:grpSp>
          <p:nvGrpSpPr>
            <p:cNvPr id="1979" name="Google Shape;1979;p13"/>
            <p:cNvGrpSpPr/>
            <p:nvPr/>
          </p:nvGrpSpPr>
          <p:grpSpPr>
            <a:xfrm>
              <a:off x="2437" y="7050"/>
              <a:ext cx="8251" cy="430"/>
              <a:chOff x="2276" y="11377"/>
              <a:chExt cx="8251" cy="430"/>
            </a:xfrm>
          </p:grpSpPr>
          <p:sp>
            <p:nvSpPr>
              <p:cNvPr id="1980" name="Google Shape;1980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3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3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3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3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3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3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3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3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3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3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3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3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3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3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3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3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3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3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3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3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3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3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4" name="Google Shape;2004;p13"/>
            <p:cNvGrpSpPr/>
            <p:nvPr/>
          </p:nvGrpSpPr>
          <p:grpSpPr>
            <a:xfrm>
              <a:off x="1025" y="6605"/>
              <a:ext cx="10368" cy="2604"/>
              <a:chOff x="864" y="10800"/>
              <a:chExt cx="10368" cy="2604"/>
            </a:xfrm>
          </p:grpSpPr>
          <p:sp>
            <p:nvSpPr>
              <p:cNvPr id="2005" name="Google Shape;2005;p13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3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3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3"/>
              <p:cNvSpPr txBox="1"/>
              <p:nvPr/>
            </p:nvSpPr>
            <p:spPr>
              <a:xfrm>
                <a:off x="864" y="11935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3"/>
              <p:cNvSpPr txBox="1"/>
              <p:nvPr/>
            </p:nvSpPr>
            <p:spPr>
              <a:xfrm>
                <a:off x="1009" y="12280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3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3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>
              <a:off x="2437" y="8778"/>
              <a:ext cx="8251" cy="430"/>
              <a:chOff x="2276" y="11377"/>
              <a:chExt cx="8251" cy="430"/>
            </a:xfrm>
          </p:grpSpPr>
          <p:sp>
            <p:nvSpPr>
              <p:cNvPr id="2013" name="Google Shape;2013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3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3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3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3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13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13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13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3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3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3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3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3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3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3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13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13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3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3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3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3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3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3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7" name="Google Shape;2037;p13"/>
            <p:cNvGrpSpPr/>
            <p:nvPr/>
          </p:nvGrpSpPr>
          <p:grpSpPr>
            <a:xfrm>
              <a:off x="2321" y="7403"/>
              <a:ext cx="8927" cy="2147"/>
              <a:chOff x="2160" y="7037"/>
              <a:chExt cx="8927" cy="2147"/>
            </a:xfrm>
          </p:grpSpPr>
          <p:grpSp>
            <p:nvGrpSpPr>
              <p:cNvPr id="2038" name="Google Shape;2038;p13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2039" name="Google Shape;2039;p13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0" name="Google Shape;2040;p13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1" name="Google Shape;2041;p13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2" name="Google Shape;2042;p13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43" name="Google Shape;2043;p13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2044" name="Google Shape;204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5" name="Google Shape;204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6" name="Google Shape;2046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47" name="Google Shape;2047;p13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2048" name="Google Shape;204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9" name="Google Shape;2049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0" name="Google Shape;205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51" name="Google Shape;2051;p13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2052" name="Google Shape;205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3" name="Google Shape;205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4" name="Google Shape;205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55" name="Google Shape;2055;p13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2056" name="Google Shape;205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7" name="Google Shape;2057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8" name="Google Shape;205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59" name="Google Shape;2059;p13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2060" name="Google Shape;206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61" name="Google Shape;2061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62" name="Google Shape;206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3" name="Google Shape;2063;p13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2064" name="Google Shape;206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65" name="Google Shape;2065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66" name="Google Shape;206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7" name="Google Shape;2067;p13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2068" name="Google Shape;206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69" name="Google Shape;2069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70" name="Google Shape;2070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71" name="Google Shape;2071;p13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2072" name="Google Shape;2072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73" name="Google Shape;207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74" name="Google Shape;207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75" name="Google Shape;2075;p13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2076" name="Google Shape;207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77" name="Google Shape;2077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78" name="Google Shape;2078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79" name="Google Shape;2079;p13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2080" name="Google Shape;208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81" name="Google Shape;2081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82" name="Google Shape;208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83" name="Google Shape;2083;p13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2084" name="Google Shape;208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85" name="Google Shape;208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86" name="Google Shape;208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87" name="Google Shape;2087;p13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2088" name="Google Shape;208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89" name="Google Shape;2089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90" name="Google Shape;2090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1" name="Google Shape;2091;p13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2092" name="Google Shape;2092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93" name="Google Shape;2093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94" name="Google Shape;209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5" name="Google Shape;2095;p13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2096" name="Google Shape;2096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97" name="Google Shape;2097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98" name="Google Shape;2098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9" name="Google Shape;2099;p13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2100" name="Google Shape;210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01" name="Google Shape;2101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02" name="Google Shape;210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03" name="Google Shape;2103;p13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2104" name="Google Shape;210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05" name="Google Shape;2105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06" name="Google Shape;2106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07" name="Google Shape;2107;p13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2108" name="Google Shape;210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09" name="Google Shape;2109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10" name="Google Shape;2110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11" name="Google Shape;2111;p13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2112" name="Google Shape;211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13" name="Google Shape;2113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14" name="Google Shape;2114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15" name="Google Shape;2115;p13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2116" name="Google Shape;211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17" name="Google Shape;211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18" name="Google Shape;211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19" name="Google Shape;2119;p13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2120" name="Google Shape;212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21" name="Google Shape;212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22" name="Google Shape;2122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3" name="Google Shape;2123;p13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2124" name="Google Shape;212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25" name="Google Shape;2125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26" name="Google Shape;2126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7" name="Google Shape;2127;p13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2128" name="Google Shape;212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29" name="Google Shape;2129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30" name="Google Shape;2130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1" name="Google Shape;2131;p13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2132" name="Google Shape;2132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33" name="Google Shape;2133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34" name="Google Shape;2134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5" name="Google Shape;2135;p13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2136" name="Google Shape;213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37" name="Google Shape;213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38" name="Google Shape;213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9" name="Google Shape;2139;p13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2140" name="Google Shape;2140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41" name="Google Shape;2141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42" name="Google Shape;2142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43" name="Google Shape;2143;p13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2144" name="Google Shape;214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45" name="Google Shape;2145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46" name="Google Shape;2146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47" name="Google Shape;2147;p13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2148" name="Google Shape;214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49" name="Google Shape;2149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50" name="Google Shape;2150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1" name="Google Shape;2151;p13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2152" name="Google Shape;215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53" name="Google Shape;2153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54" name="Google Shape;2154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5" name="Google Shape;2155;p13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2156" name="Google Shape;2156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57" name="Google Shape;215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58" name="Google Shape;2158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9" name="Google Shape;2159;p13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2160" name="Google Shape;216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61" name="Google Shape;216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62" name="Google Shape;2162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63" name="Google Shape;2163;p13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2164" name="Google Shape;2164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65" name="Google Shape;2165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66" name="Google Shape;2166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67" name="Google Shape;2167;p13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2168" name="Google Shape;2168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69" name="Google Shape;2169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70" name="Google Shape;217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71" name="Google Shape;2171;p13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2172" name="Google Shape;2172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73" name="Google Shape;2173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74" name="Google Shape;217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75" name="Google Shape;2175;p13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2176" name="Google Shape;2176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77" name="Google Shape;217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78" name="Google Shape;2178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79" name="Google Shape;2179;p13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2180" name="Google Shape;2180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81" name="Google Shape;218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82" name="Google Shape;2182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3" name="Google Shape;2183;p13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2184" name="Google Shape;2184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85" name="Google Shape;2185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86" name="Google Shape;2186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7" name="Google Shape;2187;p13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2188" name="Google Shape;2188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89" name="Google Shape;218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90" name="Google Shape;2190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91" name="Google Shape;2191;p13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2192" name="Google Shape;2192;p13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93" name="Google Shape;2193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94" name="Google Shape;2194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95" name="Google Shape;2195;p13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2196" name="Google Shape;2196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97" name="Google Shape;219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198" name="Google Shape;2198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99" name="Google Shape;2199;p13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2200" name="Google Shape;2200;p13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01" name="Google Shape;2201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02" name="Google Shape;2202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03" name="Google Shape;2203;p13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2204" name="Google Shape;2204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05" name="Google Shape;2205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06" name="Google Shape;2206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07" name="Google Shape;2207;p13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2208" name="Google Shape;2208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09" name="Google Shape;220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10" name="Google Shape;221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1" name="Google Shape;2211;p13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2212" name="Google Shape;2212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13" name="Google Shape;2213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14" name="Google Shape;2214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5" name="Google Shape;2215;p13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2216" name="Google Shape;2216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17" name="Google Shape;221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18" name="Google Shape;2218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9" name="Google Shape;2219;p13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2220" name="Google Shape;2220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21" name="Google Shape;222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22" name="Google Shape;2222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23" name="Google Shape;2223;p13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2224" name="Google Shape;2224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25" name="Google Shape;2225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26" name="Google Shape;222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27" name="Google Shape;2227;p13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2228" name="Google Shape;2228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29" name="Google Shape;222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30" name="Google Shape;2230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31" name="Google Shape;2231;p13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2232" name="Google Shape;2232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33" name="Google Shape;2233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34" name="Google Shape;223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35" name="Google Shape;2235;p13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2236" name="Google Shape;2236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37" name="Google Shape;2237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38" name="Google Shape;2238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39" name="Google Shape;2239;p13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2240" name="Google Shape;2240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1" name="Google Shape;2241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2" name="Google Shape;2242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3" name="Google Shape;2243;p13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2244" name="Google Shape;2244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5" name="Google Shape;2245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6" name="Google Shape;2246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7" name="Google Shape;2247;p13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2248" name="Google Shape;224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9" name="Google Shape;2249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0" name="Google Shape;2250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51" name="Google Shape;2251;p13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2252" name="Google Shape;225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3" name="Google Shape;225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4" name="Google Shape;225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55" name="Google Shape;2255;p13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2256" name="Google Shape;225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7" name="Google Shape;2257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8" name="Google Shape;2258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59" name="Google Shape;2259;p13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2260" name="Google Shape;2260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61" name="Google Shape;2261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62" name="Google Shape;2262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63" name="Google Shape;2263;p13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2264" name="Google Shape;2264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65" name="Google Shape;2265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66" name="Google Shape;2266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67" name="Google Shape;2267;p13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2268" name="Google Shape;226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69" name="Google Shape;226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70" name="Google Shape;227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1" name="Google Shape;2271;p13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2272" name="Google Shape;227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73" name="Google Shape;227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74" name="Google Shape;2274;p13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5" name="Google Shape;2275;p13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2276" name="Google Shape;2276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77" name="Google Shape;2277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78" name="Google Shape;2278;p13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9" name="Google Shape;2279;p13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2280" name="Google Shape;228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81" name="Google Shape;228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82" name="Google Shape;2282;p13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83" name="Google Shape;2283;p13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2284" name="Google Shape;228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85" name="Google Shape;228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86" name="Google Shape;2286;p13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87" name="Google Shape;2287;p13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2288" name="Google Shape;2288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89" name="Google Shape;2289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90" name="Google Shape;229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91" name="Google Shape;2291;p13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2292" name="Google Shape;2292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93" name="Google Shape;2293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94" name="Google Shape;229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95" name="Google Shape;2295;p13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2296" name="Google Shape;229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97" name="Google Shape;229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98" name="Google Shape;229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99" name="Google Shape;2299;p13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2300" name="Google Shape;2300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01" name="Google Shape;2301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02" name="Google Shape;2302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3" name="Google Shape;2303;p13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2304" name="Google Shape;2304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05" name="Google Shape;2305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06" name="Google Shape;2306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7" name="Google Shape;2307;p13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2308" name="Google Shape;2308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09" name="Google Shape;2309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10" name="Google Shape;231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11" name="Google Shape;2311;p13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2312" name="Google Shape;2312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13" name="Google Shape;2313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14" name="Google Shape;2314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15" name="Google Shape;2315;p13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2316" name="Google Shape;231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17" name="Google Shape;2317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18" name="Google Shape;2318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19" name="Google Shape;2319;p13"/>
              <p:cNvCxnSpPr/>
              <p:nvPr/>
            </p:nvCxnSpPr>
            <p:spPr>
              <a:xfrm>
                <a:off x="216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320" name="Google Shape;2320;p13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2321" name="Google Shape;2321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22" name="Google Shape;2322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23" name="Google Shape;232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24" name="Google Shape;2324;p13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2325" name="Google Shape;2325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26" name="Google Shape;2326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27" name="Google Shape;232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28" name="Google Shape;2328;p13"/>
              <p:cNvCxnSpPr/>
              <p:nvPr/>
            </p:nvCxnSpPr>
            <p:spPr>
              <a:xfrm>
                <a:off x="250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29" name="Google Shape;2329;p13"/>
              <p:cNvCxnSpPr/>
              <p:nvPr/>
            </p:nvCxnSpPr>
            <p:spPr>
              <a:xfrm>
                <a:off x="283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330" name="Google Shape;2330;p13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2331" name="Google Shape;233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32" name="Google Shape;233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33" name="Google Shape;233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34" name="Google Shape;2334;p13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2335" name="Google Shape;2335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36" name="Google Shape;233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37" name="Google Shape;233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38" name="Google Shape;2338;p13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2339" name="Google Shape;23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0" name="Google Shape;2340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1" name="Google Shape;2341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42" name="Google Shape;2342;p13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2343" name="Google Shape;234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4" name="Google Shape;234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5" name="Google Shape;2345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46" name="Google Shape;2346;p13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2347" name="Google Shape;2347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8" name="Google Shape;2348;p13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9" name="Google Shape;2349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50" name="Google Shape;2350;p13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2351" name="Google Shape;235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52" name="Google Shape;2352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53" name="Google Shape;2353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54" name="Google Shape;2354;p13"/>
              <p:cNvCxnSpPr/>
              <p:nvPr/>
            </p:nvCxnSpPr>
            <p:spPr>
              <a:xfrm>
                <a:off x="384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5" name="Google Shape;2355;p13"/>
              <p:cNvCxnSpPr/>
              <p:nvPr/>
            </p:nvCxnSpPr>
            <p:spPr>
              <a:xfrm>
                <a:off x="418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6" name="Google Shape;2356;p13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7" name="Google Shape;2357;p13"/>
              <p:cNvCxnSpPr/>
              <p:nvPr/>
            </p:nvCxnSpPr>
            <p:spPr>
              <a:xfrm>
                <a:off x="350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8" name="Google Shape;2358;p13"/>
              <p:cNvCxnSpPr/>
              <p:nvPr/>
            </p:nvCxnSpPr>
            <p:spPr>
              <a:xfrm>
                <a:off x="451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9" name="Google Shape;2359;p13"/>
              <p:cNvCxnSpPr/>
              <p:nvPr/>
            </p:nvCxnSpPr>
            <p:spPr>
              <a:xfrm>
                <a:off x="485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0" name="Google Shape;2360;p13"/>
              <p:cNvCxnSpPr/>
              <p:nvPr/>
            </p:nvCxnSpPr>
            <p:spPr>
              <a:xfrm>
                <a:off x="519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1" name="Google Shape;2361;p13"/>
              <p:cNvCxnSpPr/>
              <p:nvPr/>
            </p:nvCxnSpPr>
            <p:spPr>
              <a:xfrm>
                <a:off x="552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2" name="Google Shape;2362;p13"/>
              <p:cNvCxnSpPr/>
              <p:nvPr/>
            </p:nvCxnSpPr>
            <p:spPr>
              <a:xfrm>
                <a:off x="586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3" name="Google Shape;2363;p13"/>
              <p:cNvCxnSpPr/>
              <p:nvPr/>
            </p:nvCxnSpPr>
            <p:spPr>
              <a:xfrm>
                <a:off x="620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4" name="Google Shape;2364;p13"/>
              <p:cNvCxnSpPr/>
              <p:nvPr/>
            </p:nvCxnSpPr>
            <p:spPr>
              <a:xfrm>
                <a:off x="653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5" name="Google Shape;2365;p13"/>
              <p:cNvCxnSpPr/>
              <p:nvPr/>
            </p:nvCxnSpPr>
            <p:spPr>
              <a:xfrm>
                <a:off x="687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6" name="Google Shape;2366;p13"/>
              <p:cNvCxnSpPr/>
              <p:nvPr/>
            </p:nvCxnSpPr>
            <p:spPr>
              <a:xfrm>
                <a:off x="721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7" name="Google Shape;2367;p13"/>
              <p:cNvCxnSpPr/>
              <p:nvPr/>
            </p:nvCxnSpPr>
            <p:spPr>
              <a:xfrm>
                <a:off x="755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8" name="Google Shape;2368;p13"/>
              <p:cNvCxnSpPr/>
              <p:nvPr/>
            </p:nvCxnSpPr>
            <p:spPr>
              <a:xfrm>
                <a:off x="788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9" name="Google Shape;2369;p13"/>
              <p:cNvCxnSpPr/>
              <p:nvPr/>
            </p:nvCxnSpPr>
            <p:spPr>
              <a:xfrm>
                <a:off x="822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0" name="Google Shape;2370;p13"/>
              <p:cNvCxnSpPr/>
              <p:nvPr/>
            </p:nvCxnSpPr>
            <p:spPr>
              <a:xfrm>
                <a:off x="856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1" name="Google Shape;2371;p13"/>
              <p:cNvCxnSpPr/>
              <p:nvPr/>
            </p:nvCxnSpPr>
            <p:spPr>
              <a:xfrm>
                <a:off x="889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2" name="Google Shape;2372;p13"/>
              <p:cNvCxnSpPr/>
              <p:nvPr/>
            </p:nvCxnSpPr>
            <p:spPr>
              <a:xfrm>
                <a:off x="923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3" name="Google Shape;2373;p13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4" name="Google Shape;2374;p13"/>
              <p:cNvCxnSpPr/>
              <p:nvPr/>
            </p:nvCxnSpPr>
            <p:spPr>
              <a:xfrm>
                <a:off x="990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5" name="Google Shape;2375;p13"/>
              <p:cNvCxnSpPr/>
              <p:nvPr/>
            </p:nvCxnSpPr>
            <p:spPr>
              <a:xfrm>
                <a:off x="1024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376" name="Google Shape;2376;p13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2377" name="Google Shape;2377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78" name="Google Shape;2378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79" name="Google Shape;2379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80" name="Google Shape;2380;p13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2381" name="Google Shape;2381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82" name="Google Shape;2382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83" name="Google Shape;2383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84" name="Google Shape;2384;p13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2385" name="Google Shape;238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86" name="Google Shape;2386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87" name="Google Shape;2387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88" name="Google Shape;2388;p13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2389" name="Google Shape;238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0" name="Google Shape;239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1" name="Google Shape;2391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2" name="Google Shape;2392;p13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2393" name="Google Shape;2393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4" name="Google Shape;2394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5" name="Google Shape;2395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6" name="Google Shape;2396;p13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2397" name="Google Shape;2397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8" name="Google Shape;2398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99" name="Google Shape;2399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00" name="Google Shape;2400;p13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2401" name="Google Shape;240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02" name="Google Shape;2402;p13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03" name="Google Shape;2403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04" name="Google Shape;2404;p13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2405" name="Google Shape;2405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06" name="Google Shape;2406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07" name="Google Shape;240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08" name="Google Shape;2408;p13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2409" name="Google Shape;2409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0" name="Google Shape;2410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1" name="Google Shape;2411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12" name="Google Shape;2412;p13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2413" name="Google Shape;2413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4" name="Google Shape;241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5" name="Google Shape;241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16" name="Google Shape;2416;p13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2417" name="Google Shape;241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8" name="Google Shape;2418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19" name="Google Shape;2419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0" name="Google Shape;2420;p13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2421" name="Google Shape;2421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22" name="Google Shape;2422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23" name="Google Shape;242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4" name="Google Shape;2424;p13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2425" name="Google Shape;2425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26" name="Google Shape;242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27" name="Google Shape;2427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8" name="Google Shape;2428;p13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2429" name="Google Shape;2429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0" name="Google Shape;2430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1" name="Google Shape;2431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32" name="Google Shape;2432;p13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2433" name="Google Shape;2433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4" name="Google Shape;2434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5" name="Google Shape;2435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36" name="Google Shape;2436;p13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2437" name="Google Shape;2437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8" name="Google Shape;2438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39" name="Google Shape;243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40" name="Google Shape;2440;p13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2441" name="Google Shape;2441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42" name="Google Shape;2442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43" name="Google Shape;2443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44" name="Google Shape;2444;p13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2445" name="Google Shape;244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46" name="Google Shape;2446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47" name="Google Shape;2447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48" name="Google Shape;2448;p13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2449" name="Google Shape;244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50" name="Google Shape;245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51" name="Google Shape;245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52" name="Google Shape;2452;p13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3" name="Google Shape;2453;p13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4" name="Google Shape;2454;p13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5" name="Google Shape;2455;p13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6" name="Google Shape;2456;p13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7" name="Google Shape;2457;p13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8" name="Google Shape;2458;p13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9" name="Google Shape;2459;p13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0" name="Google Shape;2460;p13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1" name="Google Shape;2461;p13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2" name="Google Shape;2462;p13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3" name="Google Shape;2463;p13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4" name="Google Shape;2464;p13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5" name="Google Shape;2465;p13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6" name="Google Shape;2466;p13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7" name="Google Shape;2467;p13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8" name="Google Shape;2468;p13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9" name="Google Shape;2469;p13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0" name="Google Shape;2470;p13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1" name="Google Shape;2471;p13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2" name="Google Shape;2472;p13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3" name="Google Shape;2473;p13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4" name="Google Shape;2474;p13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5" name="Google Shape;2475;p13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6" name="Google Shape;2476;p13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7" name="Google Shape;2477;p13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8" name="Google Shape;2478;p13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9" name="Google Shape;2479;p13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80" name="Google Shape;2480;p13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81" name="Google Shape;2481;p13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482" name="Google Shape;2482;p13"/>
              <p:cNvGrpSpPr/>
              <p:nvPr/>
            </p:nvGrpSpPr>
            <p:grpSpPr>
              <a:xfrm flipH="1" rot="10800000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2483" name="Google Shape;2483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84" name="Google Shape;2484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85" name="Google Shape;2485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6" name="Google Shape;2486;p13"/>
              <p:cNvGrpSpPr/>
              <p:nvPr/>
            </p:nvGrpSpPr>
            <p:grpSpPr>
              <a:xfrm flipH="1" rot="10800000">
                <a:off x="2249" y="8825"/>
                <a:ext cx="165" cy="183"/>
                <a:chOff x="2524" y="14109"/>
                <a:chExt cx="141" cy="147"/>
              </a:xfrm>
            </p:grpSpPr>
            <p:cxnSp>
              <p:nvCxnSpPr>
                <p:cNvPr id="2487" name="Google Shape;2487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88" name="Google Shape;2488;p13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89" name="Google Shape;2489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90" name="Google Shape;2490;p13"/>
              <p:cNvGrpSpPr/>
              <p:nvPr/>
            </p:nvGrpSpPr>
            <p:grpSpPr>
              <a:xfrm flipH="1" rot="10800000">
                <a:off x="2921" y="8825"/>
                <a:ext cx="168" cy="183"/>
                <a:chOff x="2521" y="14109"/>
                <a:chExt cx="143" cy="147"/>
              </a:xfrm>
            </p:grpSpPr>
            <p:cxnSp>
              <p:nvCxnSpPr>
                <p:cNvPr id="2491" name="Google Shape;249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92" name="Google Shape;2492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93" name="Google Shape;2493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94" name="Google Shape;2494;p13"/>
              <p:cNvGrpSpPr/>
              <p:nvPr/>
            </p:nvGrpSpPr>
            <p:grpSpPr>
              <a:xfrm flipH="1" rot="10800000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2495" name="Google Shape;2495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96" name="Google Shape;2496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97" name="Google Shape;2497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98" name="Google Shape;2498;p13"/>
              <p:cNvGrpSpPr/>
              <p:nvPr/>
            </p:nvGrpSpPr>
            <p:grpSpPr>
              <a:xfrm flipH="1" rot="10800000">
                <a:off x="3589" y="8825"/>
                <a:ext cx="170" cy="183"/>
                <a:chOff x="2520" y="14109"/>
                <a:chExt cx="145" cy="147"/>
              </a:xfrm>
            </p:grpSpPr>
            <p:cxnSp>
              <p:nvCxnSpPr>
                <p:cNvPr id="2499" name="Google Shape;249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0" name="Google Shape;2500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1" name="Google Shape;2501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02" name="Google Shape;2502;p13"/>
              <p:cNvGrpSpPr/>
              <p:nvPr/>
            </p:nvGrpSpPr>
            <p:grpSpPr>
              <a:xfrm flipH="1" rot="10800000">
                <a:off x="6962" y="8825"/>
                <a:ext cx="167" cy="183"/>
                <a:chOff x="2521" y="14109"/>
                <a:chExt cx="142" cy="147"/>
              </a:xfrm>
            </p:grpSpPr>
            <p:cxnSp>
              <p:nvCxnSpPr>
                <p:cNvPr id="2503" name="Google Shape;2503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4" name="Google Shape;2504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5" name="Google Shape;2505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06" name="Google Shape;2506;p13"/>
              <p:cNvGrpSpPr/>
              <p:nvPr/>
            </p:nvGrpSpPr>
            <p:grpSpPr>
              <a:xfrm flipH="1" rot="10800000">
                <a:off x="6624" y="8825"/>
                <a:ext cx="170" cy="183"/>
                <a:chOff x="2520" y="14109"/>
                <a:chExt cx="145" cy="147"/>
              </a:xfrm>
            </p:grpSpPr>
            <p:cxnSp>
              <p:nvCxnSpPr>
                <p:cNvPr id="2507" name="Google Shape;2507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8" name="Google Shape;2508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9" name="Google Shape;2509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0" name="Google Shape;2510;p13"/>
              <p:cNvGrpSpPr/>
              <p:nvPr/>
            </p:nvGrpSpPr>
            <p:grpSpPr>
              <a:xfrm flipH="1" rot="10800000">
                <a:off x="6287" y="8825"/>
                <a:ext cx="169" cy="183"/>
                <a:chOff x="2520" y="14109"/>
                <a:chExt cx="144" cy="147"/>
              </a:xfrm>
            </p:grpSpPr>
            <p:cxnSp>
              <p:nvCxnSpPr>
                <p:cNvPr id="2511" name="Google Shape;2511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12" name="Google Shape;251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13" name="Google Shape;2513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4" name="Google Shape;2514;p13"/>
              <p:cNvGrpSpPr/>
              <p:nvPr/>
            </p:nvGrpSpPr>
            <p:grpSpPr>
              <a:xfrm flipH="1" rot="10800000">
                <a:off x="5949" y="8828"/>
                <a:ext cx="170" cy="180"/>
                <a:chOff x="2519" y="14108"/>
                <a:chExt cx="145" cy="145"/>
              </a:xfrm>
            </p:grpSpPr>
            <p:cxnSp>
              <p:nvCxnSpPr>
                <p:cNvPr id="2515" name="Google Shape;2515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16" name="Google Shape;2516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17" name="Google Shape;2517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8" name="Google Shape;2518;p13"/>
              <p:cNvGrpSpPr/>
              <p:nvPr/>
            </p:nvGrpSpPr>
            <p:grpSpPr>
              <a:xfrm flipH="1" rot="10800000">
                <a:off x="5614" y="8825"/>
                <a:ext cx="168" cy="183"/>
                <a:chOff x="2521" y="14109"/>
                <a:chExt cx="143" cy="147"/>
              </a:xfrm>
            </p:grpSpPr>
            <p:cxnSp>
              <p:nvCxnSpPr>
                <p:cNvPr id="2519" name="Google Shape;2519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0" name="Google Shape;2520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1" name="Google Shape;2521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22" name="Google Shape;2522;p13"/>
              <p:cNvGrpSpPr/>
              <p:nvPr/>
            </p:nvGrpSpPr>
            <p:grpSpPr>
              <a:xfrm flipH="1" rot="10800000">
                <a:off x="5276" y="8828"/>
                <a:ext cx="170" cy="180"/>
                <a:chOff x="2520" y="14108"/>
                <a:chExt cx="145" cy="145"/>
              </a:xfrm>
            </p:grpSpPr>
            <p:cxnSp>
              <p:nvCxnSpPr>
                <p:cNvPr id="2523" name="Google Shape;2523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4" name="Google Shape;2524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5" name="Google Shape;2525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26" name="Google Shape;2526;p13"/>
              <p:cNvGrpSpPr/>
              <p:nvPr/>
            </p:nvGrpSpPr>
            <p:grpSpPr>
              <a:xfrm flipH="1" rot="10800000">
                <a:off x="4941" y="8825"/>
                <a:ext cx="168" cy="183"/>
                <a:chOff x="2521" y="14109"/>
                <a:chExt cx="143" cy="147"/>
              </a:xfrm>
            </p:grpSpPr>
            <p:cxnSp>
              <p:nvCxnSpPr>
                <p:cNvPr id="2527" name="Google Shape;2527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8" name="Google Shape;2528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9" name="Google Shape;2529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30" name="Google Shape;2530;p13"/>
              <p:cNvGrpSpPr/>
              <p:nvPr/>
            </p:nvGrpSpPr>
            <p:grpSpPr>
              <a:xfrm flipH="1" rot="10800000">
                <a:off x="4604" y="8825"/>
                <a:ext cx="167" cy="183"/>
                <a:chOff x="2521" y="14109"/>
                <a:chExt cx="142" cy="147"/>
              </a:xfrm>
            </p:grpSpPr>
            <p:cxnSp>
              <p:nvCxnSpPr>
                <p:cNvPr id="2531" name="Google Shape;253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32" name="Google Shape;2532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33" name="Google Shape;253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34" name="Google Shape;2534;p13"/>
              <p:cNvGrpSpPr/>
              <p:nvPr/>
            </p:nvGrpSpPr>
            <p:grpSpPr>
              <a:xfrm flipH="1" rot="10800000">
                <a:off x="4266" y="8825"/>
                <a:ext cx="168" cy="183"/>
                <a:chOff x="2521" y="14109"/>
                <a:chExt cx="143" cy="147"/>
              </a:xfrm>
            </p:grpSpPr>
            <p:cxnSp>
              <p:nvCxnSpPr>
                <p:cNvPr id="2535" name="Google Shape;2535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36" name="Google Shape;2536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37" name="Google Shape;2537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38" name="Google Shape;2538;p13"/>
              <p:cNvGrpSpPr/>
              <p:nvPr/>
            </p:nvGrpSpPr>
            <p:grpSpPr>
              <a:xfrm flipH="1" rot="10800000">
                <a:off x="3929" y="8825"/>
                <a:ext cx="170" cy="183"/>
                <a:chOff x="2520" y="14109"/>
                <a:chExt cx="145" cy="147"/>
              </a:xfrm>
            </p:grpSpPr>
            <p:cxnSp>
              <p:nvCxnSpPr>
                <p:cNvPr id="2539" name="Google Shape;253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0" name="Google Shape;2540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1" name="Google Shape;2541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2" name="Google Shape;2542;p13"/>
              <p:cNvGrpSpPr/>
              <p:nvPr/>
            </p:nvGrpSpPr>
            <p:grpSpPr>
              <a:xfrm flipH="1" rot="10800000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2543" name="Google Shape;2543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4" name="Google Shape;2544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5" name="Google Shape;2545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6" name="Google Shape;2546;p13"/>
              <p:cNvGrpSpPr/>
              <p:nvPr/>
            </p:nvGrpSpPr>
            <p:grpSpPr>
              <a:xfrm flipH="1" rot="10800000">
                <a:off x="9655" y="8825"/>
                <a:ext cx="169" cy="183"/>
                <a:chOff x="2519" y="14109"/>
                <a:chExt cx="144" cy="147"/>
              </a:xfrm>
            </p:grpSpPr>
            <p:cxnSp>
              <p:nvCxnSpPr>
                <p:cNvPr id="2547" name="Google Shape;2547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8" name="Google Shape;2548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49" name="Google Shape;2549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50" name="Google Shape;2550;p13"/>
              <p:cNvGrpSpPr/>
              <p:nvPr/>
            </p:nvGrpSpPr>
            <p:grpSpPr>
              <a:xfrm flipH="1" rot="10800000">
                <a:off x="9319" y="8825"/>
                <a:ext cx="168" cy="183"/>
                <a:chOff x="2520" y="14109"/>
                <a:chExt cx="143" cy="147"/>
              </a:xfrm>
            </p:grpSpPr>
            <p:cxnSp>
              <p:nvCxnSpPr>
                <p:cNvPr id="2551" name="Google Shape;255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52" name="Google Shape;255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53" name="Google Shape;255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54" name="Google Shape;2554;p13"/>
              <p:cNvGrpSpPr/>
              <p:nvPr/>
            </p:nvGrpSpPr>
            <p:grpSpPr>
              <a:xfrm flipH="1" rot="10800000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2555" name="Google Shape;2555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56" name="Google Shape;2556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57" name="Google Shape;2557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58" name="Google Shape;2558;p13"/>
              <p:cNvGrpSpPr/>
              <p:nvPr/>
            </p:nvGrpSpPr>
            <p:grpSpPr>
              <a:xfrm flipH="1" rot="10800000">
                <a:off x="8644" y="8825"/>
                <a:ext cx="170" cy="183"/>
                <a:chOff x="2519" y="14109"/>
                <a:chExt cx="145" cy="147"/>
              </a:xfrm>
            </p:grpSpPr>
            <p:cxnSp>
              <p:nvCxnSpPr>
                <p:cNvPr id="2559" name="Google Shape;255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0" name="Google Shape;2560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1" name="Google Shape;2561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62" name="Google Shape;2562;p13"/>
              <p:cNvGrpSpPr/>
              <p:nvPr/>
            </p:nvGrpSpPr>
            <p:grpSpPr>
              <a:xfrm flipH="1" rot="10800000">
                <a:off x="8307" y="8825"/>
                <a:ext cx="170" cy="183"/>
                <a:chOff x="2519" y="14109"/>
                <a:chExt cx="145" cy="147"/>
              </a:xfrm>
            </p:grpSpPr>
            <p:cxnSp>
              <p:nvCxnSpPr>
                <p:cNvPr id="2563" name="Google Shape;2563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4" name="Google Shape;2564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5" name="Google Shape;2565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66" name="Google Shape;2566;p13"/>
              <p:cNvGrpSpPr/>
              <p:nvPr/>
            </p:nvGrpSpPr>
            <p:grpSpPr>
              <a:xfrm flipH="1" rot="10800000">
                <a:off x="7972" y="8828"/>
                <a:ext cx="167" cy="180"/>
                <a:chOff x="2521" y="14108"/>
                <a:chExt cx="142" cy="145"/>
              </a:xfrm>
            </p:grpSpPr>
            <p:cxnSp>
              <p:nvCxnSpPr>
                <p:cNvPr id="2567" name="Google Shape;2567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8" name="Google Shape;2568;p13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69" name="Google Shape;2569;p13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0" name="Google Shape;2570;p13"/>
              <p:cNvGrpSpPr/>
              <p:nvPr/>
            </p:nvGrpSpPr>
            <p:grpSpPr>
              <a:xfrm flipH="1" rot="10800000">
                <a:off x="7634" y="8825"/>
                <a:ext cx="168" cy="183"/>
                <a:chOff x="2520" y="14109"/>
                <a:chExt cx="143" cy="147"/>
              </a:xfrm>
            </p:grpSpPr>
            <p:cxnSp>
              <p:nvCxnSpPr>
                <p:cNvPr id="2571" name="Google Shape;257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72" name="Google Shape;257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73" name="Google Shape;257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4" name="Google Shape;2574;p13"/>
              <p:cNvGrpSpPr/>
              <p:nvPr/>
            </p:nvGrpSpPr>
            <p:grpSpPr>
              <a:xfrm flipH="1" rot="10800000">
                <a:off x="7299" y="8825"/>
                <a:ext cx="168" cy="183"/>
                <a:chOff x="2521" y="14109"/>
                <a:chExt cx="143" cy="147"/>
              </a:xfrm>
            </p:grpSpPr>
            <p:cxnSp>
              <p:nvCxnSpPr>
                <p:cNvPr id="2575" name="Google Shape;2575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76" name="Google Shape;2576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77" name="Google Shape;2577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2578" name="Google Shape;2578;p13"/>
            <p:cNvSpPr txBox="1"/>
            <p:nvPr/>
          </p:nvSpPr>
          <p:spPr>
            <a:xfrm>
              <a:off x="962" y="9208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9" name="Google Shape;2579;p13"/>
            <p:cNvCxnSpPr/>
            <p:nvPr/>
          </p:nvCxnSpPr>
          <p:spPr>
            <a:xfrm>
              <a:off x="6035" y="7574"/>
              <a:ext cx="1026" cy="1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4667" y="7916"/>
              <a:ext cx="0" cy="68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3299" y="7943"/>
              <a:ext cx="136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 flipH="1" rot="10800000">
              <a:off x="5008" y="8265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5009" y="8258"/>
              <a:ext cx="344" cy="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4" name="Google Shape;2584;p13"/>
            <p:cNvCxnSpPr/>
            <p:nvPr/>
          </p:nvCxnSpPr>
          <p:spPr>
            <a:xfrm rot="10800000">
              <a:off x="5353" y="7591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5" name="Google Shape;2585;p13"/>
            <p:cNvCxnSpPr/>
            <p:nvPr/>
          </p:nvCxnSpPr>
          <p:spPr>
            <a:xfrm>
              <a:off x="5693" y="7591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6" name="Google Shape;2586;p13"/>
            <p:cNvCxnSpPr/>
            <p:nvPr/>
          </p:nvCxnSpPr>
          <p:spPr>
            <a:xfrm>
              <a:off x="5693" y="8258"/>
              <a:ext cx="342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7" name="Google Shape;2587;p13"/>
            <p:cNvCxnSpPr/>
            <p:nvPr/>
          </p:nvCxnSpPr>
          <p:spPr>
            <a:xfrm>
              <a:off x="9398" y="7916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8" name="Google Shape;2588;p13"/>
            <p:cNvCxnSpPr/>
            <p:nvPr/>
          </p:nvCxnSpPr>
          <p:spPr>
            <a:xfrm>
              <a:off x="2313" y="8602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9" name="Google Shape;2589;p13"/>
            <p:cNvCxnSpPr/>
            <p:nvPr/>
          </p:nvCxnSpPr>
          <p:spPr>
            <a:xfrm rot="10800000">
              <a:off x="7373" y="7940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0" name="Google Shape;2590;p13"/>
            <p:cNvCxnSpPr/>
            <p:nvPr/>
          </p:nvCxnSpPr>
          <p:spPr>
            <a:xfrm flipH="1" rot="10800000">
              <a:off x="7346" y="7916"/>
              <a:ext cx="2052" cy="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1" name="Google Shape;2591;p13"/>
            <p:cNvCxnSpPr/>
            <p:nvPr/>
          </p:nvCxnSpPr>
          <p:spPr>
            <a:xfrm rot="10800000">
              <a:off x="7034" y="7591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2" name="Google Shape;2592;p13"/>
            <p:cNvCxnSpPr/>
            <p:nvPr/>
          </p:nvCxnSpPr>
          <p:spPr>
            <a:xfrm>
              <a:off x="6035" y="7591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3" name="Google Shape;2593;p13"/>
            <p:cNvCxnSpPr/>
            <p:nvPr/>
          </p:nvCxnSpPr>
          <p:spPr>
            <a:xfrm>
              <a:off x="8503" y="7068"/>
              <a:ext cx="0" cy="7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cxnSp>
        <p:nvCxnSpPr>
          <p:cNvPr id="2594" name="Google Shape;2594;p13"/>
          <p:cNvCxnSpPr/>
          <p:nvPr/>
        </p:nvCxnSpPr>
        <p:spPr>
          <a:xfrm>
            <a:off x="3400425" y="3948112"/>
            <a:ext cx="215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5" name="Google Shape;2595;p13"/>
          <p:cNvCxnSpPr/>
          <p:nvPr/>
        </p:nvCxnSpPr>
        <p:spPr>
          <a:xfrm>
            <a:off x="2963862" y="4581525"/>
            <a:ext cx="215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6" name="Google Shape;2596;p13"/>
          <p:cNvCxnSpPr/>
          <p:nvPr/>
        </p:nvCxnSpPr>
        <p:spPr>
          <a:xfrm>
            <a:off x="4462462" y="4373562"/>
            <a:ext cx="215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97" name="Google Shape;2597;p13"/>
          <p:cNvSpPr txBox="1"/>
          <p:nvPr/>
        </p:nvSpPr>
        <p:spPr>
          <a:xfrm>
            <a:off x="1331912" y="5589587"/>
            <a:ext cx="68262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Trouver la dernière période de couchette.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Repérer la période avant la dernière période de couchette.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14"/>
          <p:cNvSpPr txBox="1"/>
          <p:nvPr/>
        </p:nvSpPr>
        <p:spPr>
          <a:xfrm>
            <a:off x="1655762" y="549275"/>
            <a:ext cx="74882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Méthode pour faire le calcul du fractionnement des heures de repos dans la couchette pour conducteur seul dans la grille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14"/>
          <p:cNvSpPr txBox="1"/>
          <p:nvPr/>
        </p:nvSpPr>
        <p:spPr>
          <a:xfrm>
            <a:off x="419100" y="1482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14"/>
          <p:cNvSpPr txBox="1"/>
          <p:nvPr/>
        </p:nvSpPr>
        <p:spPr>
          <a:xfrm>
            <a:off x="395287" y="1773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6" name="Google Shape;2606;p14"/>
          <p:cNvGrpSpPr/>
          <p:nvPr/>
        </p:nvGrpSpPr>
        <p:grpSpPr>
          <a:xfrm>
            <a:off x="1106487" y="1724025"/>
            <a:ext cx="6623050" cy="1939925"/>
            <a:chOff x="905" y="10025"/>
            <a:chExt cx="10431" cy="3054"/>
          </a:xfrm>
        </p:grpSpPr>
        <p:grpSp>
          <p:nvGrpSpPr>
            <p:cNvPr id="2607" name="Google Shape;2607;p14"/>
            <p:cNvGrpSpPr/>
            <p:nvPr/>
          </p:nvGrpSpPr>
          <p:grpSpPr>
            <a:xfrm>
              <a:off x="2380" y="10470"/>
              <a:ext cx="8251" cy="432"/>
              <a:chOff x="2276" y="11377"/>
              <a:chExt cx="8251" cy="432"/>
            </a:xfrm>
          </p:grpSpPr>
          <p:sp>
            <p:nvSpPr>
              <p:cNvPr id="2608" name="Google Shape;2608;p14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4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4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4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4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4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4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4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4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4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4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4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4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4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4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4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4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4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4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4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4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4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4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4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2" name="Google Shape;2632;p14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2633" name="Google Shape;2633;p14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4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4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4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4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4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4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0" name="Google Shape;2640;p14"/>
            <p:cNvGrpSpPr/>
            <p:nvPr/>
          </p:nvGrpSpPr>
          <p:grpSpPr>
            <a:xfrm>
              <a:off x="2380" y="12197"/>
              <a:ext cx="8251" cy="432"/>
              <a:chOff x="2276" y="11376"/>
              <a:chExt cx="8251" cy="432"/>
            </a:xfrm>
          </p:grpSpPr>
          <p:sp>
            <p:nvSpPr>
              <p:cNvPr id="2641" name="Google Shape;2641;p14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4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4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4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4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4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4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4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4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4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4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4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4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4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4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4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4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4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4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4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4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4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4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4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5" name="Google Shape;2665;p14"/>
            <p:cNvGrpSpPr/>
            <p:nvPr/>
          </p:nvGrpSpPr>
          <p:grpSpPr>
            <a:xfrm>
              <a:off x="2264" y="10842"/>
              <a:ext cx="8927" cy="2147"/>
              <a:chOff x="2160" y="7037"/>
              <a:chExt cx="8927" cy="2147"/>
            </a:xfrm>
          </p:grpSpPr>
          <p:grpSp>
            <p:nvGrpSpPr>
              <p:cNvPr id="2666" name="Google Shape;2666;p14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2667" name="Google Shape;2667;p14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68" name="Google Shape;2668;p14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69" name="Google Shape;2669;p14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70" name="Google Shape;2670;p14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71" name="Google Shape;2671;p14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2672" name="Google Shape;267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73" name="Google Shape;267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74" name="Google Shape;2674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75" name="Google Shape;2675;p14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2676" name="Google Shape;2676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77" name="Google Shape;2677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78" name="Google Shape;2678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79" name="Google Shape;2679;p14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2680" name="Google Shape;268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81" name="Google Shape;2681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82" name="Google Shape;2682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83" name="Google Shape;2683;p14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2684" name="Google Shape;268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85" name="Google Shape;2685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86" name="Google Shape;2686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87" name="Google Shape;2687;p14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2688" name="Google Shape;268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89" name="Google Shape;2689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90" name="Google Shape;269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91" name="Google Shape;2691;p14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2692" name="Google Shape;2692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93" name="Google Shape;2693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94" name="Google Shape;2694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95" name="Google Shape;2695;p14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2696" name="Google Shape;2696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97" name="Google Shape;2697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98" name="Google Shape;2698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99" name="Google Shape;2699;p14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2700" name="Google Shape;2700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01" name="Google Shape;2701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02" name="Google Shape;2702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03" name="Google Shape;2703;p14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2704" name="Google Shape;2704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05" name="Google Shape;2705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06" name="Google Shape;2706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07" name="Google Shape;2707;p14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2708" name="Google Shape;270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09" name="Google Shape;2709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10" name="Google Shape;271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11" name="Google Shape;2711;p14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2712" name="Google Shape;2712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13" name="Google Shape;271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14" name="Google Shape;2714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15" name="Google Shape;2715;p14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2716" name="Google Shape;271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17" name="Google Shape;2717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18" name="Google Shape;2718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19" name="Google Shape;2719;p14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2720" name="Google Shape;2720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21" name="Google Shape;2721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22" name="Google Shape;2722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23" name="Google Shape;2723;p14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2724" name="Google Shape;2724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25" name="Google Shape;2725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26" name="Google Shape;2726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27" name="Google Shape;2727;p14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2728" name="Google Shape;2728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29" name="Google Shape;2729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30" name="Google Shape;273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31" name="Google Shape;2731;p14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2732" name="Google Shape;273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33" name="Google Shape;2733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34" name="Google Shape;2734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35" name="Google Shape;2735;p14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2736" name="Google Shape;2736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37" name="Google Shape;2737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38" name="Google Shape;2738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39" name="Google Shape;2739;p14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2740" name="Google Shape;274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41" name="Google Shape;2741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42" name="Google Shape;2742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43" name="Google Shape;2743;p14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2744" name="Google Shape;274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45" name="Google Shape;274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46" name="Google Shape;274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47" name="Google Shape;2747;p14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2748" name="Google Shape;274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49" name="Google Shape;274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50" name="Google Shape;2750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51" name="Google Shape;2751;p14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2752" name="Google Shape;2752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53" name="Google Shape;2753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54" name="Google Shape;2754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55" name="Google Shape;2755;p14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2756" name="Google Shape;275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57" name="Google Shape;2757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58" name="Google Shape;2758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59" name="Google Shape;2759;p14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2760" name="Google Shape;2760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61" name="Google Shape;2761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62" name="Google Shape;2762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3" name="Google Shape;2763;p14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2764" name="Google Shape;276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65" name="Google Shape;276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66" name="Google Shape;276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7" name="Google Shape;2767;p14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2768" name="Google Shape;2768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69" name="Google Shape;2769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70" name="Google Shape;2770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71" name="Google Shape;2771;p14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2772" name="Google Shape;2772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73" name="Google Shape;2773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74" name="Google Shape;2774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75" name="Google Shape;2775;p14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2776" name="Google Shape;277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77" name="Google Shape;2777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78" name="Google Shape;2778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79" name="Google Shape;2779;p14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2780" name="Google Shape;278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81" name="Google Shape;2781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82" name="Google Shape;2782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83" name="Google Shape;2783;p14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2784" name="Google Shape;2784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85" name="Google Shape;278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86" name="Google Shape;2786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87" name="Google Shape;2787;p14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2788" name="Google Shape;2788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89" name="Google Shape;278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90" name="Google Shape;2790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1" name="Google Shape;2791;p14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2792" name="Google Shape;2792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93" name="Google Shape;2793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94" name="Google Shape;2794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5" name="Google Shape;2795;p14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2796" name="Google Shape;2796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97" name="Google Shape;2797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798" name="Google Shape;279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9" name="Google Shape;2799;p14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2800" name="Google Shape;2800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01" name="Google Shape;2801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02" name="Google Shape;2802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03" name="Google Shape;2803;p14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2804" name="Google Shape;2804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05" name="Google Shape;280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06" name="Google Shape;2806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07" name="Google Shape;2807;p14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2808" name="Google Shape;2808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09" name="Google Shape;2809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10" name="Google Shape;2810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11" name="Google Shape;2811;p14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2812" name="Google Shape;2812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13" name="Google Shape;2813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14" name="Google Shape;2814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15" name="Google Shape;2815;p14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2816" name="Google Shape;2816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17" name="Google Shape;2817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18" name="Google Shape;2818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19" name="Google Shape;2819;p14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2820" name="Google Shape;2820;p14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21" name="Google Shape;2821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22" name="Google Shape;2822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3" name="Google Shape;2823;p14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2824" name="Google Shape;2824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25" name="Google Shape;282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26" name="Google Shape;2826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7" name="Google Shape;2827;p14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2828" name="Google Shape;2828;p14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29" name="Google Shape;2829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30" name="Google Shape;2830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31" name="Google Shape;2831;p14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2832" name="Google Shape;2832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33" name="Google Shape;2833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34" name="Google Shape;2834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35" name="Google Shape;2835;p14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2836" name="Google Shape;2836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37" name="Google Shape;2837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38" name="Google Shape;283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39" name="Google Shape;2839;p14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2840" name="Google Shape;2840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41" name="Google Shape;2841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42" name="Google Shape;2842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43" name="Google Shape;2843;p14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2844" name="Google Shape;2844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45" name="Google Shape;284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46" name="Google Shape;2846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47" name="Google Shape;2847;p14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2848" name="Google Shape;2848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49" name="Google Shape;2849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50" name="Google Shape;2850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1" name="Google Shape;2851;p14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2852" name="Google Shape;2852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53" name="Google Shape;2853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54" name="Google Shape;2854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5" name="Google Shape;2855;p14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2856" name="Google Shape;2856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57" name="Google Shape;2857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58" name="Google Shape;2858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9" name="Google Shape;2859;p14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2860" name="Google Shape;2860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1" name="Google Shape;2861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2" name="Google Shape;2862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63" name="Google Shape;2863;p14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2864" name="Google Shape;2864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5" name="Google Shape;2865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6" name="Google Shape;2866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67" name="Google Shape;2867;p14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2868" name="Google Shape;2868;p14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9" name="Google Shape;2869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0" name="Google Shape;2870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71" name="Google Shape;2871;p14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2872" name="Google Shape;2872;p14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3" name="Google Shape;2873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4" name="Google Shape;2874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75" name="Google Shape;2875;p14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2876" name="Google Shape;2876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7" name="Google Shape;2877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8" name="Google Shape;2878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79" name="Google Shape;2879;p14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2880" name="Google Shape;2880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1" name="Google Shape;2881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2" name="Google Shape;2882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3" name="Google Shape;2883;p14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2884" name="Google Shape;2884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5" name="Google Shape;2885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6" name="Google Shape;2886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7" name="Google Shape;2887;p14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2888" name="Google Shape;2888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9" name="Google Shape;2889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0" name="Google Shape;2890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91" name="Google Shape;2891;p14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2892" name="Google Shape;2892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3" name="Google Shape;2893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4" name="Google Shape;2894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95" name="Google Shape;2895;p14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2896" name="Google Shape;2896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7" name="Google Shape;2897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8" name="Google Shape;2898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99" name="Google Shape;2899;p14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2900" name="Google Shape;2900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01" name="Google Shape;2901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02" name="Google Shape;2902;p14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03" name="Google Shape;2903;p14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2904" name="Google Shape;2904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05" name="Google Shape;2905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06" name="Google Shape;2906;p14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07" name="Google Shape;2907;p14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2908" name="Google Shape;290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09" name="Google Shape;290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10" name="Google Shape;2910;p14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1" name="Google Shape;2911;p14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2912" name="Google Shape;291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13" name="Google Shape;291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14" name="Google Shape;2914;p14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5" name="Google Shape;2915;p14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2916" name="Google Shape;2916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17" name="Google Shape;2917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18" name="Google Shape;2918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9" name="Google Shape;2919;p14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2920" name="Google Shape;2920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21" name="Google Shape;2921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22" name="Google Shape;2922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23" name="Google Shape;2923;p14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2924" name="Google Shape;292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25" name="Google Shape;292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26" name="Google Shape;292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27" name="Google Shape;2927;p14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2928" name="Google Shape;2928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29" name="Google Shape;2929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30" name="Google Shape;2930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31" name="Google Shape;2931;p14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2932" name="Google Shape;2932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33" name="Google Shape;2933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34" name="Google Shape;2934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35" name="Google Shape;2935;p14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2936" name="Google Shape;2936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37" name="Google Shape;2937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38" name="Google Shape;293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39" name="Google Shape;2939;p14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2940" name="Google Shape;2940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41" name="Google Shape;2941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42" name="Google Shape;2942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3" name="Google Shape;2943;p14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2944" name="Google Shape;294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45" name="Google Shape;2945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46" name="Google Shape;2946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947" name="Google Shape;2947;p14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948" name="Google Shape;2948;p14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2949" name="Google Shape;2949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50" name="Google Shape;2950;p14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51" name="Google Shape;2951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52" name="Google Shape;2952;p14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2953" name="Google Shape;2953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54" name="Google Shape;2954;p14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55" name="Google Shape;2955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956" name="Google Shape;2956;p14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57" name="Google Shape;2957;p14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958" name="Google Shape;2958;p14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2959" name="Google Shape;2959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0" name="Google Shape;2960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1" name="Google Shape;2961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62" name="Google Shape;2962;p14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2963" name="Google Shape;2963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4" name="Google Shape;2964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5" name="Google Shape;2965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66" name="Google Shape;2966;p14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2967" name="Google Shape;296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8" name="Google Shape;2968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69" name="Google Shape;2969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0" name="Google Shape;2970;p14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2971" name="Google Shape;2971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72" name="Google Shape;2972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73" name="Google Shape;2973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4" name="Google Shape;2974;p14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2975" name="Google Shape;2975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76" name="Google Shape;2976;p14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77" name="Google Shape;2977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8" name="Google Shape;2978;p14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2979" name="Google Shape;2979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80" name="Google Shape;2980;p14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981" name="Google Shape;2981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982" name="Google Shape;2982;p14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3" name="Google Shape;2983;p14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4" name="Google Shape;2984;p14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5" name="Google Shape;2985;p14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6" name="Google Shape;2986;p14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7" name="Google Shape;2987;p14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8" name="Google Shape;2988;p14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9" name="Google Shape;2989;p14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0" name="Google Shape;2990;p14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1" name="Google Shape;2991;p14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2" name="Google Shape;2992;p14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3" name="Google Shape;2993;p14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4" name="Google Shape;2994;p14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5" name="Google Shape;2995;p14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6" name="Google Shape;2996;p14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7" name="Google Shape;2997;p14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8" name="Google Shape;2998;p14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9" name="Google Shape;2999;p14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0" name="Google Shape;3000;p14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1" name="Google Shape;3001;p14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2" name="Google Shape;3002;p14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3" name="Google Shape;3003;p14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004" name="Google Shape;3004;p14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3005" name="Google Shape;3005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06" name="Google Shape;3006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07" name="Google Shape;3007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8" name="Google Shape;3008;p14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3009" name="Google Shape;3009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0" name="Google Shape;3010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1" name="Google Shape;3011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12" name="Google Shape;3012;p14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3013" name="Google Shape;3013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4" name="Google Shape;3014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5" name="Google Shape;3015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16" name="Google Shape;3016;p14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3017" name="Google Shape;301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8" name="Google Shape;3018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19" name="Google Shape;3019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20" name="Google Shape;3020;p14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3021" name="Google Shape;3021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22" name="Google Shape;3022;p14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23" name="Google Shape;3023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24" name="Google Shape;3024;p14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3025" name="Google Shape;3025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26" name="Google Shape;3026;p14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27" name="Google Shape;3027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28" name="Google Shape;3028;p14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3029" name="Google Shape;3029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0" name="Google Shape;3030;p14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1" name="Google Shape;3031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2" name="Google Shape;3032;p14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3033" name="Google Shape;3033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4" name="Google Shape;3034;p14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5" name="Google Shape;3035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6" name="Google Shape;3036;p14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3037" name="Google Shape;3037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8" name="Google Shape;3038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9" name="Google Shape;3039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40" name="Google Shape;3040;p14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3041" name="Google Shape;3041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2" name="Google Shape;3042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3" name="Google Shape;3043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44" name="Google Shape;3044;p14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3045" name="Google Shape;3045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6" name="Google Shape;3046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7" name="Google Shape;3047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48" name="Google Shape;3048;p14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3049" name="Google Shape;3049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0" name="Google Shape;3050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1" name="Google Shape;3051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52" name="Google Shape;3052;p14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3053" name="Google Shape;3053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4" name="Google Shape;3054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5" name="Google Shape;3055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56" name="Google Shape;3056;p14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3057" name="Google Shape;3057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8" name="Google Shape;3058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9" name="Google Shape;3059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60" name="Google Shape;3060;p14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3061" name="Google Shape;3061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62" name="Google Shape;3062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63" name="Google Shape;3063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64" name="Google Shape;3064;p14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3065" name="Google Shape;3065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66" name="Google Shape;3066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67" name="Google Shape;3067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68" name="Google Shape;3068;p14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3069" name="Google Shape;3069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0" name="Google Shape;3070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1" name="Google Shape;3071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72" name="Google Shape;3072;p14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3073" name="Google Shape;3073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4" name="Google Shape;3074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5" name="Google Shape;3075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76" name="Google Shape;3076;p14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3077" name="Google Shape;307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8" name="Google Shape;3078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79" name="Google Shape;3079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080" name="Google Shape;3080;p14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1" name="Google Shape;3081;p14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2" name="Google Shape;3082;p14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3" name="Google Shape;3083;p14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4" name="Google Shape;3084;p14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5" name="Google Shape;3085;p14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6" name="Google Shape;3086;p14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7" name="Google Shape;3087;p14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8" name="Google Shape;3088;p14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9" name="Google Shape;3089;p14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0" name="Google Shape;3090;p14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1" name="Google Shape;3091;p14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2" name="Google Shape;3092;p14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3" name="Google Shape;3093;p14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4" name="Google Shape;3094;p14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5" name="Google Shape;3095;p14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6" name="Google Shape;3096;p14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7" name="Google Shape;3097;p14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8" name="Google Shape;3098;p14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9" name="Google Shape;3099;p14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0" name="Google Shape;3100;p14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1" name="Google Shape;3101;p14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2" name="Google Shape;3102;p14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3" name="Google Shape;3103;p14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4" name="Google Shape;3104;p14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5" name="Google Shape;3105;p14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6" name="Google Shape;3106;p14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7" name="Google Shape;3107;p14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8" name="Google Shape;3108;p14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9" name="Google Shape;3109;p14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110" name="Google Shape;3110;p14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3111" name="Google Shape;3111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12" name="Google Shape;3112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13" name="Google Shape;3113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14" name="Google Shape;3114;p14"/>
              <p:cNvGrpSpPr/>
              <p:nvPr/>
            </p:nvGrpSpPr>
            <p:grpSpPr>
              <a:xfrm flipH="1" rot="10800000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3115" name="Google Shape;3115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16" name="Google Shape;3116;p14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17" name="Google Shape;3117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18" name="Google Shape;3118;p14"/>
              <p:cNvGrpSpPr/>
              <p:nvPr/>
            </p:nvGrpSpPr>
            <p:grpSpPr>
              <a:xfrm flipH="1" rot="10800000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3119" name="Google Shape;311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0" name="Google Shape;3120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1" name="Google Shape;3121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22" name="Google Shape;3122;p14"/>
              <p:cNvGrpSpPr/>
              <p:nvPr/>
            </p:nvGrpSpPr>
            <p:grpSpPr>
              <a:xfrm flipH="1" rot="10800000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3123" name="Google Shape;3123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4" name="Google Shape;3124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5" name="Google Shape;3125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26" name="Google Shape;3126;p14"/>
              <p:cNvGrpSpPr/>
              <p:nvPr/>
            </p:nvGrpSpPr>
            <p:grpSpPr>
              <a:xfrm flipH="1" rot="10800000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3127" name="Google Shape;312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8" name="Google Shape;3128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29" name="Google Shape;3129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30" name="Google Shape;3130;p14"/>
              <p:cNvGrpSpPr/>
              <p:nvPr/>
            </p:nvGrpSpPr>
            <p:grpSpPr>
              <a:xfrm flipH="1" rot="10800000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3131" name="Google Shape;3131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32" name="Google Shape;3132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33" name="Google Shape;3133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34" name="Google Shape;3134;p14"/>
              <p:cNvGrpSpPr/>
              <p:nvPr/>
            </p:nvGrpSpPr>
            <p:grpSpPr>
              <a:xfrm flipH="1" rot="10800000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3135" name="Google Shape;3135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36" name="Google Shape;3136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37" name="Google Shape;3137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38" name="Google Shape;3138;p14"/>
              <p:cNvGrpSpPr/>
              <p:nvPr/>
            </p:nvGrpSpPr>
            <p:grpSpPr>
              <a:xfrm flipH="1" rot="10800000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3139" name="Google Shape;3139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0" name="Google Shape;314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1" name="Google Shape;3141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42" name="Google Shape;3142;p14"/>
              <p:cNvGrpSpPr/>
              <p:nvPr/>
            </p:nvGrpSpPr>
            <p:grpSpPr>
              <a:xfrm flipH="1" rot="10800000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3143" name="Google Shape;3143;p14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4" name="Google Shape;3144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5" name="Google Shape;314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46" name="Google Shape;3146;p14"/>
              <p:cNvGrpSpPr/>
              <p:nvPr/>
            </p:nvGrpSpPr>
            <p:grpSpPr>
              <a:xfrm flipH="1" rot="10800000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3147" name="Google Shape;3147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8" name="Google Shape;3148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9" name="Google Shape;3149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50" name="Google Shape;3150;p14"/>
              <p:cNvGrpSpPr/>
              <p:nvPr/>
            </p:nvGrpSpPr>
            <p:grpSpPr>
              <a:xfrm flipH="1" rot="10800000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3151" name="Google Shape;3151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52" name="Google Shape;3152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53" name="Google Shape;3153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54" name="Google Shape;3154;p14"/>
              <p:cNvGrpSpPr/>
              <p:nvPr/>
            </p:nvGrpSpPr>
            <p:grpSpPr>
              <a:xfrm flipH="1" rot="10800000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3155" name="Google Shape;3155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56" name="Google Shape;3156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57" name="Google Shape;3157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58" name="Google Shape;3158;p14"/>
              <p:cNvGrpSpPr/>
              <p:nvPr/>
            </p:nvGrpSpPr>
            <p:grpSpPr>
              <a:xfrm flipH="1" rot="10800000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3159" name="Google Shape;315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0" name="Google Shape;3160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1" name="Google Shape;316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62" name="Google Shape;3162;p14"/>
              <p:cNvGrpSpPr/>
              <p:nvPr/>
            </p:nvGrpSpPr>
            <p:grpSpPr>
              <a:xfrm flipH="1" rot="10800000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3163" name="Google Shape;3163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4" name="Google Shape;3164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5" name="Google Shape;316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66" name="Google Shape;3166;p14"/>
              <p:cNvGrpSpPr/>
              <p:nvPr/>
            </p:nvGrpSpPr>
            <p:grpSpPr>
              <a:xfrm flipH="1" rot="10800000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3167" name="Google Shape;316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8" name="Google Shape;3168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9" name="Google Shape;3169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70" name="Google Shape;3170;p14"/>
              <p:cNvGrpSpPr/>
              <p:nvPr/>
            </p:nvGrpSpPr>
            <p:grpSpPr>
              <a:xfrm flipH="1" rot="10800000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3171" name="Google Shape;3171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72" name="Google Shape;3172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73" name="Google Shape;3173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74" name="Google Shape;3174;p14"/>
              <p:cNvGrpSpPr/>
              <p:nvPr/>
            </p:nvGrpSpPr>
            <p:grpSpPr>
              <a:xfrm flipH="1" rot="10800000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3175" name="Google Shape;3175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76" name="Google Shape;3176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77" name="Google Shape;3177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78" name="Google Shape;3178;p14"/>
              <p:cNvGrpSpPr/>
              <p:nvPr/>
            </p:nvGrpSpPr>
            <p:grpSpPr>
              <a:xfrm flipH="1" rot="10800000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3179" name="Google Shape;317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0" name="Google Shape;318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1" name="Google Shape;318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82" name="Google Shape;3182;p14"/>
              <p:cNvGrpSpPr/>
              <p:nvPr/>
            </p:nvGrpSpPr>
            <p:grpSpPr>
              <a:xfrm flipH="1" rot="10800000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3183" name="Google Shape;3183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4" name="Google Shape;3184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5" name="Google Shape;3185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86" name="Google Shape;3186;p14"/>
              <p:cNvGrpSpPr/>
              <p:nvPr/>
            </p:nvGrpSpPr>
            <p:grpSpPr>
              <a:xfrm flipH="1" rot="10800000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3187" name="Google Shape;318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8" name="Google Shape;3188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9" name="Google Shape;3189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0" name="Google Shape;3190;p14"/>
              <p:cNvGrpSpPr/>
              <p:nvPr/>
            </p:nvGrpSpPr>
            <p:grpSpPr>
              <a:xfrm flipH="1" rot="10800000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3191" name="Google Shape;3191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2" name="Google Shape;3192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3" name="Google Shape;3193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4" name="Google Shape;3194;p14"/>
              <p:cNvGrpSpPr/>
              <p:nvPr/>
            </p:nvGrpSpPr>
            <p:grpSpPr>
              <a:xfrm flipH="1" rot="10800000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3195" name="Google Shape;3195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6" name="Google Shape;3196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7" name="Google Shape;3197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8" name="Google Shape;3198;p14"/>
              <p:cNvGrpSpPr/>
              <p:nvPr/>
            </p:nvGrpSpPr>
            <p:grpSpPr>
              <a:xfrm flipH="1" rot="10800000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3199" name="Google Shape;319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0" name="Google Shape;320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1" name="Google Shape;320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02" name="Google Shape;3202;p14"/>
              <p:cNvGrpSpPr/>
              <p:nvPr/>
            </p:nvGrpSpPr>
            <p:grpSpPr>
              <a:xfrm flipH="1" rot="10800000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3203" name="Google Shape;3203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4" name="Google Shape;3204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5" name="Google Shape;320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206" name="Google Shape;3206;p14"/>
            <p:cNvSpPr txBox="1"/>
            <p:nvPr/>
          </p:nvSpPr>
          <p:spPr>
            <a:xfrm>
              <a:off x="905" y="12647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7" name="Google Shape;3207;p14"/>
          <p:cNvGrpSpPr/>
          <p:nvPr/>
        </p:nvGrpSpPr>
        <p:grpSpPr>
          <a:xfrm>
            <a:off x="1979612" y="1268412"/>
            <a:ext cx="3600450" cy="1519237"/>
            <a:chOff x="2283" y="8657"/>
            <a:chExt cx="5670" cy="2394"/>
          </a:xfrm>
        </p:grpSpPr>
        <p:cxnSp>
          <p:nvCxnSpPr>
            <p:cNvPr id="3208" name="Google Shape;3208;p14"/>
            <p:cNvCxnSpPr/>
            <p:nvPr/>
          </p:nvCxnSpPr>
          <p:spPr>
            <a:xfrm>
              <a:off x="3929" y="8714"/>
              <a:ext cx="0" cy="8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09" name="Google Shape;3209;p14"/>
            <p:cNvCxnSpPr/>
            <p:nvPr/>
          </p:nvCxnSpPr>
          <p:spPr>
            <a:xfrm rot="10800000">
              <a:off x="3914" y="8714"/>
              <a:ext cx="79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10" name="Google Shape;3210;p14"/>
            <p:cNvSpPr txBox="1"/>
            <p:nvPr/>
          </p:nvSpPr>
          <p:spPr>
            <a:xfrm>
              <a:off x="4610" y="9284"/>
              <a:ext cx="3213" cy="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Règle des 14 heures de 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14"/>
            <p:cNvSpPr txBox="1"/>
            <p:nvPr/>
          </p:nvSpPr>
          <p:spPr>
            <a:xfrm>
              <a:off x="4610" y="8885"/>
              <a:ext cx="3343" cy="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Règle des 13 heures de 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4382" y="8657"/>
              <a:ext cx="171" cy="1026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3" name="Google Shape;3213;p14"/>
            <p:cNvCxnSpPr/>
            <p:nvPr/>
          </p:nvCxnSpPr>
          <p:spPr>
            <a:xfrm>
              <a:off x="4610" y="9038"/>
              <a:ext cx="0" cy="8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14" name="Google Shape;3214;p14"/>
            <p:cNvCxnSpPr/>
            <p:nvPr/>
          </p:nvCxnSpPr>
          <p:spPr>
            <a:xfrm>
              <a:off x="4610" y="9056"/>
              <a:ext cx="11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15" name="Google Shape;3215;p14"/>
            <p:cNvCxnSpPr/>
            <p:nvPr/>
          </p:nvCxnSpPr>
          <p:spPr>
            <a:xfrm>
              <a:off x="4602" y="9819"/>
              <a:ext cx="15" cy="43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16" name="Google Shape;3216;p14"/>
            <p:cNvCxnSpPr/>
            <p:nvPr/>
          </p:nvCxnSpPr>
          <p:spPr>
            <a:xfrm>
              <a:off x="4610" y="9486"/>
              <a:ext cx="11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17" name="Google Shape;3217;p14"/>
            <p:cNvCxnSpPr/>
            <p:nvPr/>
          </p:nvCxnSpPr>
          <p:spPr>
            <a:xfrm>
              <a:off x="2283" y="11051"/>
              <a:ext cx="1653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18" name="Google Shape;3218;p14"/>
          <p:cNvSpPr txBox="1"/>
          <p:nvPr/>
        </p:nvSpPr>
        <p:spPr>
          <a:xfrm>
            <a:off x="3492500" y="1196975"/>
            <a:ext cx="2106612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 des 16 heures d'amplitude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14"/>
          <p:cNvSpPr txBox="1"/>
          <p:nvPr/>
        </p:nvSpPr>
        <p:spPr>
          <a:xfrm>
            <a:off x="6303950" y="3726087"/>
            <a:ext cx="2592300" cy="2678100"/>
          </a:xfrm>
          <a:prstGeom prst="rect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16 heures d'amplitude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repos, les heures de conduite et les heures de travail qui sont dans la période précédant la dernière période de couchette. Dans notre exemple :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 h (service) + 1 h (conduite) + 1 h (repos) + 1 h (conduite) + 3 h (repos) + 1 h (conduite) = 8 heures.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16 h - 8 h = 8 heures sont disponibles pour finir le poste de travail, 21 h + 8 h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h(ne plus conduire après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14"/>
          <p:cNvSpPr txBox="1"/>
          <p:nvPr/>
        </p:nvSpPr>
        <p:spPr>
          <a:xfrm>
            <a:off x="4767262" y="4673600"/>
            <a:ext cx="26130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14"/>
          <p:cNvSpPr txBox="1"/>
          <p:nvPr/>
        </p:nvSpPr>
        <p:spPr>
          <a:xfrm>
            <a:off x="4119562" y="3808412"/>
            <a:ext cx="3189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14"/>
          <p:cNvSpPr txBox="1"/>
          <p:nvPr/>
        </p:nvSpPr>
        <p:spPr>
          <a:xfrm>
            <a:off x="144462" y="3730625"/>
            <a:ext cx="2663700" cy="1939500"/>
          </a:xfrm>
          <a:prstGeom prst="rect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conduite qui sont dans la période précédant la dernière période de couchette. Dans notre exemple :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 h  = 3 heures de 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 – 3 heures = 10 heures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Donc, 21 h + 10 heures = 7 h  (ne plus conduire après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14"/>
          <p:cNvSpPr txBox="1"/>
          <p:nvPr/>
        </p:nvSpPr>
        <p:spPr>
          <a:xfrm>
            <a:off x="3563937" y="4816475"/>
            <a:ext cx="39608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14"/>
          <p:cNvSpPr txBox="1"/>
          <p:nvPr/>
        </p:nvSpPr>
        <p:spPr>
          <a:xfrm>
            <a:off x="2911975" y="3726075"/>
            <a:ext cx="3168600" cy="1939500"/>
          </a:xfrm>
          <a:prstGeom prst="rect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service et les heures de conduite qui sont dans la période précédant la dernière période de couchette. Dans notre exemple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h (service) + 1 h (conduite) + 1 h (conduite) + 1 h (conduite) =4 h. de travail.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– 4 heures = 10 heures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21 h + 10 heures = 7 h  (ne plus conduire après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 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14"/>
          <p:cNvSpPr txBox="1"/>
          <p:nvPr/>
        </p:nvSpPr>
        <p:spPr>
          <a:xfrm>
            <a:off x="270412" y="5727712"/>
            <a:ext cx="5832600" cy="101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exemple, c’est la règle des 16 heures qui détermine le nombre d’heures de conduite disponibles puisque c’est la première des limites rencontrées.  Elle a préséance sur la règle des 13 heures de conduite et celle des 16 heures d’amplitude.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p15"/>
          <p:cNvSpPr txBox="1"/>
          <p:nvPr/>
        </p:nvSpPr>
        <p:spPr>
          <a:xfrm>
            <a:off x="1979612" y="188912"/>
            <a:ext cx="74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Selon les grilles ci-dessous, combien d’heures de conduite vous reste-t-il ?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15"/>
          <p:cNvSpPr txBox="1"/>
          <p:nvPr/>
        </p:nvSpPr>
        <p:spPr>
          <a:xfrm>
            <a:off x="3132137" y="476250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heures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3" name="Google Shape;3233;p15"/>
          <p:cNvCxnSpPr/>
          <p:nvPr/>
        </p:nvCxnSpPr>
        <p:spPr>
          <a:xfrm>
            <a:off x="1697037" y="1666875"/>
            <a:ext cx="61595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4" name="Google Shape;3234;p15"/>
          <p:cNvCxnSpPr/>
          <p:nvPr/>
        </p:nvCxnSpPr>
        <p:spPr>
          <a:xfrm rot="10800000">
            <a:off x="3181350" y="1225550"/>
            <a:ext cx="0" cy="42862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5" name="Google Shape;3235;p15"/>
          <p:cNvCxnSpPr/>
          <p:nvPr/>
        </p:nvCxnSpPr>
        <p:spPr>
          <a:xfrm>
            <a:off x="3181350" y="1244600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6" name="Google Shape;3236;p15"/>
          <p:cNvCxnSpPr/>
          <p:nvPr/>
        </p:nvCxnSpPr>
        <p:spPr>
          <a:xfrm>
            <a:off x="3398837" y="1655762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7" name="Google Shape;3237;p15"/>
          <p:cNvCxnSpPr/>
          <p:nvPr/>
        </p:nvCxnSpPr>
        <p:spPr>
          <a:xfrm>
            <a:off x="2325687" y="1879600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8" name="Google Shape;3238;p15"/>
          <p:cNvCxnSpPr/>
          <p:nvPr/>
        </p:nvCxnSpPr>
        <p:spPr>
          <a:xfrm>
            <a:off x="1479550" y="1866900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9" name="Google Shape;3239;p15"/>
          <p:cNvCxnSpPr/>
          <p:nvPr/>
        </p:nvCxnSpPr>
        <p:spPr>
          <a:xfrm flipH="1" rot="10800000">
            <a:off x="1677987" y="3603625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0" name="Google Shape;3240;p15"/>
          <p:cNvCxnSpPr/>
          <p:nvPr/>
        </p:nvCxnSpPr>
        <p:spPr>
          <a:xfrm>
            <a:off x="4267200" y="3621087"/>
            <a:ext cx="398462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1" name="Google Shape;3241;p15"/>
          <p:cNvCxnSpPr/>
          <p:nvPr/>
        </p:nvCxnSpPr>
        <p:spPr>
          <a:xfrm>
            <a:off x="3398837" y="3175000"/>
            <a:ext cx="21748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2" name="Google Shape;3242;p15"/>
          <p:cNvCxnSpPr/>
          <p:nvPr/>
        </p:nvCxnSpPr>
        <p:spPr>
          <a:xfrm>
            <a:off x="2963862" y="3833812"/>
            <a:ext cx="21748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3" name="Google Shape;3243;p15"/>
          <p:cNvCxnSpPr/>
          <p:nvPr/>
        </p:nvCxnSpPr>
        <p:spPr>
          <a:xfrm flipH="1" rot="10800000">
            <a:off x="2111375" y="3422650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4" name="Google Shape;3244;p15"/>
          <p:cNvCxnSpPr/>
          <p:nvPr/>
        </p:nvCxnSpPr>
        <p:spPr>
          <a:xfrm>
            <a:off x="1660525" y="3603625"/>
            <a:ext cx="471487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5" name="Google Shape;3245;p15"/>
          <p:cNvCxnSpPr/>
          <p:nvPr/>
        </p:nvCxnSpPr>
        <p:spPr>
          <a:xfrm>
            <a:off x="5969000" y="3613150"/>
            <a:ext cx="65722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6" name="Google Shape;3246;p15"/>
          <p:cNvCxnSpPr/>
          <p:nvPr/>
        </p:nvCxnSpPr>
        <p:spPr>
          <a:xfrm>
            <a:off x="1470025" y="5861050"/>
            <a:ext cx="108426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47" name="Google Shape;3247;p15"/>
          <p:cNvGrpSpPr/>
          <p:nvPr/>
        </p:nvGrpSpPr>
        <p:grpSpPr>
          <a:xfrm>
            <a:off x="611187" y="611187"/>
            <a:ext cx="6623050" cy="1927225"/>
            <a:chOff x="962" y="2399"/>
            <a:chExt cx="10431" cy="3036"/>
          </a:xfrm>
        </p:grpSpPr>
        <p:grpSp>
          <p:nvGrpSpPr>
            <p:cNvPr id="3248" name="Google Shape;3248;p15"/>
            <p:cNvGrpSpPr/>
            <p:nvPr/>
          </p:nvGrpSpPr>
          <p:grpSpPr>
            <a:xfrm>
              <a:off x="2437" y="2844"/>
              <a:ext cx="8251" cy="430"/>
              <a:chOff x="2276" y="11377"/>
              <a:chExt cx="8251" cy="430"/>
            </a:xfrm>
          </p:grpSpPr>
          <p:sp>
            <p:nvSpPr>
              <p:cNvPr id="3249" name="Google Shape;3249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3" name="Google Shape;3273;p15"/>
            <p:cNvGrpSpPr/>
            <p:nvPr/>
          </p:nvGrpSpPr>
          <p:grpSpPr>
            <a:xfrm>
              <a:off x="1025" y="2399"/>
              <a:ext cx="10368" cy="2604"/>
              <a:chOff x="864" y="10800"/>
              <a:chExt cx="10368" cy="2604"/>
            </a:xfrm>
          </p:grpSpPr>
          <p:sp>
            <p:nvSpPr>
              <p:cNvPr id="3274" name="Google Shape;3274;p15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5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5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5"/>
              <p:cNvSpPr txBox="1"/>
              <p:nvPr/>
            </p:nvSpPr>
            <p:spPr>
              <a:xfrm>
                <a:off x="864" y="11935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5"/>
              <p:cNvSpPr txBox="1"/>
              <p:nvPr/>
            </p:nvSpPr>
            <p:spPr>
              <a:xfrm>
                <a:off x="1009" y="12280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5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5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1" name="Google Shape;3281;p15"/>
            <p:cNvGrpSpPr/>
            <p:nvPr/>
          </p:nvGrpSpPr>
          <p:grpSpPr>
            <a:xfrm>
              <a:off x="2437" y="4572"/>
              <a:ext cx="8251" cy="430"/>
              <a:chOff x="2276" y="11377"/>
              <a:chExt cx="8251" cy="430"/>
            </a:xfrm>
          </p:grpSpPr>
          <p:sp>
            <p:nvSpPr>
              <p:cNvPr id="3282" name="Google Shape;3282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15"/>
            <p:cNvGrpSpPr/>
            <p:nvPr/>
          </p:nvGrpSpPr>
          <p:grpSpPr>
            <a:xfrm>
              <a:off x="2321" y="3217"/>
              <a:ext cx="8927" cy="2146"/>
              <a:chOff x="2160" y="7038"/>
              <a:chExt cx="8927" cy="2146"/>
            </a:xfrm>
          </p:grpSpPr>
          <p:grpSp>
            <p:nvGrpSpPr>
              <p:cNvPr id="3307" name="Google Shape;3307;p15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3308" name="Google Shape;3308;p15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09" name="Google Shape;3309;p15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0" name="Google Shape;3310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1" name="Google Shape;3311;p15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2" name="Google Shape;3312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3313" name="Google Shape;331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4" name="Google Shape;331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5" name="Google Shape;331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6" name="Google Shape;3316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3317" name="Google Shape;3317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8" name="Google Shape;331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19" name="Google Shape;331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20" name="Google Shape;3320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3321" name="Google Shape;3321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22" name="Google Shape;332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23" name="Google Shape;332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24" name="Google Shape;3324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3325" name="Google Shape;332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26" name="Google Shape;332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27" name="Google Shape;332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28" name="Google Shape;3328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3329" name="Google Shape;332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0" name="Google Shape;333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1" name="Google Shape;333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32" name="Google Shape;3332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3333" name="Google Shape;3333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4" name="Google Shape;333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5" name="Google Shape;333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36" name="Google Shape;3336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3337" name="Google Shape;333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8" name="Google Shape;333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39" name="Google Shape;33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0" name="Google Shape;3340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3341" name="Google Shape;33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42" name="Google Shape;33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43" name="Google Shape;334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4" name="Google Shape;3344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3345" name="Google Shape;3345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46" name="Google Shape;334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47" name="Google Shape;334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8" name="Google Shape;3348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3349" name="Google Shape;334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0" name="Google Shape;335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1" name="Google Shape;335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52" name="Google Shape;3352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3353" name="Google Shape;3353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4" name="Google Shape;33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5" name="Google Shape;335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56" name="Google Shape;3356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3357" name="Google Shape;3357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8" name="Google Shape;335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59" name="Google Shape;335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60" name="Google Shape;3360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3361" name="Google Shape;3361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62" name="Google Shape;3362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63" name="Google Shape;336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64" name="Google Shape;3364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3365" name="Google Shape;3365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66" name="Google Shape;336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67" name="Google Shape;336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68" name="Google Shape;3368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3369" name="Google Shape;3369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0" name="Google Shape;337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1" name="Google Shape;337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2" name="Google Shape;3372;p15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3373" name="Google Shape;3373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4" name="Google Shape;337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5" name="Google Shape;337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6" name="Google Shape;3376;p15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3377" name="Google Shape;337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8" name="Google Shape;337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79" name="Google Shape;33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80" name="Google Shape;3380;p15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3381" name="Google Shape;33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82" name="Google Shape;338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83" name="Google Shape;338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84" name="Google Shape;3384;p15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3385" name="Google Shape;338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86" name="Google Shape;33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87" name="Google Shape;338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88" name="Google Shape;3388;p15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3389" name="Google Shape;338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0" name="Google Shape;33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1" name="Google Shape;339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92" name="Google Shape;3392;p15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3393" name="Google Shape;339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4" name="Google Shape;339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5" name="Google Shape;339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96" name="Google Shape;3396;p15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3397" name="Google Shape;339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8" name="Google Shape;339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399" name="Google Shape;339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0" name="Google Shape;3400;p15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3401" name="Google Shape;340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02" name="Google Shape;340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03" name="Google Shape;340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4" name="Google Shape;3404;p15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3405" name="Google Shape;340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06" name="Google Shape;34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07" name="Google Shape;340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8" name="Google Shape;3408;p15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3409" name="Google Shape;3409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0" name="Google Shape;341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1" name="Google Shape;34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12" name="Google Shape;3412;p15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3413" name="Google Shape;341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4" name="Google Shape;341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5" name="Google Shape;341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16" name="Google Shape;3416;p15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3417" name="Google Shape;341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8" name="Google Shape;341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19" name="Google Shape;341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0" name="Google Shape;3420;p15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3421" name="Google Shape;342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22" name="Google Shape;34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23" name="Google Shape;342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4" name="Google Shape;3424;p15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3425" name="Google Shape;342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26" name="Google Shape;342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27" name="Google Shape;34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8" name="Google Shape;3428;p15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3429" name="Google Shape;342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0" name="Google Shape;343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1" name="Google Shape;343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2" name="Google Shape;3432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3433" name="Google Shape;3433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4" name="Google Shape;343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5" name="Google Shape;343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6" name="Google Shape;3436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3437" name="Google Shape;343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8" name="Google Shape;343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9" name="Google Shape;343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40" name="Google Shape;3440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3441" name="Google Shape;344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42" name="Google Shape;34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43" name="Google Shape;344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44" name="Google Shape;3444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3445" name="Google Shape;344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46" name="Google Shape;344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47" name="Google Shape;344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48" name="Google Shape;3448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3449" name="Google Shape;344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0" name="Google Shape;34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1" name="Google Shape;345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52" name="Google Shape;3452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3453" name="Google Shape;345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4" name="Google Shape;345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5" name="Google Shape;345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56" name="Google Shape;3456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3457" name="Google Shape;345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8" name="Google Shape;345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9" name="Google Shape;345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0" name="Google Shape;3460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3461" name="Google Shape;346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2" name="Google Shape;346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3" name="Google Shape;346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4" name="Google Shape;3464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3465" name="Google Shape;34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6" name="Google Shape;34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7" name="Google Shape;346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8" name="Google Shape;3468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3469" name="Google Shape;3469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0" name="Google Shape;347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1" name="Google Shape;347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72" name="Google Shape;3472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3473" name="Google Shape;347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4" name="Google Shape;347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5" name="Google Shape;347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76" name="Google Shape;3476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3477" name="Google Shape;347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8" name="Google Shape;347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79" name="Google Shape;34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80" name="Google Shape;3480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3481" name="Google Shape;34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82" name="Google Shape;348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83" name="Google Shape;348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84" name="Google Shape;3484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3485" name="Google Shape;348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86" name="Google Shape;34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87" name="Google Shape;348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88" name="Google Shape;3488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3489" name="Google Shape;348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0" name="Google Shape;34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1" name="Google Shape;34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92" name="Google Shape;3492;p15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3493" name="Google Shape;3493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4" name="Google Shape;349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5" name="Google Shape;349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96" name="Google Shape;3496;p15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3497" name="Google Shape;3497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8" name="Google Shape;349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99" name="Google Shape;349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00" name="Google Shape;3500;p15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3501" name="Google Shape;3501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02" name="Google Shape;350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03" name="Google Shape;350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04" name="Google Shape;3504;p15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3505" name="Google Shape;350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06" name="Google Shape;350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07" name="Google Shape;350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08" name="Google Shape;3508;p15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3509" name="Google Shape;3509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0" name="Google Shape;351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1" name="Google Shape;3511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12" name="Google Shape;3512;p15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3513" name="Google Shape;3513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4" name="Google Shape;351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5" name="Google Shape;3515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16" name="Google Shape;3516;p15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3517" name="Google Shape;3517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8" name="Google Shape;351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19" name="Google Shape;351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20" name="Google Shape;3520;p15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3521" name="Google Shape;3521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22" name="Google Shape;352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23" name="Google Shape;352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24" name="Google Shape;3524;p15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3525" name="Google Shape;3525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26" name="Google Shape;352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27" name="Google Shape;352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28" name="Google Shape;3528;p15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3529" name="Google Shape;3529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0" name="Google Shape;353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1" name="Google Shape;353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32" name="Google Shape;3532;p15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3533" name="Google Shape;3533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4" name="Google Shape;353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5" name="Google Shape;353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36" name="Google Shape;3536;p15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3537" name="Google Shape;3537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8" name="Google Shape;353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39" name="Google Shape;35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0" name="Google Shape;3540;p15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3541" name="Google Shape;3541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42" name="Google Shape;35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43" name="Google Shape;3543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4" name="Google Shape;3544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3545" name="Google Shape;354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46" name="Google Shape;354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47" name="Google Shape;3547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8" name="Google Shape;3548;p15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3549" name="Google Shape;354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0" name="Google Shape;35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1" name="Google Shape;3551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52" name="Google Shape;3552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3553" name="Google Shape;355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4" name="Google Shape;35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5" name="Google Shape;3555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56" name="Google Shape;3556;p15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3557" name="Google Shape;3557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8" name="Google Shape;355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59" name="Google Shape;355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60" name="Google Shape;3560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3561" name="Google Shape;356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62" name="Google Shape;3562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63" name="Google Shape;356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64" name="Google Shape;3564;p15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3565" name="Google Shape;35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66" name="Google Shape;35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67" name="Google Shape;356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68" name="Google Shape;3568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3569" name="Google Shape;3569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0" name="Google Shape;357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1" name="Google Shape;357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2" name="Google Shape;3572;p15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3573" name="Google Shape;3573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4" name="Google Shape;357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5" name="Google Shape;357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6" name="Google Shape;3576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3577" name="Google Shape;357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8" name="Google Shape;35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79" name="Google Shape;35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80" name="Google Shape;3580;p15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3581" name="Google Shape;358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82" name="Google Shape;3582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83" name="Google Shape;358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84" name="Google Shape;3584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3585" name="Google Shape;358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86" name="Google Shape;358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87" name="Google Shape;358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588" name="Google Shape;3588;p15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589" name="Google Shape;3589;p15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3590" name="Google Shape;359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91" name="Google Shape;3591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92" name="Google Shape;359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93" name="Google Shape;3593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3594" name="Google Shape;3594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95" name="Google Shape;3595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96" name="Google Shape;359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597" name="Google Shape;3597;p15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98" name="Google Shape;3598;p15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599" name="Google Shape;3599;p15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3600" name="Google Shape;3600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1" name="Google Shape;360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2" name="Google Shape;360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3" name="Google Shape;3603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3604" name="Google Shape;360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5" name="Google Shape;360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6" name="Google Shape;360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7" name="Google Shape;3607;p15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3608" name="Google Shape;3608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9" name="Google Shape;360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0" name="Google Shape;361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11" name="Google Shape;3611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3612" name="Google Shape;361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3" name="Google Shape;361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4" name="Google Shape;361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15" name="Google Shape;3615;p15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3616" name="Google Shape;361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7" name="Google Shape;361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8" name="Google Shape;361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19" name="Google Shape;3619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3620" name="Google Shape;362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21" name="Google Shape;3621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22" name="Google Shape;362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623" name="Google Shape;3623;p15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4" name="Google Shape;3624;p15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5" name="Google Shape;3625;p15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6" name="Google Shape;3626;p15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7" name="Google Shape;3627;p15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8" name="Google Shape;3628;p15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9" name="Google Shape;3629;p15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0" name="Google Shape;3630;p15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1" name="Google Shape;3631;p15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2" name="Google Shape;3632;p15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3" name="Google Shape;3633;p15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4" name="Google Shape;3634;p15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5" name="Google Shape;3635;p15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6" name="Google Shape;3636;p15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7" name="Google Shape;3637;p15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8" name="Google Shape;3638;p15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9" name="Google Shape;3639;p15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0" name="Google Shape;3640;p15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1" name="Google Shape;3641;p15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2" name="Google Shape;3642;p15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3" name="Google Shape;3643;p15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4" name="Google Shape;3644;p15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645" name="Google Shape;3645;p15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3646" name="Google Shape;364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47" name="Google Shape;364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48" name="Google Shape;364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49" name="Google Shape;3649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3650" name="Google Shape;365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51" name="Google Shape;365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52" name="Google Shape;365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53" name="Google Shape;3653;p15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3654" name="Google Shape;365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55" name="Google Shape;365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56" name="Google Shape;365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57" name="Google Shape;3657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3658" name="Google Shape;365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59" name="Google Shape;365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60" name="Google Shape;366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1" name="Google Shape;3661;p15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3662" name="Google Shape;3662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63" name="Google Shape;3663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64" name="Google Shape;366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5" name="Google Shape;3665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3666" name="Google Shape;366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67" name="Google Shape;366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68" name="Google Shape;366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9" name="Google Shape;3669;p15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3670" name="Google Shape;3670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71" name="Google Shape;3671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72" name="Google Shape;367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73" name="Google Shape;3673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3674" name="Google Shape;3674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75" name="Google Shape;3675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76" name="Google Shape;367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77" name="Google Shape;3677;p15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3678" name="Google Shape;367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79" name="Google Shape;367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80" name="Google Shape;368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81" name="Google Shape;3681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3682" name="Google Shape;368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83" name="Google Shape;368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84" name="Google Shape;3684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85" name="Google Shape;3685;p15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3686" name="Google Shape;368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87" name="Google Shape;368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88" name="Google Shape;368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89" name="Google Shape;3689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3690" name="Google Shape;369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91" name="Google Shape;369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92" name="Google Shape;369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3" name="Google Shape;3693;p15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3694" name="Google Shape;3694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95" name="Google Shape;3695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96" name="Google Shape;369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7" name="Google Shape;3697;p15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3698" name="Google Shape;369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99" name="Google Shape;369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00" name="Google Shape;3700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01" name="Google Shape;3701;p15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3702" name="Google Shape;3702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03" name="Google Shape;370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04" name="Google Shape;370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05" name="Google Shape;3705;p15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3706" name="Google Shape;370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07" name="Google Shape;370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08" name="Google Shape;3708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09" name="Google Shape;3709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3710" name="Google Shape;371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1" name="Google Shape;371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2" name="Google Shape;371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13" name="Google Shape;3713;p15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3714" name="Google Shape;371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5" name="Google Shape;371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6" name="Google Shape;371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17" name="Google Shape;3717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3718" name="Google Shape;371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9" name="Google Shape;371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20" name="Google Shape;372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721" name="Google Shape;3721;p15"/>
              <p:cNvCxnSpPr/>
              <p:nvPr/>
            </p:nvCxnSpPr>
            <p:spPr>
              <a:xfrm>
                <a:off x="10412" y="7380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2" name="Google Shape;3722;p15"/>
              <p:cNvCxnSpPr/>
              <p:nvPr/>
            </p:nvCxnSpPr>
            <p:spPr>
              <a:xfrm>
                <a:off x="10412" y="7710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3" name="Google Shape;3723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4" name="Google Shape;3724;p15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5" name="Google Shape;3725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6" name="Google Shape;3726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7" name="Google Shape;3727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8" name="Google Shape;3728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9" name="Google Shape;3729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0" name="Google Shape;3730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1" name="Google Shape;3731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2" name="Google Shape;3732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3" name="Google Shape;3733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4" name="Google Shape;3734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5" name="Google Shape;3735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6" name="Google Shape;3736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7" name="Google Shape;3737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8" name="Google Shape;3738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9" name="Google Shape;3739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0" name="Google Shape;3740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1" name="Google Shape;3741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2" name="Google Shape;3742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3" name="Google Shape;3743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4" name="Google Shape;3744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5" name="Google Shape;3745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6" name="Google Shape;3746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7" name="Google Shape;3747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8" name="Google Shape;3748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9" name="Google Shape;3749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50" name="Google Shape;3750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751" name="Google Shape;3751;p15"/>
              <p:cNvGrpSpPr/>
              <p:nvPr/>
            </p:nvGrpSpPr>
            <p:grpSpPr>
              <a:xfrm flipH="1" rot="10800000">
                <a:off x="2581" y="8820"/>
                <a:ext cx="170" cy="183"/>
                <a:chOff x="2520" y="14112"/>
                <a:chExt cx="145" cy="147"/>
              </a:xfrm>
            </p:grpSpPr>
            <p:cxnSp>
              <p:nvCxnSpPr>
                <p:cNvPr id="3752" name="Google Shape;3752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53" name="Google Shape;37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54" name="Google Shape;3754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5" name="Google Shape;3755;p15"/>
              <p:cNvGrpSpPr/>
              <p:nvPr/>
            </p:nvGrpSpPr>
            <p:grpSpPr>
              <a:xfrm flipH="1" rot="10800000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3756" name="Google Shape;375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57" name="Google Shape;3757;p15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58" name="Google Shape;3758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9" name="Google Shape;3759;p15"/>
              <p:cNvGrpSpPr/>
              <p:nvPr/>
            </p:nvGrpSpPr>
            <p:grpSpPr>
              <a:xfrm flipH="1" rot="10800000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3760" name="Google Shape;376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61" name="Google Shape;3761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62" name="Google Shape;3762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63" name="Google Shape;3763;p15"/>
              <p:cNvGrpSpPr/>
              <p:nvPr/>
            </p:nvGrpSpPr>
            <p:grpSpPr>
              <a:xfrm flipH="1" rot="10800000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3764" name="Google Shape;376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65" name="Google Shape;376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66" name="Google Shape;376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67" name="Google Shape;3767;p15"/>
              <p:cNvGrpSpPr/>
              <p:nvPr/>
            </p:nvGrpSpPr>
            <p:grpSpPr>
              <a:xfrm flipH="1" rot="10800000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3768" name="Google Shape;376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69" name="Google Shape;3769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70" name="Google Shape;3770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71" name="Google Shape;3771;p15"/>
              <p:cNvGrpSpPr/>
              <p:nvPr/>
            </p:nvGrpSpPr>
            <p:grpSpPr>
              <a:xfrm flipH="1" rot="10800000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3772" name="Google Shape;3772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73" name="Google Shape;3773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74" name="Google Shape;3774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75" name="Google Shape;3775;p15"/>
              <p:cNvGrpSpPr/>
              <p:nvPr/>
            </p:nvGrpSpPr>
            <p:grpSpPr>
              <a:xfrm flipH="1" rot="10800000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3776" name="Google Shape;3776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77" name="Google Shape;3777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78" name="Google Shape;3778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79" name="Google Shape;3779;p15"/>
              <p:cNvGrpSpPr/>
              <p:nvPr/>
            </p:nvGrpSpPr>
            <p:grpSpPr>
              <a:xfrm flipH="1" rot="10800000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3780" name="Google Shape;3780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81" name="Google Shape;378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82" name="Google Shape;3782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3" name="Google Shape;3783;p15"/>
              <p:cNvGrpSpPr/>
              <p:nvPr/>
            </p:nvGrpSpPr>
            <p:grpSpPr>
              <a:xfrm flipH="1" rot="10800000">
                <a:off x="5949" y="8820"/>
                <a:ext cx="170" cy="183"/>
                <a:chOff x="2519" y="14112"/>
                <a:chExt cx="145" cy="147"/>
              </a:xfrm>
            </p:grpSpPr>
            <p:cxnSp>
              <p:nvCxnSpPr>
                <p:cNvPr id="3784" name="Google Shape;3784;p15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85" name="Google Shape;3785;p15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86" name="Google Shape;37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7" name="Google Shape;3787;p15"/>
              <p:cNvGrpSpPr/>
              <p:nvPr/>
            </p:nvGrpSpPr>
            <p:grpSpPr>
              <a:xfrm flipH="1" rot="10800000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3788" name="Google Shape;378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89" name="Google Shape;3789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90" name="Google Shape;3790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91" name="Google Shape;3791;p15"/>
              <p:cNvGrpSpPr/>
              <p:nvPr/>
            </p:nvGrpSpPr>
            <p:grpSpPr>
              <a:xfrm flipH="1" rot="10800000">
                <a:off x="5276" y="8820"/>
                <a:ext cx="170" cy="183"/>
                <a:chOff x="2520" y="14112"/>
                <a:chExt cx="145" cy="147"/>
              </a:xfrm>
            </p:grpSpPr>
            <p:cxnSp>
              <p:nvCxnSpPr>
                <p:cNvPr id="3792" name="Google Shape;3792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93" name="Google Shape;37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94" name="Google Shape;3794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95" name="Google Shape;3795;p15"/>
              <p:cNvGrpSpPr/>
              <p:nvPr/>
            </p:nvGrpSpPr>
            <p:grpSpPr>
              <a:xfrm flipH="1" rot="10800000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3796" name="Google Shape;379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97" name="Google Shape;3797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98" name="Google Shape;3798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99" name="Google Shape;3799;p15"/>
              <p:cNvGrpSpPr/>
              <p:nvPr/>
            </p:nvGrpSpPr>
            <p:grpSpPr>
              <a:xfrm flipH="1" rot="10800000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3800" name="Google Shape;380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01" name="Google Shape;3801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02" name="Google Shape;380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03" name="Google Shape;3803;p15"/>
              <p:cNvGrpSpPr/>
              <p:nvPr/>
            </p:nvGrpSpPr>
            <p:grpSpPr>
              <a:xfrm flipH="1" rot="10800000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3804" name="Google Shape;3804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05" name="Google Shape;3805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06" name="Google Shape;3806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07" name="Google Shape;3807;p15"/>
              <p:cNvGrpSpPr/>
              <p:nvPr/>
            </p:nvGrpSpPr>
            <p:grpSpPr>
              <a:xfrm flipH="1" rot="10800000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3808" name="Google Shape;380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09" name="Google Shape;3809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10" name="Google Shape;3810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1" name="Google Shape;3811;p15"/>
              <p:cNvGrpSpPr/>
              <p:nvPr/>
            </p:nvGrpSpPr>
            <p:grpSpPr>
              <a:xfrm flipH="1" rot="10800000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3812" name="Google Shape;3812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13" name="Google Shape;3813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14" name="Google Shape;3814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5" name="Google Shape;3815;p15"/>
              <p:cNvGrpSpPr/>
              <p:nvPr/>
            </p:nvGrpSpPr>
            <p:grpSpPr>
              <a:xfrm flipH="1" rot="10800000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3816" name="Google Shape;3816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17" name="Google Shape;3817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18" name="Google Shape;3818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9" name="Google Shape;3819;p15"/>
              <p:cNvGrpSpPr/>
              <p:nvPr/>
            </p:nvGrpSpPr>
            <p:grpSpPr>
              <a:xfrm flipH="1" rot="10800000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3820" name="Google Shape;382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1" name="Google Shape;382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2" name="Google Shape;382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23" name="Google Shape;3823;p15"/>
              <p:cNvGrpSpPr/>
              <p:nvPr/>
            </p:nvGrpSpPr>
            <p:grpSpPr>
              <a:xfrm flipH="1" rot="10800000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3824" name="Google Shape;3824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5" name="Google Shape;382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6" name="Google Shape;3826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27" name="Google Shape;3827;p15"/>
              <p:cNvGrpSpPr/>
              <p:nvPr/>
            </p:nvGrpSpPr>
            <p:grpSpPr>
              <a:xfrm flipH="1" rot="10800000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3828" name="Google Shape;382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9" name="Google Shape;3829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0" name="Google Shape;3830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1" name="Google Shape;3831;p15"/>
              <p:cNvGrpSpPr/>
              <p:nvPr/>
            </p:nvGrpSpPr>
            <p:grpSpPr>
              <a:xfrm flipH="1" rot="10800000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3832" name="Google Shape;3832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3" name="Google Shape;3833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4" name="Google Shape;3834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5" name="Google Shape;3835;p15"/>
              <p:cNvGrpSpPr/>
              <p:nvPr/>
            </p:nvGrpSpPr>
            <p:grpSpPr>
              <a:xfrm flipH="1" rot="10800000">
                <a:off x="7972" y="8820"/>
                <a:ext cx="167" cy="183"/>
                <a:chOff x="2521" y="14112"/>
                <a:chExt cx="142" cy="147"/>
              </a:xfrm>
            </p:grpSpPr>
            <p:cxnSp>
              <p:nvCxnSpPr>
                <p:cNvPr id="3836" name="Google Shape;3836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7" name="Google Shape;3837;p15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8" name="Google Shape;3838;p15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9" name="Google Shape;3839;p15"/>
              <p:cNvGrpSpPr/>
              <p:nvPr/>
            </p:nvGrpSpPr>
            <p:grpSpPr>
              <a:xfrm flipH="1" rot="10800000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3840" name="Google Shape;384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1" name="Google Shape;384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2" name="Google Shape;384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43" name="Google Shape;3843;p15"/>
              <p:cNvGrpSpPr/>
              <p:nvPr/>
            </p:nvGrpSpPr>
            <p:grpSpPr>
              <a:xfrm flipH="1" rot="10800000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3844" name="Google Shape;384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5" name="Google Shape;3845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6" name="Google Shape;3846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847" name="Google Shape;3847;p15"/>
            <p:cNvSpPr txBox="1"/>
            <p:nvPr/>
          </p:nvSpPr>
          <p:spPr>
            <a:xfrm>
              <a:off x="962" y="5002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8" name="Google Shape;3848;p15"/>
            <p:cNvCxnSpPr/>
            <p:nvPr/>
          </p:nvCxnSpPr>
          <p:spPr>
            <a:xfrm>
              <a:off x="7052" y="3391"/>
              <a:ext cx="3363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49" name="Google Shape;3849;p15"/>
            <p:cNvCxnSpPr/>
            <p:nvPr/>
          </p:nvCxnSpPr>
          <p:spPr>
            <a:xfrm flipH="1" rot="10800000">
              <a:off x="4000" y="4059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0" name="Google Shape;3850;p15"/>
            <p:cNvCxnSpPr/>
            <p:nvPr/>
          </p:nvCxnSpPr>
          <p:spPr>
            <a:xfrm>
              <a:off x="3989" y="4048"/>
              <a:ext cx="1008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1" name="Google Shape;3851;p15"/>
            <p:cNvCxnSpPr/>
            <p:nvPr/>
          </p:nvCxnSpPr>
          <p:spPr>
            <a:xfrm rot="10800000">
              <a:off x="5353" y="338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2" name="Google Shape;3852;p15"/>
            <p:cNvCxnSpPr/>
            <p:nvPr/>
          </p:nvCxnSpPr>
          <p:spPr>
            <a:xfrm>
              <a:off x="5684" y="338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3" name="Google Shape;3853;p15"/>
            <p:cNvCxnSpPr/>
            <p:nvPr/>
          </p:nvCxnSpPr>
          <p:spPr>
            <a:xfrm>
              <a:off x="6026" y="4048"/>
              <a:ext cx="1026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4" name="Google Shape;3854;p15"/>
            <p:cNvCxnSpPr/>
            <p:nvPr/>
          </p:nvCxnSpPr>
          <p:spPr>
            <a:xfrm>
              <a:off x="3671" y="4059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5" name="Google Shape;3855;p15"/>
            <p:cNvCxnSpPr/>
            <p:nvPr/>
          </p:nvCxnSpPr>
          <p:spPr>
            <a:xfrm>
              <a:off x="5684" y="3394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6" name="Google Shape;3856;p15"/>
            <p:cNvCxnSpPr/>
            <p:nvPr/>
          </p:nvCxnSpPr>
          <p:spPr>
            <a:xfrm rot="10800000">
              <a:off x="2660" y="4059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7" name="Google Shape;3857;p15"/>
            <p:cNvCxnSpPr/>
            <p:nvPr/>
          </p:nvCxnSpPr>
          <p:spPr>
            <a:xfrm rot="10800000">
              <a:off x="6026" y="3385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8" name="Google Shape;3858;p15"/>
            <p:cNvCxnSpPr/>
            <p:nvPr/>
          </p:nvCxnSpPr>
          <p:spPr>
            <a:xfrm>
              <a:off x="7052" y="3370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859" name="Google Shape;3859;p15"/>
          <p:cNvGrpSpPr/>
          <p:nvPr/>
        </p:nvGrpSpPr>
        <p:grpSpPr>
          <a:xfrm>
            <a:off x="611187" y="2565400"/>
            <a:ext cx="6623050" cy="1928812"/>
            <a:chOff x="962" y="5477"/>
            <a:chExt cx="10431" cy="3036"/>
          </a:xfrm>
        </p:grpSpPr>
        <p:grpSp>
          <p:nvGrpSpPr>
            <p:cNvPr id="3860" name="Google Shape;3860;p15"/>
            <p:cNvGrpSpPr/>
            <p:nvPr/>
          </p:nvGrpSpPr>
          <p:grpSpPr>
            <a:xfrm>
              <a:off x="2437" y="5922"/>
              <a:ext cx="8251" cy="432"/>
              <a:chOff x="2276" y="11377"/>
              <a:chExt cx="8251" cy="432"/>
            </a:xfrm>
          </p:grpSpPr>
          <p:sp>
            <p:nvSpPr>
              <p:cNvPr id="3861" name="Google Shape;3861;p15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15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15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15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15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15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15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15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15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15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15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15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15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15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15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15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15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15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15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15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15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15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15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15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5" name="Google Shape;3885;p15"/>
            <p:cNvGrpSpPr/>
            <p:nvPr/>
          </p:nvGrpSpPr>
          <p:grpSpPr>
            <a:xfrm>
              <a:off x="1025" y="5477"/>
              <a:ext cx="10368" cy="2603"/>
              <a:chOff x="864" y="10800"/>
              <a:chExt cx="10368" cy="2603"/>
            </a:xfrm>
          </p:grpSpPr>
          <p:sp>
            <p:nvSpPr>
              <p:cNvPr id="3886" name="Google Shape;3886;p15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15"/>
              <p:cNvSpPr txBox="1"/>
              <p:nvPr/>
            </p:nvSpPr>
            <p:spPr>
              <a:xfrm>
                <a:off x="1584" y="12971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15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15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15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15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15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3" name="Google Shape;3893;p15"/>
            <p:cNvGrpSpPr/>
            <p:nvPr/>
          </p:nvGrpSpPr>
          <p:grpSpPr>
            <a:xfrm>
              <a:off x="2437" y="7648"/>
              <a:ext cx="8251" cy="432"/>
              <a:chOff x="2276" y="11375"/>
              <a:chExt cx="8251" cy="432"/>
            </a:xfrm>
          </p:grpSpPr>
          <p:sp>
            <p:nvSpPr>
              <p:cNvPr id="3894" name="Google Shape;3894;p15"/>
              <p:cNvSpPr txBox="1"/>
              <p:nvPr/>
            </p:nvSpPr>
            <p:spPr>
              <a:xfrm>
                <a:off x="9952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15"/>
              <p:cNvSpPr txBox="1"/>
              <p:nvPr/>
            </p:nvSpPr>
            <p:spPr>
              <a:xfrm>
                <a:off x="9614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15"/>
              <p:cNvSpPr txBox="1"/>
              <p:nvPr/>
            </p:nvSpPr>
            <p:spPr>
              <a:xfrm>
                <a:off x="9279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15"/>
              <p:cNvSpPr txBox="1"/>
              <p:nvPr/>
            </p:nvSpPr>
            <p:spPr>
              <a:xfrm>
                <a:off x="8942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15"/>
              <p:cNvSpPr txBox="1"/>
              <p:nvPr/>
            </p:nvSpPr>
            <p:spPr>
              <a:xfrm>
                <a:off x="8607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15"/>
              <p:cNvSpPr txBox="1"/>
              <p:nvPr/>
            </p:nvSpPr>
            <p:spPr>
              <a:xfrm>
                <a:off x="8269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15"/>
              <p:cNvSpPr txBox="1"/>
              <p:nvPr/>
            </p:nvSpPr>
            <p:spPr>
              <a:xfrm>
                <a:off x="793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15"/>
              <p:cNvSpPr txBox="1"/>
              <p:nvPr/>
            </p:nvSpPr>
            <p:spPr>
              <a:xfrm>
                <a:off x="7599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15"/>
              <p:cNvSpPr txBox="1"/>
              <p:nvPr/>
            </p:nvSpPr>
            <p:spPr>
              <a:xfrm>
                <a:off x="726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15"/>
              <p:cNvSpPr txBox="1"/>
              <p:nvPr/>
            </p:nvSpPr>
            <p:spPr>
              <a:xfrm>
                <a:off x="6924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15"/>
              <p:cNvSpPr txBox="1"/>
              <p:nvPr/>
            </p:nvSpPr>
            <p:spPr>
              <a:xfrm>
                <a:off x="6589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15"/>
              <p:cNvSpPr txBox="1"/>
              <p:nvPr/>
            </p:nvSpPr>
            <p:spPr>
              <a:xfrm>
                <a:off x="6254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15"/>
              <p:cNvSpPr txBox="1"/>
              <p:nvPr/>
            </p:nvSpPr>
            <p:spPr>
              <a:xfrm>
                <a:off x="5916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15"/>
              <p:cNvSpPr txBox="1"/>
              <p:nvPr/>
            </p:nvSpPr>
            <p:spPr>
              <a:xfrm>
                <a:off x="5579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15"/>
              <p:cNvSpPr txBox="1"/>
              <p:nvPr/>
            </p:nvSpPr>
            <p:spPr>
              <a:xfrm>
                <a:off x="524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15"/>
              <p:cNvSpPr txBox="1"/>
              <p:nvPr/>
            </p:nvSpPr>
            <p:spPr>
              <a:xfrm>
                <a:off x="429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15"/>
              <p:cNvSpPr txBox="1"/>
              <p:nvPr/>
            </p:nvSpPr>
            <p:spPr>
              <a:xfrm>
                <a:off x="3961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15"/>
              <p:cNvSpPr txBox="1"/>
              <p:nvPr/>
            </p:nvSpPr>
            <p:spPr>
              <a:xfrm>
                <a:off x="2276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15"/>
              <p:cNvSpPr txBox="1"/>
              <p:nvPr/>
            </p:nvSpPr>
            <p:spPr>
              <a:xfrm>
                <a:off x="261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15"/>
              <p:cNvSpPr txBox="1"/>
              <p:nvPr/>
            </p:nvSpPr>
            <p:spPr>
              <a:xfrm>
                <a:off x="2951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15"/>
              <p:cNvSpPr txBox="1"/>
              <p:nvPr/>
            </p:nvSpPr>
            <p:spPr>
              <a:xfrm>
                <a:off x="362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15"/>
              <p:cNvSpPr txBox="1"/>
              <p:nvPr/>
            </p:nvSpPr>
            <p:spPr>
              <a:xfrm>
                <a:off x="3286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15"/>
              <p:cNvSpPr txBox="1"/>
              <p:nvPr/>
            </p:nvSpPr>
            <p:spPr>
              <a:xfrm>
                <a:off x="4634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15"/>
              <p:cNvSpPr txBox="1"/>
              <p:nvPr/>
            </p:nvSpPr>
            <p:spPr>
              <a:xfrm>
                <a:off x="4969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8" name="Google Shape;3918;p15"/>
            <p:cNvGrpSpPr/>
            <p:nvPr/>
          </p:nvGrpSpPr>
          <p:grpSpPr>
            <a:xfrm>
              <a:off x="2321" y="6274"/>
              <a:ext cx="8927" cy="2148"/>
              <a:chOff x="2160" y="7036"/>
              <a:chExt cx="8927" cy="2148"/>
            </a:xfrm>
          </p:grpSpPr>
          <p:grpSp>
            <p:nvGrpSpPr>
              <p:cNvPr id="3919" name="Google Shape;3919;p15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3920" name="Google Shape;3920;p15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21" name="Google Shape;3921;p15"/>
                <p:cNvCxnSpPr/>
                <p:nvPr/>
              </p:nvCxnSpPr>
              <p:spPr>
                <a:xfrm>
                  <a:off x="2881" y="12378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22" name="Google Shape;3922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23" name="Google Shape;3923;p15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24" name="Google Shape;3924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3925" name="Google Shape;392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26" name="Google Shape;392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27" name="Google Shape;392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28" name="Google Shape;3928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3929" name="Google Shape;3929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0" name="Google Shape;393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1" name="Google Shape;3931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2" name="Google Shape;3932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3933" name="Google Shape;3933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4" name="Google Shape;393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5" name="Google Shape;393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6" name="Google Shape;3936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3937" name="Google Shape;393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8" name="Google Shape;393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39" name="Google Shape;39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40" name="Google Shape;3940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3941" name="Google Shape;39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42" name="Google Shape;39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43" name="Google Shape;394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44" name="Google Shape;3944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3945" name="Google Shape;394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46" name="Google Shape;394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47" name="Google Shape;394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48" name="Google Shape;3948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3949" name="Google Shape;3949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0" name="Google Shape;395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1" name="Google Shape;395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52" name="Google Shape;3952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3953" name="Google Shape;395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4" name="Google Shape;39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5" name="Google Shape;395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56" name="Google Shape;3956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3957" name="Google Shape;3957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8" name="Google Shape;395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59" name="Google Shape;395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0" name="Google Shape;3960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3961" name="Google Shape;396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62" name="Google Shape;396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63" name="Google Shape;396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4" name="Google Shape;3964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3965" name="Google Shape;3965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66" name="Google Shape;396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67" name="Google Shape;396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8" name="Google Shape;3968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3969" name="Google Shape;396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0" name="Google Shape;397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1" name="Google Shape;397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72" name="Google Shape;3972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3973" name="Google Shape;3973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4" name="Google Shape;397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5" name="Google Shape;397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76" name="Google Shape;3976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3977" name="Google Shape;3977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8" name="Google Shape;397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79" name="Google Shape;397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0" name="Google Shape;3980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3981" name="Google Shape;3981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82" name="Google Shape;3982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83" name="Google Shape;398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4" name="Google Shape;3984;p15"/>
              <p:cNvGrpSpPr/>
              <p:nvPr/>
            </p:nvGrpSpPr>
            <p:grpSpPr>
              <a:xfrm>
                <a:off x="5276" y="7881"/>
                <a:ext cx="170" cy="167"/>
                <a:chOff x="2520" y="14113"/>
                <a:chExt cx="145" cy="143"/>
              </a:xfrm>
            </p:grpSpPr>
            <p:cxnSp>
              <p:nvCxnSpPr>
                <p:cNvPr id="3985" name="Google Shape;3985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86" name="Google Shape;398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87" name="Google Shape;398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8" name="Google Shape;3988;p15"/>
              <p:cNvGrpSpPr/>
              <p:nvPr/>
            </p:nvGrpSpPr>
            <p:grpSpPr>
              <a:xfrm>
                <a:off x="5949" y="7881"/>
                <a:ext cx="170" cy="167"/>
                <a:chOff x="2519" y="14113"/>
                <a:chExt cx="145" cy="143"/>
              </a:xfrm>
            </p:grpSpPr>
            <p:cxnSp>
              <p:nvCxnSpPr>
                <p:cNvPr id="3989" name="Google Shape;3989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0" name="Google Shape;399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1" name="Google Shape;39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2" name="Google Shape;3992;p15"/>
              <p:cNvGrpSpPr/>
              <p:nvPr/>
            </p:nvGrpSpPr>
            <p:grpSpPr>
              <a:xfrm>
                <a:off x="6624" y="7881"/>
                <a:ext cx="170" cy="167"/>
                <a:chOff x="2520" y="14113"/>
                <a:chExt cx="145" cy="143"/>
              </a:xfrm>
            </p:grpSpPr>
            <p:cxnSp>
              <p:nvCxnSpPr>
                <p:cNvPr id="3993" name="Google Shape;3993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4" name="Google Shape;399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5" name="Google Shape;399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6" name="Google Shape;3996;p15"/>
              <p:cNvGrpSpPr/>
              <p:nvPr/>
            </p:nvGrpSpPr>
            <p:grpSpPr>
              <a:xfrm>
                <a:off x="7299" y="7881"/>
                <a:ext cx="168" cy="167"/>
                <a:chOff x="2521" y="14113"/>
                <a:chExt cx="144" cy="143"/>
              </a:xfrm>
            </p:grpSpPr>
            <p:cxnSp>
              <p:nvCxnSpPr>
                <p:cNvPr id="3997" name="Google Shape;399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8" name="Google Shape;399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99" name="Google Shape;399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00" name="Google Shape;4000;p15"/>
              <p:cNvGrpSpPr/>
              <p:nvPr/>
            </p:nvGrpSpPr>
            <p:grpSpPr>
              <a:xfrm>
                <a:off x="7972" y="7881"/>
                <a:ext cx="167" cy="167"/>
                <a:chOff x="2520" y="14113"/>
                <a:chExt cx="143" cy="143"/>
              </a:xfrm>
            </p:grpSpPr>
            <p:cxnSp>
              <p:nvCxnSpPr>
                <p:cNvPr id="4001" name="Google Shape;4001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02" name="Google Shape;400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03" name="Google Shape;400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04" name="Google Shape;4004;p15"/>
              <p:cNvGrpSpPr/>
              <p:nvPr/>
            </p:nvGrpSpPr>
            <p:grpSpPr>
              <a:xfrm>
                <a:off x="8647" y="7881"/>
                <a:ext cx="167" cy="167"/>
                <a:chOff x="2521" y="14113"/>
                <a:chExt cx="143" cy="143"/>
              </a:xfrm>
            </p:grpSpPr>
            <p:cxnSp>
              <p:nvCxnSpPr>
                <p:cNvPr id="4005" name="Google Shape;4005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06" name="Google Shape;40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07" name="Google Shape;400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08" name="Google Shape;4008;p15"/>
              <p:cNvGrpSpPr/>
              <p:nvPr/>
            </p:nvGrpSpPr>
            <p:grpSpPr>
              <a:xfrm>
                <a:off x="9319" y="7881"/>
                <a:ext cx="168" cy="167"/>
                <a:chOff x="2520" y="14113"/>
                <a:chExt cx="143" cy="143"/>
              </a:xfrm>
            </p:grpSpPr>
            <p:cxnSp>
              <p:nvCxnSpPr>
                <p:cNvPr id="4009" name="Google Shape;4009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0" name="Google Shape;40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1" name="Google Shape;40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12" name="Google Shape;4012;p15"/>
              <p:cNvGrpSpPr/>
              <p:nvPr/>
            </p:nvGrpSpPr>
            <p:grpSpPr>
              <a:xfrm>
                <a:off x="9992" y="7881"/>
                <a:ext cx="170" cy="167"/>
                <a:chOff x="2519" y="14113"/>
                <a:chExt cx="145" cy="143"/>
              </a:xfrm>
            </p:grpSpPr>
            <p:cxnSp>
              <p:nvCxnSpPr>
                <p:cNvPr id="4013" name="Google Shape;4013;p15"/>
                <p:cNvCxnSpPr/>
                <p:nvPr/>
              </p:nvCxnSpPr>
              <p:spPr>
                <a:xfrm>
                  <a:off x="2591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4" name="Google Shape;401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5" name="Google Shape;401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16" name="Google Shape;4016;p15"/>
              <p:cNvGrpSpPr/>
              <p:nvPr/>
            </p:nvGrpSpPr>
            <p:grpSpPr>
              <a:xfrm>
                <a:off x="4941" y="7881"/>
                <a:ext cx="168" cy="167"/>
                <a:chOff x="2521" y="14113"/>
                <a:chExt cx="144" cy="143"/>
              </a:xfrm>
            </p:grpSpPr>
            <p:cxnSp>
              <p:nvCxnSpPr>
                <p:cNvPr id="4017" name="Google Shape;401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8" name="Google Shape;401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9" name="Google Shape;401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0" name="Google Shape;4020;p15"/>
              <p:cNvGrpSpPr/>
              <p:nvPr/>
            </p:nvGrpSpPr>
            <p:grpSpPr>
              <a:xfrm>
                <a:off x="9655" y="7881"/>
                <a:ext cx="169" cy="167"/>
                <a:chOff x="2519" y="14113"/>
                <a:chExt cx="144" cy="143"/>
              </a:xfrm>
            </p:grpSpPr>
            <p:cxnSp>
              <p:nvCxnSpPr>
                <p:cNvPr id="4021" name="Google Shape;4021;p15"/>
                <p:cNvCxnSpPr/>
                <p:nvPr/>
              </p:nvCxnSpPr>
              <p:spPr>
                <a:xfrm>
                  <a:off x="2591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22" name="Google Shape;40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23" name="Google Shape;402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4" name="Google Shape;4024;p15"/>
              <p:cNvGrpSpPr/>
              <p:nvPr/>
            </p:nvGrpSpPr>
            <p:grpSpPr>
              <a:xfrm>
                <a:off x="8982" y="7881"/>
                <a:ext cx="168" cy="167"/>
                <a:chOff x="2519" y="14113"/>
                <a:chExt cx="144" cy="143"/>
              </a:xfrm>
            </p:grpSpPr>
            <p:cxnSp>
              <p:nvCxnSpPr>
                <p:cNvPr id="4025" name="Google Shape;4025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26" name="Google Shape;402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27" name="Google Shape;40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8" name="Google Shape;4028;p15"/>
              <p:cNvGrpSpPr/>
              <p:nvPr/>
            </p:nvGrpSpPr>
            <p:grpSpPr>
              <a:xfrm>
                <a:off x="8309" y="7881"/>
                <a:ext cx="168" cy="167"/>
                <a:chOff x="2520" y="14113"/>
                <a:chExt cx="144" cy="143"/>
              </a:xfrm>
            </p:grpSpPr>
            <p:cxnSp>
              <p:nvCxnSpPr>
                <p:cNvPr id="4029" name="Google Shape;4029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0" name="Google Shape;403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1" name="Google Shape;403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32" name="Google Shape;4032;p15"/>
              <p:cNvGrpSpPr/>
              <p:nvPr/>
            </p:nvGrpSpPr>
            <p:grpSpPr>
              <a:xfrm>
                <a:off x="7634" y="7881"/>
                <a:ext cx="168" cy="167"/>
                <a:chOff x="2519" y="14113"/>
                <a:chExt cx="144" cy="143"/>
              </a:xfrm>
            </p:grpSpPr>
            <p:cxnSp>
              <p:nvCxnSpPr>
                <p:cNvPr id="4033" name="Google Shape;4033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4" name="Google Shape;403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5" name="Google Shape;403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36" name="Google Shape;4036;p15"/>
              <p:cNvGrpSpPr/>
              <p:nvPr/>
            </p:nvGrpSpPr>
            <p:grpSpPr>
              <a:xfrm>
                <a:off x="6962" y="7881"/>
                <a:ext cx="167" cy="167"/>
                <a:chOff x="2521" y="14113"/>
                <a:chExt cx="142" cy="143"/>
              </a:xfrm>
            </p:grpSpPr>
            <p:cxnSp>
              <p:nvCxnSpPr>
                <p:cNvPr id="4037" name="Google Shape;4037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8" name="Google Shape;403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9" name="Google Shape;403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40" name="Google Shape;4040;p15"/>
              <p:cNvGrpSpPr/>
              <p:nvPr/>
            </p:nvGrpSpPr>
            <p:grpSpPr>
              <a:xfrm>
                <a:off x="6287" y="7881"/>
                <a:ext cx="169" cy="167"/>
                <a:chOff x="2520" y="14113"/>
                <a:chExt cx="144" cy="143"/>
              </a:xfrm>
            </p:grpSpPr>
            <p:cxnSp>
              <p:nvCxnSpPr>
                <p:cNvPr id="4041" name="Google Shape;4041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42" name="Google Shape;40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43" name="Google Shape;404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44" name="Google Shape;4044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4045" name="Google Shape;404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46" name="Google Shape;404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47" name="Google Shape;404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48" name="Google Shape;4048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4049" name="Google Shape;404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0" name="Google Shape;405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1" name="Google Shape;405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2" name="Google Shape;4052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4053" name="Google Shape;405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4" name="Google Shape;405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5" name="Google Shape;405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6" name="Google Shape;4056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4057" name="Google Shape;405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8" name="Google Shape;405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9" name="Google Shape;405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60" name="Google Shape;4060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4061" name="Google Shape;4061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62" name="Google Shape;406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63" name="Google Shape;406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64" name="Google Shape;4064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4065" name="Google Shape;40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66" name="Google Shape;40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67" name="Google Shape;406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68" name="Google Shape;4068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4069" name="Google Shape;406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0" name="Google Shape;407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1" name="Google Shape;407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72" name="Google Shape;4072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4073" name="Google Shape;4073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4" name="Google Shape;407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5" name="Google Shape;407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76" name="Google Shape;4076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4077" name="Google Shape;407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8" name="Google Shape;40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9" name="Google Shape;40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0" name="Google Shape;4080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4081" name="Google Shape;408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82" name="Google Shape;408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83" name="Google Shape;408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4" name="Google Shape;4084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4085" name="Google Shape;40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86" name="Google Shape;408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87" name="Google Shape;408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8" name="Google Shape;4088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4089" name="Google Shape;408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0" name="Google Shape;40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1" name="Google Shape;40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92" name="Google Shape;4092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4093" name="Google Shape;409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4" name="Google Shape;409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5" name="Google Shape;409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96" name="Google Shape;4096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4097" name="Google Shape;409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8" name="Google Shape;409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99" name="Google Shape;409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00" name="Google Shape;4100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4101" name="Google Shape;410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02" name="Google Shape;410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03" name="Google Shape;410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04" name="Google Shape;4104;p15"/>
              <p:cNvGrpSpPr/>
              <p:nvPr/>
            </p:nvGrpSpPr>
            <p:grpSpPr>
              <a:xfrm>
                <a:off x="7299" y="7206"/>
                <a:ext cx="168" cy="168"/>
                <a:chOff x="2521" y="14112"/>
                <a:chExt cx="144" cy="144"/>
              </a:xfrm>
            </p:grpSpPr>
            <p:cxnSp>
              <p:nvCxnSpPr>
                <p:cNvPr id="4105" name="Google Shape;4105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06" name="Google Shape;41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07" name="Google Shape;410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08" name="Google Shape;4108;p15"/>
              <p:cNvGrpSpPr/>
              <p:nvPr/>
            </p:nvGrpSpPr>
            <p:grpSpPr>
              <a:xfrm>
                <a:off x="7972" y="7206"/>
                <a:ext cx="167" cy="168"/>
                <a:chOff x="2520" y="14112"/>
                <a:chExt cx="143" cy="144"/>
              </a:xfrm>
            </p:grpSpPr>
            <p:cxnSp>
              <p:nvCxnSpPr>
                <p:cNvPr id="4109" name="Google Shape;4109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0" name="Google Shape;41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1" name="Google Shape;41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2" name="Google Shape;4112;p15"/>
              <p:cNvGrpSpPr/>
              <p:nvPr/>
            </p:nvGrpSpPr>
            <p:grpSpPr>
              <a:xfrm>
                <a:off x="8647" y="7206"/>
                <a:ext cx="167" cy="168"/>
                <a:chOff x="2521" y="14112"/>
                <a:chExt cx="143" cy="144"/>
              </a:xfrm>
            </p:grpSpPr>
            <p:cxnSp>
              <p:nvCxnSpPr>
                <p:cNvPr id="4113" name="Google Shape;411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4" name="Google Shape;411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5" name="Google Shape;411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6" name="Google Shape;4116;p15"/>
              <p:cNvGrpSpPr/>
              <p:nvPr/>
            </p:nvGrpSpPr>
            <p:grpSpPr>
              <a:xfrm>
                <a:off x="9319" y="7206"/>
                <a:ext cx="168" cy="168"/>
                <a:chOff x="2520" y="14112"/>
                <a:chExt cx="143" cy="144"/>
              </a:xfrm>
            </p:grpSpPr>
            <p:cxnSp>
              <p:nvCxnSpPr>
                <p:cNvPr id="4117" name="Google Shape;411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8" name="Google Shape;411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9" name="Google Shape;411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20" name="Google Shape;4120;p15"/>
              <p:cNvGrpSpPr/>
              <p:nvPr/>
            </p:nvGrpSpPr>
            <p:grpSpPr>
              <a:xfrm>
                <a:off x="9992" y="7206"/>
                <a:ext cx="170" cy="168"/>
                <a:chOff x="2519" y="14112"/>
                <a:chExt cx="145" cy="144"/>
              </a:xfrm>
            </p:grpSpPr>
            <p:cxnSp>
              <p:nvCxnSpPr>
                <p:cNvPr id="4121" name="Google Shape;4121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22" name="Google Shape;41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23" name="Google Shape;412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24" name="Google Shape;4124;p15"/>
              <p:cNvGrpSpPr/>
              <p:nvPr/>
            </p:nvGrpSpPr>
            <p:grpSpPr>
              <a:xfrm>
                <a:off x="9655" y="7206"/>
                <a:ext cx="169" cy="168"/>
                <a:chOff x="2519" y="14112"/>
                <a:chExt cx="144" cy="144"/>
              </a:xfrm>
            </p:grpSpPr>
            <p:cxnSp>
              <p:nvCxnSpPr>
                <p:cNvPr id="4125" name="Google Shape;4125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26" name="Google Shape;412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27" name="Google Shape;41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28" name="Google Shape;4128;p15"/>
              <p:cNvGrpSpPr/>
              <p:nvPr/>
            </p:nvGrpSpPr>
            <p:grpSpPr>
              <a:xfrm>
                <a:off x="8982" y="7206"/>
                <a:ext cx="168" cy="168"/>
                <a:chOff x="2519" y="14112"/>
                <a:chExt cx="144" cy="144"/>
              </a:xfrm>
            </p:grpSpPr>
            <p:cxnSp>
              <p:nvCxnSpPr>
                <p:cNvPr id="4129" name="Google Shape;4129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0" name="Google Shape;413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1" name="Google Shape;413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32" name="Google Shape;4132;p15"/>
              <p:cNvGrpSpPr/>
              <p:nvPr/>
            </p:nvGrpSpPr>
            <p:grpSpPr>
              <a:xfrm>
                <a:off x="8309" y="7206"/>
                <a:ext cx="168" cy="168"/>
                <a:chOff x="2520" y="14112"/>
                <a:chExt cx="144" cy="144"/>
              </a:xfrm>
            </p:grpSpPr>
            <p:cxnSp>
              <p:nvCxnSpPr>
                <p:cNvPr id="4133" name="Google Shape;4133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4" name="Google Shape;413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5" name="Google Shape;413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36" name="Google Shape;4136;p15"/>
              <p:cNvGrpSpPr/>
              <p:nvPr/>
            </p:nvGrpSpPr>
            <p:grpSpPr>
              <a:xfrm>
                <a:off x="7634" y="7206"/>
                <a:ext cx="168" cy="168"/>
                <a:chOff x="2519" y="14112"/>
                <a:chExt cx="144" cy="144"/>
              </a:xfrm>
            </p:grpSpPr>
            <p:cxnSp>
              <p:nvCxnSpPr>
                <p:cNvPr id="4137" name="Google Shape;4137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8" name="Google Shape;413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9" name="Google Shape;413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0" name="Google Shape;4140;p15"/>
              <p:cNvGrpSpPr/>
              <p:nvPr/>
            </p:nvGrpSpPr>
            <p:grpSpPr>
              <a:xfrm>
                <a:off x="5276" y="7206"/>
                <a:ext cx="170" cy="168"/>
                <a:chOff x="2520" y="14112"/>
                <a:chExt cx="145" cy="144"/>
              </a:xfrm>
            </p:grpSpPr>
            <p:cxnSp>
              <p:nvCxnSpPr>
                <p:cNvPr id="4141" name="Google Shape;414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42" name="Google Shape;41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43" name="Google Shape;414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4" name="Google Shape;4144;p15"/>
              <p:cNvGrpSpPr/>
              <p:nvPr/>
            </p:nvGrpSpPr>
            <p:grpSpPr>
              <a:xfrm>
                <a:off x="5949" y="7206"/>
                <a:ext cx="170" cy="168"/>
                <a:chOff x="2519" y="14112"/>
                <a:chExt cx="145" cy="144"/>
              </a:xfrm>
            </p:grpSpPr>
            <p:cxnSp>
              <p:nvCxnSpPr>
                <p:cNvPr id="4145" name="Google Shape;414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46" name="Google Shape;414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47" name="Google Shape;414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8" name="Google Shape;4148;p15"/>
              <p:cNvGrpSpPr/>
              <p:nvPr/>
            </p:nvGrpSpPr>
            <p:grpSpPr>
              <a:xfrm>
                <a:off x="6624" y="7206"/>
                <a:ext cx="170" cy="168"/>
                <a:chOff x="2520" y="14112"/>
                <a:chExt cx="145" cy="144"/>
              </a:xfrm>
            </p:grpSpPr>
            <p:cxnSp>
              <p:nvCxnSpPr>
                <p:cNvPr id="4149" name="Google Shape;4149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0" name="Google Shape;41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1" name="Google Shape;4151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52" name="Google Shape;4152;p15"/>
              <p:cNvGrpSpPr/>
              <p:nvPr/>
            </p:nvGrpSpPr>
            <p:grpSpPr>
              <a:xfrm>
                <a:off x="3929" y="7206"/>
                <a:ext cx="173" cy="168"/>
                <a:chOff x="2520" y="14112"/>
                <a:chExt cx="148" cy="144"/>
              </a:xfrm>
            </p:grpSpPr>
            <p:cxnSp>
              <p:nvCxnSpPr>
                <p:cNvPr id="4153" name="Google Shape;4153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4" name="Google Shape;415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5" name="Google Shape;4155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56" name="Google Shape;4156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4157" name="Google Shape;415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8" name="Google Shape;415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9" name="Google Shape;4159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60" name="Google Shape;4160;p15"/>
              <p:cNvGrpSpPr/>
              <p:nvPr/>
            </p:nvGrpSpPr>
            <p:grpSpPr>
              <a:xfrm>
                <a:off x="3929" y="7881"/>
                <a:ext cx="173" cy="167"/>
                <a:chOff x="2520" y="14113"/>
                <a:chExt cx="148" cy="143"/>
              </a:xfrm>
            </p:grpSpPr>
            <p:cxnSp>
              <p:nvCxnSpPr>
                <p:cNvPr id="4161" name="Google Shape;4161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2" name="Google Shape;416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3" name="Google Shape;4163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64" name="Google Shape;4164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4165" name="Google Shape;416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6" name="Google Shape;416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7" name="Google Shape;4167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68" name="Google Shape;4168;p15"/>
              <p:cNvGrpSpPr/>
              <p:nvPr/>
            </p:nvGrpSpPr>
            <p:grpSpPr>
              <a:xfrm>
                <a:off x="3256" y="7206"/>
                <a:ext cx="168" cy="168"/>
                <a:chOff x="2521" y="14112"/>
                <a:chExt cx="144" cy="144"/>
              </a:xfrm>
            </p:grpSpPr>
            <p:cxnSp>
              <p:nvCxnSpPr>
                <p:cNvPr id="4169" name="Google Shape;4169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0" name="Google Shape;4170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1" name="Google Shape;4171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2" name="Google Shape;4172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4173" name="Google Shape;417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4" name="Google Shape;417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5" name="Google Shape;417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6" name="Google Shape;4176;p15"/>
              <p:cNvGrpSpPr/>
              <p:nvPr/>
            </p:nvGrpSpPr>
            <p:grpSpPr>
              <a:xfrm>
                <a:off x="3256" y="7881"/>
                <a:ext cx="168" cy="167"/>
                <a:chOff x="2521" y="14113"/>
                <a:chExt cx="144" cy="143"/>
              </a:xfrm>
            </p:grpSpPr>
            <p:cxnSp>
              <p:nvCxnSpPr>
                <p:cNvPr id="4177" name="Google Shape;417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8" name="Google Shape;41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9" name="Google Shape;41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80" name="Google Shape;4180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4181" name="Google Shape;4181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2" name="Google Shape;418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3" name="Google Shape;418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84" name="Google Shape;4184;p15"/>
              <p:cNvGrpSpPr/>
              <p:nvPr/>
            </p:nvGrpSpPr>
            <p:grpSpPr>
              <a:xfrm>
                <a:off x="4604" y="7206"/>
                <a:ext cx="167" cy="168"/>
                <a:chOff x="2521" y="14112"/>
                <a:chExt cx="143" cy="144"/>
              </a:xfrm>
            </p:grpSpPr>
            <p:cxnSp>
              <p:nvCxnSpPr>
                <p:cNvPr id="4185" name="Google Shape;4185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6" name="Google Shape;41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7" name="Google Shape;418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88" name="Google Shape;4188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4189" name="Google Shape;4189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0" name="Google Shape;4190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1" name="Google Shape;41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92" name="Google Shape;4192;p15"/>
              <p:cNvGrpSpPr/>
              <p:nvPr/>
            </p:nvGrpSpPr>
            <p:grpSpPr>
              <a:xfrm>
                <a:off x="4604" y="7881"/>
                <a:ext cx="167" cy="167"/>
                <a:chOff x="2521" y="14113"/>
                <a:chExt cx="143" cy="143"/>
              </a:xfrm>
            </p:grpSpPr>
            <p:cxnSp>
              <p:nvCxnSpPr>
                <p:cNvPr id="4193" name="Google Shape;4193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4" name="Google Shape;419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5" name="Google Shape;419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96" name="Google Shape;4196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4197" name="Google Shape;419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8" name="Google Shape;419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99" name="Google Shape;419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0" name="Google Shape;4200;p15"/>
              <p:cNvCxnSpPr/>
              <p:nvPr/>
            </p:nvCxnSpPr>
            <p:spPr>
              <a:xfrm>
                <a:off x="2161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201" name="Google Shape;4201;p15"/>
              <p:cNvGrpSpPr/>
              <p:nvPr/>
            </p:nvGrpSpPr>
            <p:grpSpPr>
              <a:xfrm>
                <a:off x="2249" y="7206"/>
                <a:ext cx="165" cy="168"/>
                <a:chOff x="2524" y="14112"/>
                <a:chExt cx="141" cy="144"/>
              </a:xfrm>
            </p:grpSpPr>
            <p:cxnSp>
              <p:nvCxnSpPr>
                <p:cNvPr id="4202" name="Google Shape;4202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03" name="Google Shape;4203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04" name="Google Shape;420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05" name="Google Shape;4205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4206" name="Google Shape;420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07" name="Google Shape;420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08" name="Google Shape;420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9" name="Google Shape;4209;p15"/>
              <p:cNvCxnSpPr/>
              <p:nvPr/>
            </p:nvCxnSpPr>
            <p:spPr>
              <a:xfrm>
                <a:off x="2501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10" name="Google Shape;4210;p15"/>
              <p:cNvCxnSpPr/>
              <p:nvPr/>
            </p:nvCxnSpPr>
            <p:spPr>
              <a:xfrm>
                <a:off x="2836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211" name="Google Shape;4211;p15"/>
              <p:cNvGrpSpPr/>
              <p:nvPr/>
            </p:nvGrpSpPr>
            <p:grpSpPr>
              <a:xfrm>
                <a:off x="2581" y="7206"/>
                <a:ext cx="170" cy="168"/>
                <a:chOff x="2520" y="14112"/>
                <a:chExt cx="145" cy="144"/>
              </a:xfrm>
            </p:grpSpPr>
            <p:cxnSp>
              <p:nvCxnSpPr>
                <p:cNvPr id="4212" name="Google Shape;4212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13" name="Google Shape;421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14" name="Google Shape;421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15" name="Google Shape;4215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4216" name="Google Shape;421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17" name="Google Shape;421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18" name="Google Shape;421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19" name="Google Shape;4219;p15"/>
              <p:cNvGrpSpPr/>
              <p:nvPr/>
            </p:nvGrpSpPr>
            <p:grpSpPr>
              <a:xfrm>
                <a:off x="2581" y="7881"/>
                <a:ext cx="170" cy="167"/>
                <a:chOff x="2520" y="14113"/>
                <a:chExt cx="145" cy="143"/>
              </a:xfrm>
            </p:grpSpPr>
            <p:cxnSp>
              <p:nvCxnSpPr>
                <p:cNvPr id="4220" name="Google Shape;4220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1" name="Google Shape;422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2" name="Google Shape;422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23" name="Google Shape;4223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4224" name="Google Shape;422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5" name="Google Shape;422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6" name="Google Shape;422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27" name="Google Shape;4227;p15"/>
              <p:cNvGrpSpPr/>
              <p:nvPr/>
            </p:nvGrpSpPr>
            <p:grpSpPr>
              <a:xfrm>
                <a:off x="2249" y="7881"/>
                <a:ext cx="165" cy="167"/>
                <a:chOff x="2524" y="14113"/>
                <a:chExt cx="141" cy="143"/>
              </a:xfrm>
            </p:grpSpPr>
            <p:cxnSp>
              <p:nvCxnSpPr>
                <p:cNvPr id="4228" name="Google Shape;4228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9" name="Google Shape;4229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30" name="Google Shape;423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31" name="Google Shape;4231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4232" name="Google Shape;423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33" name="Google Shape;4233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34" name="Google Shape;423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35" name="Google Shape;4235;p15"/>
              <p:cNvCxnSpPr/>
              <p:nvPr/>
            </p:nvCxnSpPr>
            <p:spPr>
              <a:xfrm>
                <a:off x="3846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36" name="Google Shape;4236;p15"/>
              <p:cNvCxnSpPr/>
              <p:nvPr/>
            </p:nvCxnSpPr>
            <p:spPr>
              <a:xfrm>
                <a:off x="418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37" name="Google Shape;4237;p15"/>
              <p:cNvCxnSpPr/>
              <p:nvPr/>
            </p:nvCxnSpPr>
            <p:spPr>
              <a:xfrm>
                <a:off x="3171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38" name="Google Shape;4238;p15"/>
              <p:cNvCxnSpPr/>
              <p:nvPr/>
            </p:nvCxnSpPr>
            <p:spPr>
              <a:xfrm>
                <a:off x="3509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39" name="Google Shape;4239;p15"/>
              <p:cNvCxnSpPr/>
              <p:nvPr/>
            </p:nvCxnSpPr>
            <p:spPr>
              <a:xfrm>
                <a:off x="4519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0" name="Google Shape;4240;p15"/>
              <p:cNvCxnSpPr/>
              <p:nvPr/>
            </p:nvCxnSpPr>
            <p:spPr>
              <a:xfrm>
                <a:off x="4856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1" name="Google Shape;4241;p15"/>
              <p:cNvCxnSpPr/>
              <p:nvPr/>
            </p:nvCxnSpPr>
            <p:spPr>
              <a:xfrm>
                <a:off x="5191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2" name="Google Shape;4242;p15"/>
              <p:cNvCxnSpPr/>
              <p:nvPr/>
            </p:nvCxnSpPr>
            <p:spPr>
              <a:xfrm>
                <a:off x="5529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3" name="Google Shape;4243;p15"/>
              <p:cNvCxnSpPr/>
              <p:nvPr/>
            </p:nvCxnSpPr>
            <p:spPr>
              <a:xfrm>
                <a:off x="5866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4" name="Google Shape;4244;p15"/>
              <p:cNvCxnSpPr/>
              <p:nvPr/>
            </p:nvCxnSpPr>
            <p:spPr>
              <a:xfrm>
                <a:off x="620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5" name="Google Shape;4245;p15"/>
              <p:cNvCxnSpPr/>
              <p:nvPr/>
            </p:nvCxnSpPr>
            <p:spPr>
              <a:xfrm>
                <a:off x="6539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6" name="Google Shape;4246;p15"/>
              <p:cNvCxnSpPr/>
              <p:nvPr/>
            </p:nvCxnSpPr>
            <p:spPr>
              <a:xfrm>
                <a:off x="6877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7" name="Google Shape;4247;p15"/>
              <p:cNvCxnSpPr/>
              <p:nvPr/>
            </p:nvCxnSpPr>
            <p:spPr>
              <a:xfrm>
                <a:off x="721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8" name="Google Shape;4248;p15"/>
              <p:cNvCxnSpPr/>
              <p:nvPr/>
            </p:nvCxnSpPr>
            <p:spPr>
              <a:xfrm>
                <a:off x="7552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49" name="Google Shape;4249;p15"/>
              <p:cNvCxnSpPr/>
              <p:nvPr/>
            </p:nvCxnSpPr>
            <p:spPr>
              <a:xfrm>
                <a:off x="7887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0" name="Google Shape;4250;p15"/>
              <p:cNvCxnSpPr/>
              <p:nvPr/>
            </p:nvCxnSpPr>
            <p:spPr>
              <a:xfrm>
                <a:off x="822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1" name="Google Shape;4251;p15"/>
              <p:cNvCxnSpPr/>
              <p:nvPr/>
            </p:nvCxnSpPr>
            <p:spPr>
              <a:xfrm>
                <a:off x="8562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2" name="Google Shape;4252;p15"/>
              <p:cNvCxnSpPr/>
              <p:nvPr/>
            </p:nvCxnSpPr>
            <p:spPr>
              <a:xfrm>
                <a:off x="8897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3" name="Google Shape;4253;p15"/>
              <p:cNvCxnSpPr/>
              <p:nvPr/>
            </p:nvCxnSpPr>
            <p:spPr>
              <a:xfrm>
                <a:off x="923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4" name="Google Shape;4254;p15"/>
              <p:cNvCxnSpPr/>
              <p:nvPr/>
            </p:nvCxnSpPr>
            <p:spPr>
              <a:xfrm>
                <a:off x="9572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5" name="Google Shape;4255;p15"/>
              <p:cNvCxnSpPr/>
              <p:nvPr/>
            </p:nvCxnSpPr>
            <p:spPr>
              <a:xfrm>
                <a:off x="9909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56" name="Google Shape;4256;p15"/>
              <p:cNvCxnSpPr/>
              <p:nvPr/>
            </p:nvCxnSpPr>
            <p:spPr>
              <a:xfrm>
                <a:off x="10244" y="7036"/>
                <a:ext cx="0" cy="13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257" name="Google Shape;4257;p15"/>
              <p:cNvGrpSpPr/>
              <p:nvPr/>
            </p:nvGrpSpPr>
            <p:grpSpPr>
              <a:xfrm>
                <a:off x="2919" y="7206"/>
                <a:ext cx="169" cy="168"/>
                <a:chOff x="2521" y="14112"/>
                <a:chExt cx="144" cy="144"/>
              </a:xfrm>
            </p:grpSpPr>
            <p:cxnSp>
              <p:nvCxnSpPr>
                <p:cNvPr id="4258" name="Google Shape;425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59" name="Google Shape;425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0" name="Google Shape;426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61" name="Google Shape;4261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4262" name="Google Shape;426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3" name="Google Shape;426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4" name="Google Shape;426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65" name="Google Shape;4265;p15"/>
              <p:cNvGrpSpPr/>
              <p:nvPr/>
            </p:nvGrpSpPr>
            <p:grpSpPr>
              <a:xfrm>
                <a:off x="2919" y="7881"/>
                <a:ext cx="169" cy="167"/>
                <a:chOff x="2521" y="14113"/>
                <a:chExt cx="144" cy="143"/>
              </a:xfrm>
            </p:grpSpPr>
            <p:cxnSp>
              <p:nvCxnSpPr>
                <p:cNvPr id="4266" name="Google Shape;4266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7" name="Google Shape;426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8" name="Google Shape;426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69" name="Google Shape;4269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4270" name="Google Shape;427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1" name="Google Shape;427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2" name="Google Shape;427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3" name="Google Shape;4273;p15"/>
              <p:cNvGrpSpPr/>
              <p:nvPr/>
            </p:nvGrpSpPr>
            <p:grpSpPr>
              <a:xfrm>
                <a:off x="3597" y="7206"/>
                <a:ext cx="164" cy="168"/>
                <a:chOff x="2524" y="14112"/>
                <a:chExt cx="141" cy="144"/>
              </a:xfrm>
            </p:grpSpPr>
            <p:cxnSp>
              <p:nvCxnSpPr>
                <p:cNvPr id="4274" name="Google Shape;4274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5" name="Google Shape;4275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6" name="Google Shape;427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7" name="Google Shape;4277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4278" name="Google Shape;4278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9" name="Google Shape;4279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0" name="Google Shape;428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81" name="Google Shape;4281;p15"/>
              <p:cNvGrpSpPr/>
              <p:nvPr/>
            </p:nvGrpSpPr>
            <p:grpSpPr>
              <a:xfrm>
                <a:off x="3597" y="7881"/>
                <a:ext cx="164" cy="167"/>
                <a:chOff x="2524" y="14113"/>
                <a:chExt cx="141" cy="143"/>
              </a:xfrm>
            </p:grpSpPr>
            <p:cxnSp>
              <p:nvCxnSpPr>
                <p:cNvPr id="4282" name="Google Shape;4282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3" name="Google Shape;4283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4" name="Google Shape;428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85" name="Google Shape;4285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4286" name="Google Shape;4286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7" name="Google Shape;4287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8" name="Google Shape;428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89" name="Google Shape;4289;p15"/>
              <p:cNvGrpSpPr/>
              <p:nvPr/>
            </p:nvGrpSpPr>
            <p:grpSpPr>
              <a:xfrm>
                <a:off x="4266" y="7206"/>
                <a:ext cx="168" cy="168"/>
                <a:chOff x="2520" y="14112"/>
                <a:chExt cx="144" cy="144"/>
              </a:xfrm>
            </p:grpSpPr>
            <p:cxnSp>
              <p:nvCxnSpPr>
                <p:cNvPr id="4290" name="Google Shape;429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1" name="Google Shape;429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2" name="Google Shape;429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93" name="Google Shape;4293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4294" name="Google Shape;429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5" name="Google Shape;429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6" name="Google Shape;429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97" name="Google Shape;4297;p15"/>
              <p:cNvGrpSpPr/>
              <p:nvPr/>
            </p:nvGrpSpPr>
            <p:grpSpPr>
              <a:xfrm>
                <a:off x="4266" y="7881"/>
                <a:ext cx="168" cy="167"/>
                <a:chOff x="2520" y="14113"/>
                <a:chExt cx="144" cy="143"/>
              </a:xfrm>
            </p:grpSpPr>
            <p:cxnSp>
              <p:nvCxnSpPr>
                <p:cNvPr id="4298" name="Google Shape;4298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9" name="Google Shape;429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00" name="Google Shape;430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1" name="Google Shape;4301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4302" name="Google Shape;430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03" name="Google Shape;430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04" name="Google Shape;430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5" name="Google Shape;4305;p15"/>
              <p:cNvGrpSpPr/>
              <p:nvPr/>
            </p:nvGrpSpPr>
            <p:grpSpPr>
              <a:xfrm>
                <a:off x="4941" y="7206"/>
                <a:ext cx="168" cy="168"/>
                <a:chOff x="2521" y="14112"/>
                <a:chExt cx="144" cy="144"/>
              </a:xfrm>
            </p:grpSpPr>
            <p:cxnSp>
              <p:nvCxnSpPr>
                <p:cNvPr id="4306" name="Google Shape;430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07" name="Google Shape;430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08" name="Google Shape;430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9" name="Google Shape;4309;p15"/>
              <p:cNvGrpSpPr/>
              <p:nvPr/>
            </p:nvGrpSpPr>
            <p:grpSpPr>
              <a:xfrm>
                <a:off x="6962" y="7206"/>
                <a:ext cx="167" cy="168"/>
                <a:chOff x="2521" y="14112"/>
                <a:chExt cx="142" cy="144"/>
              </a:xfrm>
            </p:grpSpPr>
            <p:cxnSp>
              <p:nvCxnSpPr>
                <p:cNvPr id="4310" name="Google Shape;431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11" name="Google Shape;431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12" name="Google Shape;4312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13" name="Google Shape;4313;p15"/>
              <p:cNvGrpSpPr/>
              <p:nvPr/>
            </p:nvGrpSpPr>
            <p:grpSpPr>
              <a:xfrm>
                <a:off x="6287" y="7206"/>
                <a:ext cx="169" cy="168"/>
                <a:chOff x="2520" y="14112"/>
                <a:chExt cx="144" cy="144"/>
              </a:xfrm>
            </p:grpSpPr>
            <p:cxnSp>
              <p:nvCxnSpPr>
                <p:cNvPr id="4314" name="Google Shape;4314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15" name="Google Shape;431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16" name="Google Shape;431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17" name="Google Shape;4317;p15"/>
              <p:cNvGrpSpPr/>
              <p:nvPr/>
            </p:nvGrpSpPr>
            <p:grpSpPr>
              <a:xfrm>
                <a:off x="5614" y="7206"/>
                <a:ext cx="168" cy="168"/>
                <a:chOff x="2521" y="14112"/>
                <a:chExt cx="143" cy="144"/>
              </a:xfrm>
            </p:grpSpPr>
            <p:cxnSp>
              <p:nvCxnSpPr>
                <p:cNvPr id="4318" name="Google Shape;431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19" name="Google Shape;431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20" name="Google Shape;432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21" name="Google Shape;4321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4322" name="Google Shape;432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23" name="Google Shape;432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24" name="Google Shape;4324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25" name="Google Shape;4325;p15"/>
              <p:cNvGrpSpPr/>
              <p:nvPr/>
            </p:nvGrpSpPr>
            <p:grpSpPr>
              <a:xfrm>
                <a:off x="5614" y="7881"/>
                <a:ext cx="168" cy="167"/>
                <a:chOff x="2521" y="14113"/>
                <a:chExt cx="143" cy="143"/>
              </a:xfrm>
            </p:grpSpPr>
            <p:cxnSp>
              <p:nvCxnSpPr>
                <p:cNvPr id="4326" name="Google Shape;4326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27" name="Google Shape;432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28" name="Google Shape;432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29" name="Google Shape;4329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4330" name="Google Shape;433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31" name="Google Shape;433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32" name="Google Shape;433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333" name="Google Shape;4333;p15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4" name="Google Shape;4334;p15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5" name="Google Shape;4335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6" name="Google Shape;4336;p15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7" name="Google Shape;4337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8" name="Google Shape;4338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9" name="Google Shape;4339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0" name="Google Shape;4340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1" name="Google Shape;4341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2" name="Google Shape;4342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3" name="Google Shape;4343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4" name="Google Shape;4344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5" name="Google Shape;4345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6" name="Google Shape;4346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7" name="Google Shape;4347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8" name="Google Shape;4348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9" name="Google Shape;4349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0" name="Google Shape;4350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1" name="Google Shape;4351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2" name="Google Shape;4352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3" name="Google Shape;4353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4" name="Google Shape;4354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5" name="Google Shape;4355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6" name="Google Shape;4356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7" name="Google Shape;4357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8" name="Google Shape;4358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59" name="Google Shape;4359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60" name="Google Shape;4360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61" name="Google Shape;4361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62" name="Google Shape;4362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363" name="Google Shape;4363;p15"/>
              <p:cNvGrpSpPr/>
              <p:nvPr/>
            </p:nvGrpSpPr>
            <p:grpSpPr>
              <a:xfrm flipH="1" rot="10800000">
                <a:off x="2581" y="8825"/>
                <a:ext cx="170" cy="178"/>
                <a:chOff x="2520" y="14112"/>
                <a:chExt cx="145" cy="143"/>
              </a:xfrm>
            </p:grpSpPr>
            <p:cxnSp>
              <p:nvCxnSpPr>
                <p:cNvPr id="4364" name="Google Shape;436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65" name="Google Shape;436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66" name="Google Shape;436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7" name="Google Shape;4367;p15"/>
              <p:cNvGrpSpPr/>
              <p:nvPr/>
            </p:nvGrpSpPr>
            <p:grpSpPr>
              <a:xfrm flipH="1" rot="10800000">
                <a:off x="2249" y="8825"/>
                <a:ext cx="165" cy="183"/>
                <a:chOff x="2524" y="14109"/>
                <a:chExt cx="141" cy="147"/>
              </a:xfrm>
            </p:grpSpPr>
            <p:cxnSp>
              <p:nvCxnSpPr>
                <p:cNvPr id="4368" name="Google Shape;4368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69" name="Google Shape;4369;p15"/>
                <p:cNvCxnSpPr/>
                <p:nvPr/>
              </p:nvCxnSpPr>
              <p:spPr>
                <a:xfrm>
                  <a:off x="252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0" name="Google Shape;4370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71" name="Google Shape;4371;p15"/>
              <p:cNvGrpSpPr/>
              <p:nvPr/>
            </p:nvGrpSpPr>
            <p:grpSpPr>
              <a:xfrm flipH="1" rot="10800000">
                <a:off x="2921" y="8825"/>
                <a:ext cx="168" cy="183"/>
                <a:chOff x="2521" y="14109"/>
                <a:chExt cx="143" cy="147"/>
              </a:xfrm>
            </p:grpSpPr>
            <p:cxnSp>
              <p:nvCxnSpPr>
                <p:cNvPr id="4372" name="Google Shape;437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3" name="Google Shape;4373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4" name="Google Shape;4374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75" name="Google Shape;4375;p15"/>
              <p:cNvGrpSpPr/>
              <p:nvPr/>
            </p:nvGrpSpPr>
            <p:grpSpPr>
              <a:xfrm flipH="1" rot="10800000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4376" name="Google Shape;4376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7" name="Google Shape;4377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8" name="Google Shape;4378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79" name="Google Shape;4379;p15"/>
              <p:cNvGrpSpPr/>
              <p:nvPr/>
            </p:nvGrpSpPr>
            <p:grpSpPr>
              <a:xfrm flipH="1" rot="10800000">
                <a:off x="3589" y="8825"/>
                <a:ext cx="170" cy="183"/>
                <a:chOff x="2520" y="14109"/>
                <a:chExt cx="145" cy="147"/>
              </a:xfrm>
            </p:grpSpPr>
            <p:cxnSp>
              <p:nvCxnSpPr>
                <p:cNvPr id="4380" name="Google Shape;438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1" name="Google Shape;4381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2" name="Google Shape;4382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83" name="Google Shape;4383;p15"/>
              <p:cNvGrpSpPr/>
              <p:nvPr/>
            </p:nvGrpSpPr>
            <p:grpSpPr>
              <a:xfrm flipH="1" rot="10800000">
                <a:off x="6962" y="8825"/>
                <a:ext cx="167" cy="183"/>
                <a:chOff x="2521" y="14109"/>
                <a:chExt cx="142" cy="147"/>
              </a:xfrm>
            </p:grpSpPr>
            <p:cxnSp>
              <p:nvCxnSpPr>
                <p:cNvPr id="4384" name="Google Shape;4384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5" name="Google Shape;4385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6" name="Google Shape;4386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87" name="Google Shape;4387;p15"/>
              <p:cNvGrpSpPr/>
              <p:nvPr/>
            </p:nvGrpSpPr>
            <p:grpSpPr>
              <a:xfrm flipH="1" rot="10800000">
                <a:off x="6624" y="8825"/>
                <a:ext cx="170" cy="183"/>
                <a:chOff x="2520" y="14109"/>
                <a:chExt cx="145" cy="147"/>
              </a:xfrm>
            </p:grpSpPr>
            <p:cxnSp>
              <p:nvCxnSpPr>
                <p:cNvPr id="4388" name="Google Shape;4388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9" name="Google Shape;4389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0" name="Google Shape;4390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1" name="Google Shape;4391;p15"/>
              <p:cNvGrpSpPr/>
              <p:nvPr/>
            </p:nvGrpSpPr>
            <p:grpSpPr>
              <a:xfrm flipH="1" rot="10800000">
                <a:off x="6287" y="8825"/>
                <a:ext cx="169" cy="183"/>
                <a:chOff x="2520" y="14109"/>
                <a:chExt cx="144" cy="147"/>
              </a:xfrm>
            </p:grpSpPr>
            <p:cxnSp>
              <p:nvCxnSpPr>
                <p:cNvPr id="4392" name="Google Shape;4392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3" name="Google Shape;439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4" name="Google Shape;4394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5" name="Google Shape;4395;p15"/>
              <p:cNvGrpSpPr/>
              <p:nvPr/>
            </p:nvGrpSpPr>
            <p:grpSpPr>
              <a:xfrm flipH="1" rot="10800000">
                <a:off x="5949" y="8825"/>
                <a:ext cx="170" cy="178"/>
                <a:chOff x="2519" y="14112"/>
                <a:chExt cx="145" cy="143"/>
              </a:xfrm>
            </p:grpSpPr>
            <p:cxnSp>
              <p:nvCxnSpPr>
                <p:cNvPr id="4396" name="Google Shape;4396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7" name="Google Shape;4397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8" name="Google Shape;4398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9" name="Google Shape;4399;p15"/>
              <p:cNvGrpSpPr/>
              <p:nvPr/>
            </p:nvGrpSpPr>
            <p:grpSpPr>
              <a:xfrm flipH="1" rot="10800000">
                <a:off x="5614" y="8825"/>
                <a:ext cx="168" cy="183"/>
                <a:chOff x="2521" y="14109"/>
                <a:chExt cx="143" cy="147"/>
              </a:xfrm>
            </p:grpSpPr>
            <p:cxnSp>
              <p:nvCxnSpPr>
                <p:cNvPr id="4400" name="Google Shape;4400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1" name="Google Shape;4401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2" name="Google Shape;4402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03" name="Google Shape;4403;p15"/>
              <p:cNvGrpSpPr/>
              <p:nvPr/>
            </p:nvGrpSpPr>
            <p:grpSpPr>
              <a:xfrm flipH="1" rot="10800000">
                <a:off x="5276" y="8825"/>
                <a:ext cx="170" cy="178"/>
                <a:chOff x="2520" y="14112"/>
                <a:chExt cx="145" cy="143"/>
              </a:xfrm>
            </p:grpSpPr>
            <p:cxnSp>
              <p:nvCxnSpPr>
                <p:cNvPr id="4404" name="Google Shape;440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5" name="Google Shape;440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6" name="Google Shape;440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07" name="Google Shape;4407;p15"/>
              <p:cNvGrpSpPr/>
              <p:nvPr/>
            </p:nvGrpSpPr>
            <p:grpSpPr>
              <a:xfrm flipH="1" rot="10800000">
                <a:off x="4941" y="8825"/>
                <a:ext cx="168" cy="183"/>
                <a:chOff x="2521" y="14109"/>
                <a:chExt cx="143" cy="147"/>
              </a:xfrm>
            </p:grpSpPr>
            <p:cxnSp>
              <p:nvCxnSpPr>
                <p:cNvPr id="4408" name="Google Shape;4408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9" name="Google Shape;4409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10" name="Google Shape;4410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1" name="Google Shape;4411;p15"/>
              <p:cNvGrpSpPr/>
              <p:nvPr/>
            </p:nvGrpSpPr>
            <p:grpSpPr>
              <a:xfrm flipH="1" rot="10800000">
                <a:off x="4604" y="8825"/>
                <a:ext cx="167" cy="183"/>
                <a:chOff x="2521" y="14109"/>
                <a:chExt cx="142" cy="147"/>
              </a:xfrm>
            </p:grpSpPr>
            <p:cxnSp>
              <p:nvCxnSpPr>
                <p:cNvPr id="4412" name="Google Shape;441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13" name="Google Shape;4413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14" name="Google Shape;441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5" name="Google Shape;4415;p15"/>
              <p:cNvGrpSpPr/>
              <p:nvPr/>
            </p:nvGrpSpPr>
            <p:grpSpPr>
              <a:xfrm flipH="1" rot="10800000">
                <a:off x="4266" y="8825"/>
                <a:ext cx="168" cy="183"/>
                <a:chOff x="2521" y="14109"/>
                <a:chExt cx="143" cy="147"/>
              </a:xfrm>
            </p:grpSpPr>
            <p:cxnSp>
              <p:nvCxnSpPr>
                <p:cNvPr id="4416" name="Google Shape;4416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17" name="Google Shape;4417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18" name="Google Shape;4418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9" name="Google Shape;4419;p15"/>
              <p:cNvGrpSpPr/>
              <p:nvPr/>
            </p:nvGrpSpPr>
            <p:grpSpPr>
              <a:xfrm flipH="1" rot="10800000">
                <a:off x="3929" y="8825"/>
                <a:ext cx="170" cy="183"/>
                <a:chOff x="2520" y="14109"/>
                <a:chExt cx="145" cy="147"/>
              </a:xfrm>
            </p:grpSpPr>
            <p:cxnSp>
              <p:nvCxnSpPr>
                <p:cNvPr id="4420" name="Google Shape;442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21" name="Google Shape;4421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22" name="Google Shape;4422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3" name="Google Shape;4423;p15"/>
              <p:cNvGrpSpPr/>
              <p:nvPr/>
            </p:nvGrpSpPr>
            <p:grpSpPr>
              <a:xfrm flipH="1" rot="10800000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4424" name="Google Shape;4424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25" name="Google Shape;4425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26" name="Google Shape;4426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7" name="Google Shape;4427;p15"/>
              <p:cNvGrpSpPr/>
              <p:nvPr/>
            </p:nvGrpSpPr>
            <p:grpSpPr>
              <a:xfrm flipH="1" rot="10800000">
                <a:off x="9655" y="8825"/>
                <a:ext cx="169" cy="183"/>
                <a:chOff x="2519" y="14109"/>
                <a:chExt cx="144" cy="147"/>
              </a:xfrm>
            </p:grpSpPr>
            <p:cxnSp>
              <p:nvCxnSpPr>
                <p:cNvPr id="4428" name="Google Shape;4428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29" name="Google Shape;4429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30" name="Google Shape;4430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31" name="Google Shape;4431;p15"/>
              <p:cNvGrpSpPr/>
              <p:nvPr/>
            </p:nvGrpSpPr>
            <p:grpSpPr>
              <a:xfrm flipH="1" rot="10800000">
                <a:off x="9319" y="8825"/>
                <a:ext cx="168" cy="183"/>
                <a:chOff x="2520" y="14109"/>
                <a:chExt cx="143" cy="147"/>
              </a:xfrm>
            </p:grpSpPr>
            <p:cxnSp>
              <p:nvCxnSpPr>
                <p:cNvPr id="4432" name="Google Shape;443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33" name="Google Shape;443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34" name="Google Shape;443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35" name="Google Shape;4435;p15"/>
              <p:cNvGrpSpPr/>
              <p:nvPr/>
            </p:nvGrpSpPr>
            <p:grpSpPr>
              <a:xfrm flipH="1" rot="10800000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4436" name="Google Shape;4436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37" name="Google Shape;4437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38" name="Google Shape;4438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39" name="Google Shape;4439;p15"/>
              <p:cNvGrpSpPr/>
              <p:nvPr/>
            </p:nvGrpSpPr>
            <p:grpSpPr>
              <a:xfrm flipH="1" rot="10800000">
                <a:off x="8644" y="8825"/>
                <a:ext cx="170" cy="183"/>
                <a:chOff x="2519" y="14109"/>
                <a:chExt cx="145" cy="147"/>
              </a:xfrm>
            </p:grpSpPr>
            <p:cxnSp>
              <p:nvCxnSpPr>
                <p:cNvPr id="4440" name="Google Shape;444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1" name="Google Shape;4441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2" name="Google Shape;4442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43" name="Google Shape;4443;p15"/>
              <p:cNvGrpSpPr/>
              <p:nvPr/>
            </p:nvGrpSpPr>
            <p:grpSpPr>
              <a:xfrm flipH="1" rot="10800000">
                <a:off x="8307" y="8825"/>
                <a:ext cx="170" cy="183"/>
                <a:chOff x="2519" y="14109"/>
                <a:chExt cx="145" cy="147"/>
              </a:xfrm>
            </p:grpSpPr>
            <p:cxnSp>
              <p:nvCxnSpPr>
                <p:cNvPr id="4444" name="Google Shape;4444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5" name="Google Shape;4445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6" name="Google Shape;4446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47" name="Google Shape;4447;p15"/>
              <p:cNvGrpSpPr/>
              <p:nvPr/>
            </p:nvGrpSpPr>
            <p:grpSpPr>
              <a:xfrm flipH="1" rot="10800000">
                <a:off x="7972" y="8825"/>
                <a:ext cx="167" cy="178"/>
                <a:chOff x="2521" y="14112"/>
                <a:chExt cx="142" cy="143"/>
              </a:xfrm>
            </p:grpSpPr>
            <p:cxnSp>
              <p:nvCxnSpPr>
                <p:cNvPr id="4448" name="Google Shape;444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9" name="Google Shape;4449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0" name="Google Shape;4450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1" name="Google Shape;4451;p15"/>
              <p:cNvGrpSpPr/>
              <p:nvPr/>
            </p:nvGrpSpPr>
            <p:grpSpPr>
              <a:xfrm flipH="1" rot="10800000">
                <a:off x="7634" y="8825"/>
                <a:ext cx="168" cy="183"/>
                <a:chOff x="2520" y="14109"/>
                <a:chExt cx="143" cy="147"/>
              </a:xfrm>
            </p:grpSpPr>
            <p:cxnSp>
              <p:nvCxnSpPr>
                <p:cNvPr id="4452" name="Google Shape;445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3" name="Google Shape;445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4" name="Google Shape;445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5" name="Google Shape;4455;p15"/>
              <p:cNvGrpSpPr/>
              <p:nvPr/>
            </p:nvGrpSpPr>
            <p:grpSpPr>
              <a:xfrm flipH="1" rot="10800000">
                <a:off x="7299" y="8825"/>
                <a:ext cx="168" cy="183"/>
                <a:chOff x="2521" y="14109"/>
                <a:chExt cx="143" cy="147"/>
              </a:xfrm>
            </p:grpSpPr>
            <p:cxnSp>
              <p:nvCxnSpPr>
                <p:cNvPr id="4456" name="Google Shape;4456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7" name="Google Shape;4457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8" name="Google Shape;4458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4459" name="Google Shape;4459;p15"/>
            <p:cNvSpPr txBox="1"/>
            <p:nvPr/>
          </p:nvSpPr>
          <p:spPr>
            <a:xfrm>
              <a:off x="962" y="8081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0" name="Google Shape;4460;p15"/>
            <p:cNvCxnSpPr/>
            <p:nvPr/>
          </p:nvCxnSpPr>
          <p:spPr>
            <a:xfrm flipH="1" rot="10800000">
              <a:off x="6035" y="6434"/>
              <a:ext cx="684" cy="1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1" name="Google Shape;4461;p15"/>
            <p:cNvCxnSpPr/>
            <p:nvPr/>
          </p:nvCxnSpPr>
          <p:spPr>
            <a:xfrm>
              <a:off x="4667" y="6788"/>
              <a:ext cx="0" cy="68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2" name="Google Shape;4462;p15"/>
            <p:cNvCxnSpPr/>
            <p:nvPr/>
          </p:nvCxnSpPr>
          <p:spPr>
            <a:xfrm>
              <a:off x="3309" y="6815"/>
              <a:ext cx="136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3" name="Google Shape;4463;p15"/>
            <p:cNvCxnSpPr/>
            <p:nvPr/>
          </p:nvCxnSpPr>
          <p:spPr>
            <a:xfrm flipH="1" rot="10800000">
              <a:off x="5008" y="7137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4" name="Google Shape;4464;p15"/>
            <p:cNvCxnSpPr/>
            <p:nvPr/>
          </p:nvCxnSpPr>
          <p:spPr>
            <a:xfrm>
              <a:off x="5009" y="7130"/>
              <a:ext cx="344" cy="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5" name="Google Shape;4465;p15"/>
            <p:cNvCxnSpPr/>
            <p:nvPr/>
          </p:nvCxnSpPr>
          <p:spPr>
            <a:xfrm rot="10800000">
              <a:off x="5353" y="6463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6" name="Google Shape;4466;p15"/>
            <p:cNvCxnSpPr/>
            <p:nvPr/>
          </p:nvCxnSpPr>
          <p:spPr>
            <a:xfrm>
              <a:off x="5693" y="6463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7" name="Google Shape;4467;p15"/>
            <p:cNvCxnSpPr/>
            <p:nvPr/>
          </p:nvCxnSpPr>
          <p:spPr>
            <a:xfrm>
              <a:off x="5693" y="7130"/>
              <a:ext cx="342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8" name="Google Shape;4468;p15"/>
            <p:cNvCxnSpPr/>
            <p:nvPr/>
          </p:nvCxnSpPr>
          <p:spPr>
            <a:xfrm>
              <a:off x="9398" y="678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9" name="Google Shape;4469;p15"/>
            <p:cNvCxnSpPr/>
            <p:nvPr/>
          </p:nvCxnSpPr>
          <p:spPr>
            <a:xfrm>
              <a:off x="2313" y="7474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0" name="Google Shape;4470;p15"/>
            <p:cNvCxnSpPr/>
            <p:nvPr/>
          </p:nvCxnSpPr>
          <p:spPr>
            <a:xfrm rot="10800000">
              <a:off x="7373" y="6812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1" name="Google Shape;4471;p15"/>
            <p:cNvCxnSpPr/>
            <p:nvPr/>
          </p:nvCxnSpPr>
          <p:spPr>
            <a:xfrm flipH="1" rot="10800000">
              <a:off x="7346" y="6788"/>
              <a:ext cx="2052" cy="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2" name="Google Shape;4472;p15"/>
            <p:cNvCxnSpPr/>
            <p:nvPr/>
          </p:nvCxnSpPr>
          <p:spPr>
            <a:xfrm rot="10800000">
              <a:off x="6709" y="6463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3" name="Google Shape;4473;p15"/>
            <p:cNvCxnSpPr/>
            <p:nvPr/>
          </p:nvCxnSpPr>
          <p:spPr>
            <a:xfrm>
              <a:off x="6035" y="6463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474" name="Google Shape;4474;p15"/>
          <p:cNvGrpSpPr/>
          <p:nvPr/>
        </p:nvGrpSpPr>
        <p:grpSpPr>
          <a:xfrm>
            <a:off x="611187" y="4795837"/>
            <a:ext cx="6623050" cy="1938337"/>
            <a:chOff x="905" y="10025"/>
            <a:chExt cx="10431" cy="3054"/>
          </a:xfrm>
        </p:grpSpPr>
        <p:grpSp>
          <p:nvGrpSpPr>
            <p:cNvPr id="4475" name="Google Shape;4475;p15"/>
            <p:cNvGrpSpPr/>
            <p:nvPr/>
          </p:nvGrpSpPr>
          <p:grpSpPr>
            <a:xfrm>
              <a:off x="2380" y="10470"/>
              <a:ext cx="8251" cy="430"/>
              <a:chOff x="2276" y="11377"/>
              <a:chExt cx="8251" cy="430"/>
            </a:xfrm>
          </p:grpSpPr>
          <p:sp>
            <p:nvSpPr>
              <p:cNvPr id="4476" name="Google Shape;4476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3" name="Google Shape;4493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4" name="Google Shape;4494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5" name="Google Shape;4495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7" name="Google Shape;4497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0" name="Google Shape;4500;p15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4501" name="Google Shape;4501;p15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15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15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15"/>
              <p:cNvSpPr txBox="1"/>
              <p:nvPr/>
            </p:nvSpPr>
            <p:spPr>
              <a:xfrm>
                <a:off x="864" y="11936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15"/>
              <p:cNvSpPr txBox="1"/>
              <p:nvPr/>
            </p:nvSpPr>
            <p:spPr>
              <a:xfrm>
                <a:off x="1009" y="12281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15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15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8" name="Google Shape;4508;p15"/>
            <p:cNvGrpSpPr/>
            <p:nvPr/>
          </p:nvGrpSpPr>
          <p:grpSpPr>
            <a:xfrm>
              <a:off x="2380" y="12196"/>
              <a:ext cx="8251" cy="433"/>
              <a:chOff x="2276" y="11375"/>
              <a:chExt cx="8251" cy="433"/>
            </a:xfrm>
          </p:grpSpPr>
          <p:sp>
            <p:nvSpPr>
              <p:cNvPr id="4509" name="Google Shape;4509;p15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0" name="Google Shape;4510;p15"/>
              <p:cNvSpPr txBox="1"/>
              <p:nvPr/>
            </p:nvSpPr>
            <p:spPr>
              <a:xfrm>
                <a:off x="961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15"/>
              <p:cNvSpPr txBox="1"/>
              <p:nvPr/>
            </p:nvSpPr>
            <p:spPr>
              <a:xfrm>
                <a:off x="927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15"/>
              <p:cNvSpPr txBox="1"/>
              <p:nvPr/>
            </p:nvSpPr>
            <p:spPr>
              <a:xfrm>
                <a:off x="8942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15"/>
              <p:cNvSpPr txBox="1"/>
              <p:nvPr/>
            </p:nvSpPr>
            <p:spPr>
              <a:xfrm>
                <a:off x="860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15"/>
              <p:cNvSpPr txBox="1"/>
              <p:nvPr/>
            </p:nvSpPr>
            <p:spPr>
              <a:xfrm>
                <a:off x="826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15"/>
              <p:cNvSpPr txBox="1"/>
              <p:nvPr/>
            </p:nvSpPr>
            <p:spPr>
              <a:xfrm>
                <a:off x="793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15"/>
              <p:cNvSpPr txBox="1"/>
              <p:nvPr/>
            </p:nvSpPr>
            <p:spPr>
              <a:xfrm>
                <a:off x="759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7" name="Google Shape;4517;p15"/>
              <p:cNvSpPr txBox="1"/>
              <p:nvPr/>
            </p:nvSpPr>
            <p:spPr>
              <a:xfrm>
                <a:off x="726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8" name="Google Shape;4518;p15"/>
              <p:cNvSpPr txBox="1"/>
              <p:nvPr/>
            </p:nvSpPr>
            <p:spPr>
              <a:xfrm>
                <a:off x="6924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9" name="Google Shape;4519;p15"/>
              <p:cNvSpPr txBox="1"/>
              <p:nvPr/>
            </p:nvSpPr>
            <p:spPr>
              <a:xfrm>
                <a:off x="658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15"/>
              <p:cNvSpPr txBox="1"/>
              <p:nvPr/>
            </p:nvSpPr>
            <p:spPr>
              <a:xfrm>
                <a:off x="625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15"/>
              <p:cNvSpPr txBox="1"/>
              <p:nvPr/>
            </p:nvSpPr>
            <p:spPr>
              <a:xfrm>
                <a:off x="5916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15"/>
              <p:cNvSpPr txBox="1"/>
              <p:nvPr/>
            </p:nvSpPr>
            <p:spPr>
              <a:xfrm>
                <a:off x="5579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15"/>
              <p:cNvSpPr txBox="1"/>
              <p:nvPr/>
            </p:nvSpPr>
            <p:spPr>
              <a:xfrm>
                <a:off x="524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15"/>
              <p:cNvSpPr txBox="1"/>
              <p:nvPr/>
            </p:nvSpPr>
            <p:spPr>
              <a:xfrm>
                <a:off x="429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15"/>
              <p:cNvSpPr txBox="1"/>
              <p:nvPr/>
            </p:nvSpPr>
            <p:spPr>
              <a:xfrm>
                <a:off x="396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15"/>
              <p:cNvSpPr txBox="1"/>
              <p:nvPr/>
            </p:nvSpPr>
            <p:spPr>
              <a:xfrm>
                <a:off x="227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15"/>
              <p:cNvSpPr txBox="1"/>
              <p:nvPr/>
            </p:nvSpPr>
            <p:spPr>
              <a:xfrm>
                <a:off x="261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15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15"/>
              <p:cNvSpPr txBox="1"/>
              <p:nvPr/>
            </p:nvSpPr>
            <p:spPr>
              <a:xfrm>
                <a:off x="362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15"/>
              <p:cNvSpPr txBox="1"/>
              <p:nvPr/>
            </p:nvSpPr>
            <p:spPr>
              <a:xfrm>
                <a:off x="328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15"/>
              <p:cNvSpPr txBox="1"/>
              <p:nvPr/>
            </p:nvSpPr>
            <p:spPr>
              <a:xfrm>
                <a:off x="4634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15"/>
              <p:cNvSpPr txBox="1"/>
              <p:nvPr/>
            </p:nvSpPr>
            <p:spPr>
              <a:xfrm>
                <a:off x="4969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3" name="Google Shape;4533;p15"/>
            <p:cNvGrpSpPr/>
            <p:nvPr/>
          </p:nvGrpSpPr>
          <p:grpSpPr>
            <a:xfrm>
              <a:off x="2264" y="10843"/>
              <a:ext cx="8927" cy="2146"/>
              <a:chOff x="2160" y="7038"/>
              <a:chExt cx="8927" cy="2146"/>
            </a:xfrm>
          </p:grpSpPr>
          <p:grpSp>
            <p:nvGrpSpPr>
              <p:cNvPr id="4534" name="Google Shape;4534;p15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4535" name="Google Shape;4535;p15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36" name="Google Shape;4536;p15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37" name="Google Shape;4537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38" name="Google Shape;4538;p15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39" name="Google Shape;4539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4540" name="Google Shape;454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41" name="Google Shape;454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42" name="Google Shape;454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3" name="Google Shape;4543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4544" name="Google Shape;4544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45" name="Google Shape;4545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46" name="Google Shape;454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7" name="Google Shape;4547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4548" name="Google Shape;454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49" name="Google Shape;454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50" name="Google Shape;455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51" name="Google Shape;4551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4552" name="Google Shape;455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53" name="Google Shape;455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54" name="Google Shape;455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55" name="Google Shape;4555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4556" name="Google Shape;455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57" name="Google Shape;455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58" name="Google Shape;455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59" name="Google Shape;4559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4560" name="Google Shape;456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1" name="Google Shape;456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2" name="Google Shape;456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63" name="Google Shape;4563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4564" name="Google Shape;4564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5" name="Google Shape;4565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6" name="Google Shape;456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67" name="Google Shape;4567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4568" name="Google Shape;456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9" name="Google Shape;456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0" name="Google Shape;457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71" name="Google Shape;4571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4572" name="Google Shape;4572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3" name="Google Shape;4573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4" name="Google Shape;457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75" name="Google Shape;4575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4576" name="Google Shape;457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7" name="Google Shape;457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8" name="Google Shape;457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79" name="Google Shape;4579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4580" name="Google Shape;4580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1" name="Google Shape;458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2" name="Google Shape;458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83" name="Google Shape;4583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4584" name="Google Shape;458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5" name="Google Shape;458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6" name="Google Shape;4586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87" name="Google Shape;4587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4588" name="Google Shape;4588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9" name="Google Shape;458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0" name="Google Shape;459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91" name="Google Shape;4591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4592" name="Google Shape;4592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3" name="Google Shape;4593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4" name="Google Shape;459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95" name="Google Shape;4595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4596" name="Google Shape;4596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7" name="Google Shape;4597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8" name="Google Shape;459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99" name="Google Shape;4599;p15"/>
              <p:cNvGrpSpPr/>
              <p:nvPr/>
            </p:nvGrpSpPr>
            <p:grpSpPr>
              <a:xfrm>
                <a:off x="5276" y="7881"/>
                <a:ext cx="170" cy="168"/>
                <a:chOff x="2520" y="14113"/>
                <a:chExt cx="145" cy="144"/>
              </a:xfrm>
            </p:grpSpPr>
            <p:cxnSp>
              <p:nvCxnSpPr>
                <p:cNvPr id="4600" name="Google Shape;460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1" name="Google Shape;460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2" name="Google Shape;460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03" name="Google Shape;4603;p15"/>
              <p:cNvGrpSpPr/>
              <p:nvPr/>
            </p:nvGrpSpPr>
            <p:grpSpPr>
              <a:xfrm>
                <a:off x="5949" y="7881"/>
                <a:ext cx="170" cy="168"/>
                <a:chOff x="2519" y="14113"/>
                <a:chExt cx="145" cy="144"/>
              </a:xfrm>
            </p:grpSpPr>
            <p:cxnSp>
              <p:nvCxnSpPr>
                <p:cNvPr id="4604" name="Google Shape;4604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5" name="Google Shape;4605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6" name="Google Shape;460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07" name="Google Shape;4607;p15"/>
              <p:cNvGrpSpPr/>
              <p:nvPr/>
            </p:nvGrpSpPr>
            <p:grpSpPr>
              <a:xfrm>
                <a:off x="6624" y="7881"/>
                <a:ext cx="170" cy="168"/>
                <a:chOff x="2520" y="14113"/>
                <a:chExt cx="145" cy="144"/>
              </a:xfrm>
            </p:grpSpPr>
            <p:cxnSp>
              <p:nvCxnSpPr>
                <p:cNvPr id="4608" name="Google Shape;460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9" name="Google Shape;460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0" name="Google Shape;461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11" name="Google Shape;4611;p15"/>
              <p:cNvGrpSpPr/>
              <p:nvPr/>
            </p:nvGrpSpPr>
            <p:grpSpPr>
              <a:xfrm>
                <a:off x="7299" y="7881"/>
                <a:ext cx="168" cy="168"/>
                <a:chOff x="2521" y="14113"/>
                <a:chExt cx="144" cy="144"/>
              </a:xfrm>
            </p:grpSpPr>
            <p:cxnSp>
              <p:nvCxnSpPr>
                <p:cNvPr id="4612" name="Google Shape;461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3" name="Google Shape;461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4" name="Google Shape;461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15" name="Google Shape;4615;p15"/>
              <p:cNvGrpSpPr/>
              <p:nvPr/>
            </p:nvGrpSpPr>
            <p:grpSpPr>
              <a:xfrm>
                <a:off x="7972" y="7881"/>
                <a:ext cx="167" cy="168"/>
                <a:chOff x="2520" y="14113"/>
                <a:chExt cx="143" cy="144"/>
              </a:xfrm>
            </p:grpSpPr>
            <p:cxnSp>
              <p:nvCxnSpPr>
                <p:cNvPr id="4616" name="Google Shape;461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7" name="Google Shape;461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8" name="Google Shape;461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19" name="Google Shape;4619;p15"/>
              <p:cNvGrpSpPr/>
              <p:nvPr/>
            </p:nvGrpSpPr>
            <p:grpSpPr>
              <a:xfrm>
                <a:off x="8647" y="7881"/>
                <a:ext cx="167" cy="168"/>
                <a:chOff x="2521" y="14113"/>
                <a:chExt cx="143" cy="144"/>
              </a:xfrm>
            </p:grpSpPr>
            <p:cxnSp>
              <p:nvCxnSpPr>
                <p:cNvPr id="4620" name="Google Shape;462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1" name="Google Shape;462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2" name="Google Shape;462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3" name="Google Shape;4623;p15"/>
              <p:cNvGrpSpPr/>
              <p:nvPr/>
            </p:nvGrpSpPr>
            <p:grpSpPr>
              <a:xfrm>
                <a:off x="9319" y="7881"/>
                <a:ext cx="168" cy="168"/>
                <a:chOff x="2520" y="14113"/>
                <a:chExt cx="143" cy="144"/>
              </a:xfrm>
            </p:grpSpPr>
            <p:cxnSp>
              <p:nvCxnSpPr>
                <p:cNvPr id="4624" name="Google Shape;462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5" name="Google Shape;462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6" name="Google Shape;4626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7" name="Google Shape;4627;p15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4628" name="Google Shape;4628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9" name="Google Shape;462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0" name="Google Shape;463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31" name="Google Shape;4631;p15"/>
              <p:cNvGrpSpPr/>
              <p:nvPr/>
            </p:nvGrpSpPr>
            <p:grpSpPr>
              <a:xfrm>
                <a:off x="4941" y="7881"/>
                <a:ext cx="168" cy="168"/>
                <a:chOff x="2521" y="14113"/>
                <a:chExt cx="144" cy="144"/>
              </a:xfrm>
            </p:grpSpPr>
            <p:cxnSp>
              <p:nvCxnSpPr>
                <p:cNvPr id="4632" name="Google Shape;463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3" name="Google Shape;463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4" name="Google Shape;463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35" name="Google Shape;4635;p15"/>
              <p:cNvGrpSpPr/>
              <p:nvPr/>
            </p:nvGrpSpPr>
            <p:grpSpPr>
              <a:xfrm>
                <a:off x="9655" y="7881"/>
                <a:ext cx="169" cy="168"/>
                <a:chOff x="2519" y="14113"/>
                <a:chExt cx="144" cy="144"/>
              </a:xfrm>
            </p:grpSpPr>
            <p:cxnSp>
              <p:nvCxnSpPr>
                <p:cNvPr id="4636" name="Google Shape;4636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7" name="Google Shape;4637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8" name="Google Shape;463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39" name="Google Shape;4639;p15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4640" name="Google Shape;4640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41" name="Google Shape;4641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42" name="Google Shape;4642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43" name="Google Shape;4643;p15"/>
              <p:cNvGrpSpPr/>
              <p:nvPr/>
            </p:nvGrpSpPr>
            <p:grpSpPr>
              <a:xfrm>
                <a:off x="8309" y="7881"/>
                <a:ext cx="168" cy="168"/>
                <a:chOff x="2520" y="14113"/>
                <a:chExt cx="144" cy="144"/>
              </a:xfrm>
            </p:grpSpPr>
            <p:cxnSp>
              <p:nvCxnSpPr>
                <p:cNvPr id="4644" name="Google Shape;464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45" name="Google Shape;464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46" name="Google Shape;464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47" name="Google Shape;4647;p15"/>
              <p:cNvGrpSpPr/>
              <p:nvPr/>
            </p:nvGrpSpPr>
            <p:grpSpPr>
              <a:xfrm>
                <a:off x="7634" y="7881"/>
                <a:ext cx="168" cy="168"/>
                <a:chOff x="2519" y="14113"/>
                <a:chExt cx="144" cy="144"/>
              </a:xfrm>
            </p:grpSpPr>
            <p:cxnSp>
              <p:nvCxnSpPr>
                <p:cNvPr id="4648" name="Google Shape;464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49" name="Google Shape;464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50" name="Google Shape;4650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51" name="Google Shape;4651;p15"/>
              <p:cNvGrpSpPr/>
              <p:nvPr/>
            </p:nvGrpSpPr>
            <p:grpSpPr>
              <a:xfrm>
                <a:off x="6962" y="7881"/>
                <a:ext cx="167" cy="168"/>
                <a:chOff x="2521" y="14113"/>
                <a:chExt cx="142" cy="144"/>
              </a:xfrm>
            </p:grpSpPr>
            <p:cxnSp>
              <p:nvCxnSpPr>
                <p:cNvPr id="4652" name="Google Shape;465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53" name="Google Shape;465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54" name="Google Shape;465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55" name="Google Shape;4655;p15"/>
              <p:cNvGrpSpPr/>
              <p:nvPr/>
            </p:nvGrpSpPr>
            <p:grpSpPr>
              <a:xfrm>
                <a:off x="6287" y="7881"/>
                <a:ext cx="169" cy="168"/>
                <a:chOff x="2520" y="14113"/>
                <a:chExt cx="144" cy="144"/>
              </a:xfrm>
            </p:grpSpPr>
            <p:cxnSp>
              <p:nvCxnSpPr>
                <p:cNvPr id="4656" name="Google Shape;4656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57" name="Google Shape;465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58" name="Google Shape;4658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59" name="Google Shape;4659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4660" name="Google Shape;466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1" name="Google Shape;466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2" name="Google Shape;466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63" name="Google Shape;4663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4664" name="Google Shape;46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5" name="Google Shape;4665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6" name="Google Shape;466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67" name="Google Shape;4667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4668" name="Google Shape;46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9" name="Google Shape;466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0" name="Google Shape;467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71" name="Google Shape;4671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4672" name="Google Shape;4672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3" name="Google Shape;467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4" name="Google Shape;467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75" name="Google Shape;4675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4676" name="Google Shape;467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7" name="Google Shape;467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8" name="Google Shape;4678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79" name="Google Shape;4679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4680" name="Google Shape;4680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1" name="Google Shape;468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2" name="Google Shape;468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83" name="Google Shape;4683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4684" name="Google Shape;468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5" name="Google Shape;468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6" name="Google Shape;4686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87" name="Google Shape;4687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4688" name="Google Shape;4688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9" name="Google Shape;4689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0" name="Google Shape;469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91" name="Google Shape;4691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4692" name="Google Shape;4692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3" name="Google Shape;469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4" name="Google Shape;469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95" name="Google Shape;4695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4696" name="Google Shape;4696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7" name="Google Shape;4697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8" name="Google Shape;4698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99" name="Google Shape;4699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4700" name="Google Shape;47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1" name="Google Shape;4701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2" name="Google Shape;4702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3" name="Google Shape;4703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4704" name="Google Shape;470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5" name="Google Shape;470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6" name="Google Shape;470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7" name="Google Shape;4707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4708" name="Google Shape;47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9" name="Google Shape;4709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0" name="Google Shape;4710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11" name="Google Shape;4711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4712" name="Google Shape;471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3" name="Google Shape;471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4" name="Google Shape;4714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15" name="Google Shape;4715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4716" name="Google Shape;47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7" name="Google Shape;471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8" name="Google Shape;471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19" name="Google Shape;4719;p15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4720" name="Google Shape;472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1" name="Google Shape;4721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2" name="Google Shape;4722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23" name="Google Shape;4723;p15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4724" name="Google Shape;4724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5" name="Google Shape;4725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6" name="Google Shape;4726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27" name="Google Shape;4727;p15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4728" name="Google Shape;4728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9" name="Google Shape;4729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0" name="Google Shape;4730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1" name="Google Shape;4731;p15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4732" name="Google Shape;4732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3" name="Google Shape;4733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4" name="Google Shape;4734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5" name="Google Shape;4735;p15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4736" name="Google Shape;4736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7" name="Google Shape;4737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8" name="Google Shape;4738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9" name="Google Shape;4739;p15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4740" name="Google Shape;4740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1" name="Google Shape;4741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2" name="Google Shape;4742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43" name="Google Shape;4743;p15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4744" name="Google Shape;4744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5" name="Google Shape;4745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6" name="Google Shape;4746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47" name="Google Shape;4747;p15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4748" name="Google Shape;474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9" name="Google Shape;4749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50" name="Google Shape;4750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1" name="Google Shape;4751;p15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4752" name="Google Shape;4752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53" name="Google Shape;4753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54" name="Google Shape;4754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5" name="Google Shape;4755;p15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4756" name="Google Shape;475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57" name="Google Shape;4757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58" name="Google Shape;4758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9" name="Google Shape;4759;p15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4760" name="Google Shape;4760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61" name="Google Shape;4761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62" name="Google Shape;4762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3" name="Google Shape;4763;p15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4764" name="Google Shape;4764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65" name="Google Shape;4765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66" name="Google Shape;4766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7" name="Google Shape;4767;p15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4768" name="Google Shape;476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69" name="Google Shape;4769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0" name="Google Shape;4770;p15"/>
                <p:cNvCxnSpPr/>
                <p:nvPr/>
              </p:nvCxnSpPr>
              <p:spPr>
                <a:xfrm>
                  <a:off x="2668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71" name="Google Shape;4771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4772" name="Google Shape;477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3" name="Google Shape;477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4" name="Google Shape;4774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75" name="Google Shape;4775;p15"/>
              <p:cNvGrpSpPr/>
              <p:nvPr/>
            </p:nvGrpSpPr>
            <p:grpSpPr>
              <a:xfrm>
                <a:off x="3929" y="7881"/>
                <a:ext cx="173" cy="168"/>
                <a:chOff x="2520" y="14113"/>
                <a:chExt cx="148" cy="144"/>
              </a:xfrm>
            </p:grpSpPr>
            <p:cxnSp>
              <p:nvCxnSpPr>
                <p:cNvPr id="4776" name="Google Shape;477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7" name="Google Shape;477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8" name="Google Shape;4778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79" name="Google Shape;4779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4780" name="Google Shape;478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1" name="Google Shape;478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2" name="Google Shape;4782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83" name="Google Shape;4783;p15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4784" name="Google Shape;4784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5" name="Google Shape;4785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6" name="Google Shape;4786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87" name="Google Shape;4787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4788" name="Google Shape;4788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9" name="Google Shape;478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0" name="Google Shape;479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1" name="Google Shape;4791;p15"/>
              <p:cNvGrpSpPr/>
              <p:nvPr/>
            </p:nvGrpSpPr>
            <p:grpSpPr>
              <a:xfrm>
                <a:off x="3256" y="7881"/>
                <a:ext cx="168" cy="168"/>
                <a:chOff x="2521" y="14113"/>
                <a:chExt cx="144" cy="144"/>
              </a:xfrm>
            </p:grpSpPr>
            <p:cxnSp>
              <p:nvCxnSpPr>
                <p:cNvPr id="4792" name="Google Shape;479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3" name="Google Shape;479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4" name="Google Shape;479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5" name="Google Shape;4795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4796" name="Google Shape;4796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7" name="Google Shape;479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8" name="Google Shape;479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9" name="Google Shape;4799;p15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4800" name="Google Shape;480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1" name="Google Shape;4801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2" name="Google Shape;4802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03" name="Google Shape;4803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4804" name="Google Shape;4804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5" name="Google Shape;480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6" name="Google Shape;480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07" name="Google Shape;4807;p15"/>
              <p:cNvGrpSpPr/>
              <p:nvPr/>
            </p:nvGrpSpPr>
            <p:grpSpPr>
              <a:xfrm>
                <a:off x="4604" y="7881"/>
                <a:ext cx="167" cy="168"/>
                <a:chOff x="2521" y="14113"/>
                <a:chExt cx="143" cy="144"/>
              </a:xfrm>
            </p:grpSpPr>
            <p:cxnSp>
              <p:nvCxnSpPr>
                <p:cNvPr id="4808" name="Google Shape;4808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9" name="Google Shape;480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0" name="Google Shape;481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11" name="Google Shape;4811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4812" name="Google Shape;481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3" name="Google Shape;481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4" name="Google Shape;481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815" name="Google Shape;4815;p15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816" name="Google Shape;4816;p15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4817" name="Google Shape;4817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8" name="Google Shape;4818;p15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9" name="Google Shape;4819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20" name="Google Shape;4820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4821" name="Google Shape;482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22" name="Google Shape;4822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23" name="Google Shape;482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824" name="Google Shape;4824;p15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25" name="Google Shape;4825;p15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826" name="Google Shape;4826;p15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4827" name="Google Shape;4827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28" name="Google Shape;4828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29" name="Google Shape;4829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30" name="Google Shape;4830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4831" name="Google Shape;4831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2" name="Google Shape;483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3" name="Google Shape;483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34" name="Google Shape;4834;p15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4835" name="Google Shape;483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6" name="Google Shape;483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7" name="Google Shape;483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38" name="Google Shape;4838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4839" name="Google Shape;483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0" name="Google Shape;484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1" name="Google Shape;484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42" name="Google Shape;4842;p15"/>
              <p:cNvGrpSpPr/>
              <p:nvPr/>
            </p:nvGrpSpPr>
            <p:grpSpPr>
              <a:xfrm>
                <a:off x="2249" y="7881"/>
                <a:ext cx="165" cy="168"/>
                <a:chOff x="2524" y="14113"/>
                <a:chExt cx="141" cy="144"/>
              </a:xfrm>
            </p:grpSpPr>
            <p:cxnSp>
              <p:nvCxnSpPr>
                <p:cNvPr id="4843" name="Google Shape;4843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4" name="Google Shape;4844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5" name="Google Shape;484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46" name="Google Shape;4846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4847" name="Google Shape;484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8" name="Google Shape;4848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9" name="Google Shape;484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850" name="Google Shape;4850;p15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1" name="Google Shape;4851;p15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2" name="Google Shape;4852;p15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3" name="Google Shape;4853;p15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4" name="Google Shape;4854;p15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5" name="Google Shape;4855;p15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6" name="Google Shape;4856;p15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7" name="Google Shape;4857;p15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8" name="Google Shape;4858;p15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59" name="Google Shape;4859;p15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0" name="Google Shape;4860;p15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1" name="Google Shape;4861;p15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2" name="Google Shape;4862;p15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3" name="Google Shape;4863;p15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4" name="Google Shape;4864;p15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5" name="Google Shape;4865;p15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6" name="Google Shape;4866;p15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7" name="Google Shape;4867;p15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8" name="Google Shape;4868;p15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69" name="Google Shape;4869;p15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70" name="Google Shape;4870;p15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71" name="Google Shape;4871;p15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872" name="Google Shape;4872;p15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4873" name="Google Shape;4873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74" name="Google Shape;4874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75" name="Google Shape;4875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76" name="Google Shape;4876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4877" name="Google Shape;487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78" name="Google Shape;48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79" name="Google Shape;48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0" name="Google Shape;4880;p15"/>
              <p:cNvGrpSpPr/>
              <p:nvPr/>
            </p:nvGrpSpPr>
            <p:grpSpPr>
              <a:xfrm>
                <a:off x="2919" y="7881"/>
                <a:ext cx="169" cy="168"/>
                <a:chOff x="2521" y="14113"/>
                <a:chExt cx="144" cy="144"/>
              </a:xfrm>
            </p:grpSpPr>
            <p:cxnSp>
              <p:nvCxnSpPr>
                <p:cNvPr id="4881" name="Google Shape;488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82" name="Google Shape;488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83" name="Google Shape;488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4" name="Google Shape;4884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4885" name="Google Shape;488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86" name="Google Shape;488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87" name="Google Shape;488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8" name="Google Shape;4888;p15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4889" name="Google Shape;4889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0" name="Google Shape;4890;p15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1" name="Google Shape;4891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92" name="Google Shape;4892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4893" name="Google Shape;489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4" name="Google Shape;4894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5" name="Google Shape;489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96" name="Google Shape;4896;p15"/>
              <p:cNvGrpSpPr/>
              <p:nvPr/>
            </p:nvGrpSpPr>
            <p:grpSpPr>
              <a:xfrm>
                <a:off x="3597" y="7881"/>
                <a:ext cx="164" cy="168"/>
                <a:chOff x="2524" y="14113"/>
                <a:chExt cx="141" cy="144"/>
              </a:xfrm>
            </p:grpSpPr>
            <p:cxnSp>
              <p:nvCxnSpPr>
                <p:cNvPr id="4897" name="Google Shape;489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8" name="Google Shape;4898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9" name="Google Shape;489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0" name="Google Shape;4900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4901" name="Google Shape;4901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02" name="Google Shape;4902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03" name="Google Shape;490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4" name="Google Shape;4904;p15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4905" name="Google Shape;490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06" name="Google Shape;4906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07" name="Google Shape;4907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8" name="Google Shape;4908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4909" name="Google Shape;490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0" name="Google Shape;49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1" name="Google Shape;491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2" name="Google Shape;4912;p15"/>
              <p:cNvGrpSpPr/>
              <p:nvPr/>
            </p:nvGrpSpPr>
            <p:grpSpPr>
              <a:xfrm>
                <a:off x="4266" y="7881"/>
                <a:ext cx="168" cy="168"/>
                <a:chOff x="2520" y="14113"/>
                <a:chExt cx="144" cy="144"/>
              </a:xfrm>
            </p:grpSpPr>
            <p:cxnSp>
              <p:nvCxnSpPr>
                <p:cNvPr id="4913" name="Google Shape;491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4" name="Google Shape;491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5" name="Google Shape;491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6" name="Google Shape;4916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4917" name="Google Shape;4917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8" name="Google Shape;491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9" name="Google Shape;491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20" name="Google Shape;4920;p15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4921" name="Google Shape;4921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22" name="Google Shape;4922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23" name="Google Shape;4923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24" name="Google Shape;4924;p15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4925" name="Google Shape;492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26" name="Google Shape;4926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27" name="Google Shape;4927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28" name="Google Shape;4928;p15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4929" name="Google Shape;4929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0" name="Google Shape;4930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1" name="Google Shape;4931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32" name="Google Shape;4932;p15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4933" name="Google Shape;4933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4" name="Google Shape;4934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5" name="Google Shape;4935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36" name="Google Shape;4936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4937" name="Google Shape;493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8" name="Google Shape;493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9" name="Google Shape;493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0" name="Google Shape;4940;p15"/>
              <p:cNvGrpSpPr/>
              <p:nvPr/>
            </p:nvGrpSpPr>
            <p:grpSpPr>
              <a:xfrm>
                <a:off x="5614" y="7881"/>
                <a:ext cx="168" cy="168"/>
                <a:chOff x="2521" y="14113"/>
                <a:chExt cx="143" cy="144"/>
              </a:xfrm>
            </p:grpSpPr>
            <p:cxnSp>
              <p:nvCxnSpPr>
                <p:cNvPr id="4941" name="Google Shape;49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2" name="Google Shape;494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3" name="Google Shape;494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4" name="Google Shape;4944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4945" name="Google Shape;494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6" name="Google Shape;494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7" name="Google Shape;494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948" name="Google Shape;4948;p15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49" name="Google Shape;4949;p15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0" name="Google Shape;4950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1" name="Google Shape;4951;p15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2" name="Google Shape;4952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3" name="Google Shape;4953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4" name="Google Shape;4954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5" name="Google Shape;4955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6" name="Google Shape;4956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7" name="Google Shape;4957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8" name="Google Shape;4958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9" name="Google Shape;4959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0" name="Google Shape;4960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1" name="Google Shape;4961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2" name="Google Shape;4962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3" name="Google Shape;4963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4" name="Google Shape;4964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5" name="Google Shape;4965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6" name="Google Shape;4966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7" name="Google Shape;4967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8" name="Google Shape;4968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9" name="Google Shape;4969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0" name="Google Shape;4970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1" name="Google Shape;4971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2" name="Google Shape;4972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3" name="Google Shape;4973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4" name="Google Shape;4974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5" name="Google Shape;4975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6" name="Google Shape;4976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7" name="Google Shape;4977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978" name="Google Shape;4978;p15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4979" name="Google Shape;4979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0" name="Google Shape;498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1" name="Google Shape;4981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82" name="Google Shape;4982;p15"/>
              <p:cNvGrpSpPr/>
              <p:nvPr/>
            </p:nvGrpSpPr>
            <p:grpSpPr>
              <a:xfrm flipH="1" rot="10800000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4983" name="Google Shape;498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4" name="Google Shape;4984;p15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5" name="Google Shape;4985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86" name="Google Shape;4986;p15"/>
              <p:cNvGrpSpPr/>
              <p:nvPr/>
            </p:nvGrpSpPr>
            <p:grpSpPr>
              <a:xfrm flipH="1" rot="10800000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4987" name="Google Shape;498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8" name="Google Shape;4988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89" name="Google Shape;4989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90" name="Google Shape;4990;p15"/>
              <p:cNvGrpSpPr/>
              <p:nvPr/>
            </p:nvGrpSpPr>
            <p:grpSpPr>
              <a:xfrm flipH="1" rot="10800000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4991" name="Google Shape;499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92" name="Google Shape;4992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93" name="Google Shape;4993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94" name="Google Shape;4994;p15"/>
              <p:cNvGrpSpPr/>
              <p:nvPr/>
            </p:nvGrpSpPr>
            <p:grpSpPr>
              <a:xfrm flipH="1" rot="10800000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4995" name="Google Shape;499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96" name="Google Shape;4996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97" name="Google Shape;4997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98" name="Google Shape;4998;p15"/>
              <p:cNvGrpSpPr/>
              <p:nvPr/>
            </p:nvGrpSpPr>
            <p:grpSpPr>
              <a:xfrm flipH="1" rot="10800000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4999" name="Google Shape;4999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0" name="Google Shape;5000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1" name="Google Shape;5001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02" name="Google Shape;5002;p15"/>
              <p:cNvGrpSpPr/>
              <p:nvPr/>
            </p:nvGrpSpPr>
            <p:grpSpPr>
              <a:xfrm flipH="1" rot="10800000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5003" name="Google Shape;5003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4" name="Google Shape;5004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5" name="Google Shape;5005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06" name="Google Shape;5006;p15"/>
              <p:cNvGrpSpPr/>
              <p:nvPr/>
            </p:nvGrpSpPr>
            <p:grpSpPr>
              <a:xfrm flipH="1" rot="10800000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5007" name="Google Shape;5007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8" name="Google Shape;500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9" name="Google Shape;5009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10" name="Google Shape;5010;p15"/>
              <p:cNvGrpSpPr/>
              <p:nvPr/>
            </p:nvGrpSpPr>
            <p:grpSpPr>
              <a:xfrm flipH="1" rot="10800000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5011" name="Google Shape;5011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2" name="Google Shape;5012;p15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3" name="Google Shape;50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14" name="Google Shape;5014;p15"/>
              <p:cNvGrpSpPr/>
              <p:nvPr/>
            </p:nvGrpSpPr>
            <p:grpSpPr>
              <a:xfrm flipH="1" rot="10800000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5015" name="Google Shape;5015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6" name="Google Shape;5016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7" name="Google Shape;5017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18" name="Google Shape;5018;p15"/>
              <p:cNvGrpSpPr/>
              <p:nvPr/>
            </p:nvGrpSpPr>
            <p:grpSpPr>
              <a:xfrm flipH="1" rot="10800000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5019" name="Google Shape;5019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0" name="Google Shape;502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1" name="Google Shape;5021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22" name="Google Shape;5022;p15"/>
              <p:cNvGrpSpPr/>
              <p:nvPr/>
            </p:nvGrpSpPr>
            <p:grpSpPr>
              <a:xfrm flipH="1" rot="10800000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5023" name="Google Shape;502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4" name="Google Shape;5024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5" name="Google Shape;5025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26" name="Google Shape;5026;p15"/>
              <p:cNvGrpSpPr/>
              <p:nvPr/>
            </p:nvGrpSpPr>
            <p:grpSpPr>
              <a:xfrm flipH="1" rot="10800000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5027" name="Google Shape;502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8" name="Google Shape;5028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9" name="Google Shape;502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0" name="Google Shape;5030;p15"/>
              <p:cNvGrpSpPr/>
              <p:nvPr/>
            </p:nvGrpSpPr>
            <p:grpSpPr>
              <a:xfrm flipH="1" rot="10800000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5031" name="Google Shape;5031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32" name="Google Shape;5032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33" name="Google Shape;5033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4" name="Google Shape;5034;p15"/>
              <p:cNvGrpSpPr/>
              <p:nvPr/>
            </p:nvGrpSpPr>
            <p:grpSpPr>
              <a:xfrm flipH="1" rot="10800000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5035" name="Google Shape;503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36" name="Google Shape;5036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37" name="Google Shape;5037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8" name="Google Shape;5038;p15"/>
              <p:cNvGrpSpPr/>
              <p:nvPr/>
            </p:nvGrpSpPr>
            <p:grpSpPr>
              <a:xfrm flipH="1" rot="10800000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5039" name="Google Shape;5039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0" name="Google Shape;5040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1" name="Google Shape;5041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42" name="Google Shape;5042;p15"/>
              <p:cNvGrpSpPr/>
              <p:nvPr/>
            </p:nvGrpSpPr>
            <p:grpSpPr>
              <a:xfrm flipH="1" rot="10800000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5043" name="Google Shape;5043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4" name="Google Shape;5044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5" name="Google Shape;5045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46" name="Google Shape;5046;p15"/>
              <p:cNvGrpSpPr/>
              <p:nvPr/>
            </p:nvGrpSpPr>
            <p:grpSpPr>
              <a:xfrm flipH="1" rot="10800000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5047" name="Google Shape;504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8" name="Google Shape;504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9" name="Google Shape;504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0" name="Google Shape;5050;p15"/>
              <p:cNvGrpSpPr/>
              <p:nvPr/>
            </p:nvGrpSpPr>
            <p:grpSpPr>
              <a:xfrm flipH="1" rot="10800000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5051" name="Google Shape;5051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2" name="Google Shape;5052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3" name="Google Shape;5053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4" name="Google Shape;5054;p15"/>
              <p:cNvGrpSpPr/>
              <p:nvPr/>
            </p:nvGrpSpPr>
            <p:grpSpPr>
              <a:xfrm flipH="1" rot="10800000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5055" name="Google Shape;505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6" name="Google Shape;5056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7" name="Google Shape;5057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8" name="Google Shape;5058;p15"/>
              <p:cNvGrpSpPr/>
              <p:nvPr/>
            </p:nvGrpSpPr>
            <p:grpSpPr>
              <a:xfrm flipH="1" rot="10800000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5059" name="Google Shape;5059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0" name="Google Shape;5060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1" name="Google Shape;5061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62" name="Google Shape;5062;p15"/>
              <p:cNvGrpSpPr/>
              <p:nvPr/>
            </p:nvGrpSpPr>
            <p:grpSpPr>
              <a:xfrm flipH="1" rot="10800000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5063" name="Google Shape;5063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4" name="Google Shape;5064;p15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5" name="Google Shape;5065;p15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66" name="Google Shape;5066;p15"/>
              <p:cNvGrpSpPr/>
              <p:nvPr/>
            </p:nvGrpSpPr>
            <p:grpSpPr>
              <a:xfrm flipH="1" rot="10800000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5067" name="Google Shape;506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8" name="Google Shape;506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9" name="Google Shape;506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70" name="Google Shape;5070;p15"/>
              <p:cNvGrpSpPr/>
              <p:nvPr/>
            </p:nvGrpSpPr>
            <p:grpSpPr>
              <a:xfrm flipH="1" rot="10800000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5071" name="Google Shape;507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72" name="Google Shape;5072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73" name="Google Shape;5073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5074" name="Google Shape;5074;p15"/>
            <p:cNvSpPr txBox="1"/>
            <p:nvPr/>
          </p:nvSpPr>
          <p:spPr>
            <a:xfrm>
              <a:off x="905" y="12646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9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p16"/>
          <p:cNvSpPr txBox="1"/>
          <p:nvPr/>
        </p:nvSpPr>
        <p:spPr>
          <a:xfrm>
            <a:off x="2282825" y="115887"/>
            <a:ext cx="686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Selon les grilles ci-dessous, combien d’heures de conduite vous reste-t-il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1" name="Google Shape;5081;p16"/>
          <p:cNvSpPr txBox="1"/>
          <p:nvPr/>
        </p:nvSpPr>
        <p:spPr>
          <a:xfrm>
            <a:off x="3924300" y="404812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heures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2" name="Google Shape;5082;p16"/>
          <p:cNvCxnSpPr/>
          <p:nvPr/>
        </p:nvCxnSpPr>
        <p:spPr>
          <a:xfrm>
            <a:off x="3222625" y="1231900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3" name="Google Shape;5083;p16"/>
          <p:cNvCxnSpPr/>
          <p:nvPr/>
        </p:nvCxnSpPr>
        <p:spPr>
          <a:xfrm>
            <a:off x="2360612" y="1873250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4" name="Google Shape;5084;p16"/>
          <p:cNvCxnSpPr/>
          <p:nvPr/>
        </p:nvCxnSpPr>
        <p:spPr>
          <a:xfrm>
            <a:off x="1517650" y="1879600"/>
            <a:ext cx="21272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5" name="Google Shape;5085;p16"/>
          <p:cNvCxnSpPr/>
          <p:nvPr/>
        </p:nvCxnSpPr>
        <p:spPr>
          <a:xfrm>
            <a:off x="3433762" y="1655762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6" name="Google Shape;5086;p16"/>
          <p:cNvCxnSpPr/>
          <p:nvPr/>
        </p:nvCxnSpPr>
        <p:spPr>
          <a:xfrm rot="10800000">
            <a:off x="3222625" y="1230312"/>
            <a:ext cx="0" cy="42862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7" name="Google Shape;5087;p16"/>
          <p:cNvCxnSpPr/>
          <p:nvPr/>
        </p:nvCxnSpPr>
        <p:spPr>
          <a:xfrm>
            <a:off x="1730375" y="1655762"/>
            <a:ext cx="639762" cy="63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088" name="Google Shape;5088;p16"/>
          <p:cNvGrpSpPr/>
          <p:nvPr/>
        </p:nvGrpSpPr>
        <p:grpSpPr>
          <a:xfrm>
            <a:off x="682625" y="4919662"/>
            <a:ext cx="6624637" cy="1938337"/>
            <a:chOff x="905" y="10025"/>
            <a:chExt cx="10431" cy="3054"/>
          </a:xfrm>
        </p:grpSpPr>
        <p:grpSp>
          <p:nvGrpSpPr>
            <p:cNvPr id="5089" name="Google Shape;5089;p16"/>
            <p:cNvGrpSpPr/>
            <p:nvPr/>
          </p:nvGrpSpPr>
          <p:grpSpPr>
            <a:xfrm>
              <a:off x="2380" y="10470"/>
              <a:ext cx="8251" cy="430"/>
              <a:chOff x="2276" y="11377"/>
              <a:chExt cx="8251" cy="430"/>
            </a:xfrm>
          </p:grpSpPr>
          <p:sp>
            <p:nvSpPr>
              <p:cNvPr id="5090" name="Google Shape;5090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5096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5097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5099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5100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5101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5102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5103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5108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9" name="Google Shape;5109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5110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5111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4" name="Google Shape;5114;p16"/>
            <p:cNvGrpSpPr/>
            <p:nvPr/>
          </p:nvGrpSpPr>
          <p:grpSpPr>
            <a:xfrm>
              <a:off x="967" y="10025"/>
              <a:ext cx="10369" cy="2604"/>
              <a:chOff x="863" y="10800"/>
              <a:chExt cx="10369" cy="2604"/>
            </a:xfrm>
          </p:grpSpPr>
          <p:sp>
            <p:nvSpPr>
              <p:cNvPr id="5115" name="Google Shape;5115;p16"/>
              <p:cNvSpPr txBox="1"/>
              <p:nvPr/>
            </p:nvSpPr>
            <p:spPr>
              <a:xfrm>
                <a:off x="10225" y="10800"/>
                <a:ext cx="1007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16"/>
              <p:cNvSpPr txBox="1"/>
              <p:nvPr/>
            </p:nvSpPr>
            <p:spPr>
              <a:xfrm>
                <a:off x="1583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16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16"/>
              <p:cNvSpPr txBox="1"/>
              <p:nvPr/>
            </p:nvSpPr>
            <p:spPr>
              <a:xfrm>
                <a:off x="863" y="11936"/>
                <a:ext cx="129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16"/>
              <p:cNvSpPr txBox="1"/>
              <p:nvPr/>
            </p:nvSpPr>
            <p:spPr>
              <a:xfrm>
                <a:off x="1008" y="12281"/>
                <a:ext cx="115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16"/>
              <p:cNvSpPr txBox="1"/>
              <p:nvPr/>
            </p:nvSpPr>
            <p:spPr>
              <a:xfrm>
                <a:off x="1151" y="12626"/>
                <a:ext cx="101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5121;p16"/>
              <p:cNvSpPr txBox="1"/>
              <p:nvPr/>
            </p:nvSpPr>
            <p:spPr>
              <a:xfrm>
                <a:off x="1583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2" name="Google Shape;5122;p16"/>
            <p:cNvGrpSpPr/>
            <p:nvPr/>
          </p:nvGrpSpPr>
          <p:grpSpPr>
            <a:xfrm>
              <a:off x="2380" y="12196"/>
              <a:ext cx="8251" cy="433"/>
              <a:chOff x="2276" y="11375"/>
              <a:chExt cx="8251" cy="433"/>
            </a:xfrm>
          </p:grpSpPr>
          <p:sp>
            <p:nvSpPr>
              <p:cNvPr id="5123" name="Google Shape;5123;p16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5124;p16"/>
              <p:cNvSpPr txBox="1"/>
              <p:nvPr/>
            </p:nvSpPr>
            <p:spPr>
              <a:xfrm>
                <a:off x="961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16"/>
              <p:cNvSpPr txBox="1"/>
              <p:nvPr/>
            </p:nvSpPr>
            <p:spPr>
              <a:xfrm>
                <a:off x="928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16"/>
              <p:cNvSpPr txBox="1"/>
              <p:nvPr/>
            </p:nvSpPr>
            <p:spPr>
              <a:xfrm>
                <a:off x="8942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16"/>
              <p:cNvSpPr txBox="1"/>
              <p:nvPr/>
            </p:nvSpPr>
            <p:spPr>
              <a:xfrm>
                <a:off x="8605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16"/>
              <p:cNvSpPr txBox="1"/>
              <p:nvPr/>
            </p:nvSpPr>
            <p:spPr>
              <a:xfrm>
                <a:off x="827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16"/>
              <p:cNvSpPr txBox="1"/>
              <p:nvPr/>
            </p:nvSpPr>
            <p:spPr>
              <a:xfrm>
                <a:off x="7935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16"/>
              <p:cNvSpPr txBox="1"/>
              <p:nvPr/>
            </p:nvSpPr>
            <p:spPr>
              <a:xfrm>
                <a:off x="760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16"/>
              <p:cNvSpPr txBox="1"/>
              <p:nvPr/>
            </p:nvSpPr>
            <p:spPr>
              <a:xfrm>
                <a:off x="7260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16"/>
              <p:cNvSpPr txBox="1"/>
              <p:nvPr/>
            </p:nvSpPr>
            <p:spPr>
              <a:xfrm>
                <a:off x="6925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16"/>
              <p:cNvSpPr txBox="1"/>
              <p:nvPr/>
            </p:nvSpPr>
            <p:spPr>
              <a:xfrm>
                <a:off x="659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16"/>
              <p:cNvSpPr txBox="1"/>
              <p:nvPr/>
            </p:nvSpPr>
            <p:spPr>
              <a:xfrm>
                <a:off x="6253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16"/>
              <p:cNvSpPr txBox="1"/>
              <p:nvPr/>
            </p:nvSpPr>
            <p:spPr>
              <a:xfrm>
                <a:off x="5915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16"/>
              <p:cNvSpPr txBox="1"/>
              <p:nvPr/>
            </p:nvSpPr>
            <p:spPr>
              <a:xfrm>
                <a:off x="558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16"/>
              <p:cNvSpPr txBox="1"/>
              <p:nvPr/>
            </p:nvSpPr>
            <p:spPr>
              <a:xfrm>
                <a:off x="5243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16"/>
              <p:cNvSpPr txBox="1"/>
              <p:nvPr/>
            </p:nvSpPr>
            <p:spPr>
              <a:xfrm>
                <a:off x="4295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16"/>
              <p:cNvSpPr txBox="1"/>
              <p:nvPr/>
            </p:nvSpPr>
            <p:spPr>
              <a:xfrm>
                <a:off x="3963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16"/>
              <p:cNvSpPr txBox="1"/>
              <p:nvPr/>
            </p:nvSpPr>
            <p:spPr>
              <a:xfrm>
                <a:off x="2276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16"/>
              <p:cNvSpPr txBox="1"/>
              <p:nvPr/>
            </p:nvSpPr>
            <p:spPr>
              <a:xfrm>
                <a:off x="261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16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16"/>
              <p:cNvSpPr txBox="1"/>
              <p:nvPr/>
            </p:nvSpPr>
            <p:spPr>
              <a:xfrm>
                <a:off x="362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16"/>
              <p:cNvSpPr txBox="1"/>
              <p:nvPr/>
            </p:nvSpPr>
            <p:spPr>
              <a:xfrm>
                <a:off x="3286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16"/>
              <p:cNvSpPr txBox="1"/>
              <p:nvPr/>
            </p:nvSpPr>
            <p:spPr>
              <a:xfrm>
                <a:off x="463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16"/>
              <p:cNvSpPr txBox="1"/>
              <p:nvPr/>
            </p:nvSpPr>
            <p:spPr>
              <a:xfrm>
                <a:off x="4968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7" name="Google Shape;5147;p16"/>
            <p:cNvGrpSpPr/>
            <p:nvPr/>
          </p:nvGrpSpPr>
          <p:grpSpPr>
            <a:xfrm>
              <a:off x="2264" y="10843"/>
              <a:ext cx="8927" cy="2146"/>
              <a:chOff x="2160" y="7038"/>
              <a:chExt cx="8927" cy="2146"/>
            </a:xfrm>
          </p:grpSpPr>
          <p:grpSp>
            <p:nvGrpSpPr>
              <p:cNvPr id="5148" name="Google Shape;5148;p16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5149" name="Google Shape;5149;p16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0" name="Google Shape;5150;p16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1" name="Google Shape;5151;p16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2" name="Google Shape;5152;p16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53" name="Google Shape;5153;p16"/>
              <p:cNvGrpSpPr/>
              <p:nvPr/>
            </p:nvGrpSpPr>
            <p:grpSpPr>
              <a:xfrm>
                <a:off x="5275" y="8218"/>
                <a:ext cx="170" cy="168"/>
                <a:chOff x="2519" y="14113"/>
                <a:chExt cx="145" cy="144"/>
              </a:xfrm>
            </p:grpSpPr>
            <p:cxnSp>
              <p:nvCxnSpPr>
                <p:cNvPr id="5154" name="Google Shape;515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5" name="Google Shape;515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6" name="Google Shape;515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57" name="Google Shape;5157;p16"/>
              <p:cNvGrpSpPr/>
              <p:nvPr/>
            </p:nvGrpSpPr>
            <p:grpSpPr>
              <a:xfrm>
                <a:off x="5950" y="8218"/>
                <a:ext cx="170" cy="168"/>
                <a:chOff x="2520" y="14113"/>
                <a:chExt cx="145" cy="144"/>
              </a:xfrm>
            </p:grpSpPr>
            <p:cxnSp>
              <p:nvCxnSpPr>
                <p:cNvPr id="5158" name="Google Shape;515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9" name="Google Shape;515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0" name="Google Shape;516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61" name="Google Shape;5161;p16"/>
              <p:cNvGrpSpPr/>
              <p:nvPr/>
            </p:nvGrpSpPr>
            <p:grpSpPr>
              <a:xfrm>
                <a:off x="6625" y="8218"/>
                <a:ext cx="168" cy="168"/>
                <a:chOff x="2521" y="14113"/>
                <a:chExt cx="143" cy="144"/>
              </a:xfrm>
            </p:grpSpPr>
            <p:cxnSp>
              <p:nvCxnSpPr>
                <p:cNvPr id="5162" name="Google Shape;51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3" name="Google Shape;516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4" name="Google Shape;516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65" name="Google Shape;5165;p16"/>
              <p:cNvGrpSpPr/>
              <p:nvPr/>
            </p:nvGrpSpPr>
            <p:grpSpPr>
              <a:xfrm>
                <a:off x="7298" y="8218"/>
                <a:ext cx="167" cy="168"/>
                <a:chOff x="2520" y="14113"/>
                <a:chExt cx="143" cy="144"/>
              </a:xfrm>
            </p:grpSpPr>
            <p:cxnSp>
              <p:nvCxnSpPr>
                <p:cNvPr id="5166" name="Google Shape;516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7" name="Google Shape;516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8" name="Google Shape;516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69" name="Google Shape;5169;p16"/>
              <p:cNvGrpSpPr/>
              <p:nvPr/>
            </p:nvGrpSpPr>
            <p:grpSpPr>
              <a:xfrm>
                <a:off x="7972" y="8218"/>
                <a:ext cx="168" cy="168"/>
                <a:chOff x="2520" y="14113"/>
                <a:chExt cx="144" cy="144"/>
              </a:xfrm>
            </p:grpSpPr>
            <p:cxnSp>
              <p:nvCxnSpPr>
                <p:cNvPr id="5170" name="Google Shape;517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1" name="Google Shape;517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2" name="Google Shape;517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3" name="Google Shape;5173;p16"/>
              <p:cNvGrpSpPr/>
              <p:nvPr/>
            </p:nvGrpSpPr>
            <p:grpSpPr>
              <a:xfrm>
                <a:off x="8645" y="8218"/>
                <a:ext cx="168" cy="168"/>
                <a:chOff x="2519" y="14113"/>
                <a:chExt cx="144" cy="144"/>
              </a:xfrm>
            </p:grpSpPr>
            <p:cxnSp>
              <p:nvCxnSpPr>
                <p:cNvPr id="5174" name="Google Shape;517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5" name="Google Shape;517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6" name="Google Shape;517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7" name="Google Shape;5177;p16"/>
              <p:cNvGrpSpPr/>
              <p:nvPr/>
            </p:nvGrpSpPr>
            <p:grpSpPr>
              <a:xfrm>
                <a:off x="4940" y="8218"/>
                <a:ext cx="168" cy="168"/>
                <a:chOff x="2520" y="14113"/>
                <a:chExt cx="144" cy="144"/>
              </a:xfrm>
            </p:grpSpPr>
            <p:cxnSp>
              <p:nvCxnSpPr>
                <p:cNvPr id="5178" name="Google Shape;517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9" name="Google Shape;517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0" name="Google Shape;518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81" name="Google Shape;5181;p16"/>
              <p:cNvGrpSpPr/>
              <p:nvPr/>
            </p:nvGrpSpPr>
            <p:grpSpPr>
              <a:xfrm>
                <a:off x="8308" y="8218"/>
                <a:ext cx="169" cy="168"/>
                <a:chOff x="2519" y="14113"/>
                <a:chExt cx="145" cy="144"/>
              </a:xfrm>
            </p:grpSpPr>
            <p:cxnSp>
              <p:nvCxnSpPr>
                <p:cNvPr id="5182" name="Google Shape;5182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3" name="Google Shape;518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4" name="Google Shape;51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85" name="Google Shape;5185;p16"/>
              <p:cNvGrpSpPr/>
              <p:nvPr/>
            </p:nvGrpSpPr>
            <p:grpSpPr>
              <a:xfrm>
                <a:off x="7635" y="8218"/>
                <a:ext cx="168" cy="168"/>
                <a:chOff x="2520" y="14113"/>
                <a:chExt cx="144" cy="144"/>
              </a:xfrm>
            </p:grpSpPr>
            <p:cxnSp>
              <p:nvCxnSpPr>
                <p:cNvPr id="5186" name="Google Shape;518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7" name="Google Shape;518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8" name="Google Shape;518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89" name="Google Shape;5189;p16"/>
              <p:cNvGrpSpPr/>
              <p:nvPr/>
            </p:nvGrpSpPr>
            <p:grpSpPr>
              <a:xfrm>
                <a:off x="6960" y="8218"/>
                <a:ext cx="170" cy="168"/>
                <a:chOff x="2519" y="14113"/>
                <a:chExt cx="145" cy="144"/>
              </a:xfrm>
            </p:grpSpPr>
            <p:cxnSp>
              <p:nvCxnSpPr>
                <p:cNvPr id="5190" name="Google Shape;519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1" name="Google Shape;519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2" name="Google Shape;519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93" name="Google Shape;5193;p16"/>
              <p:cNvGrpSpPr/>
              <p:nvPr/>
            </p:nvGrpSpPr>
            <p:grpSpPr>
              <a:xfrm>
                <a:off x="6288" y="8218"/>
                <a:ext cx="167" cy="168"/>
                <a:chOff x="2521" y="14113"/>
                <a:chExt cx="142" cy="144"/>
              </a:xfrm>
            </p:grpSpPr>
            <p:cxnSp>
              <p:nvCxnSpPr>
                <p:cNvPr id="5194" name="Google Shape;519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5" name="Google Shape;519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6" name="Google Shape;519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97" name="Google Shape;5197;p16"/>
              <p:cNvGrpSpPr/>
              <p:nvPr/>
            </p:nvGrpSpPr>
            <p:grpSpPr>
              <a:xfrm>
                <a:off x="9318" y="8218"/>
                <a:ext cx="169" cy="168"/>
                <a:chOff x="2519" y="14113"/>
                <a:chExt cx="144" cy="144"/>
              </a:xfrm>
            </p:grpSpPr>
            <p:cxnSp>
              <p:nvCxnSpPr>
                <p:cNvPr id="5198" name="Google Shape;519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9" name="Google Shape;519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0" name="Google Shape;520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1" name="Google Shape;5201;p16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5202" name="Google Shape;520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3" name="Google Shape;520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4" name="Google Shape;520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5" name="Google Shape;5205;p16"/>
              <p:cNvGrpSpPr/>
              <p:nvPr/>
            </p:nvGrpSpPr>
            <p:grpSpPr>
              <a:xfrm>
                <a:off x="9655" y="8218"/>
                <a:ext cx="170" cy="168"/>
                <a:chOff x="2519" y="14113"/>
                <a:chExt cx="145" cy="144"/>
              </a:xfrm>
            </p:grpSpPr>
            <p:cxnSp>
              <p:nvCxnSpPr>
                <p:cNvPr id="5206" name="Google Shape;520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7" name="Google Shape;520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8" name="Google Shape;52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9" name="Google Shape;5209;p16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5210" name="Google Shape;521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1" name="Google Shape;521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2" name="Google Shape;521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13" name="Google Shape;5213;p16"/>
              <p:cNvGrpSpPr/>
              <p:nvPr/>
            </p:nvGrpSpPr>
            <p:grpSpPr>
              <a:xfrm>
                <a:off x="5275" y="7881"/>
                <a:ext cx="170" cy="168"/>
                <a:chOff x="2519" y="14113"/>
                <a:chExt cx="145" cy="144"/>
              </a:xfrm>
            </p:grpSpPr>
            <p:cxnSp>
              <p:nvCxnSpPr>
                <p:cNvPr id="5214" name="Google Shape;521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5" name="Google Shape;521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6" name="Google Shape;521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17" name="Google Shape;5217;p16"/>
              <p:cNvGrpSpPr/>
              <p:nvPr/>
            </p:nvGrpSpPr>
            <p:grpSpPr>
              <a:xfrm>
                <a:off x="5950" y="7881"/>
                <a:ext cx="170" cy="168"/>
                <a:chOff x="2520" y="14113"/>
                <a:chExt cx="145" cy="144"/>
              </a:xfrm>
            </p:grpSpPr>
            <p:cxnSp>
              <p:nvCxnSpPr>
                <p:cNvPr id="5218" name="Google Shape;521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9" name="Google Shape;52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0" name="Google Shape;522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21" name="Google Shape;5221;p16"/>
              <p:cNvGrpSpPr/>
              <p:nvPr/>
            </p:nvGrpSpPr>
            <p:grpSpPr>
              <a:xfrm>
                <a:off x="6625" y="7881"/>
                <a:ext cx="168" cy="168"/>
                <a:chOff x="2521" y="14113"/>
                <a:chExt cx="143" cy="144"/>
              </a:xfrm>
            </p:grpSpPr>
            <p:cxnSp>
              <p:nvCxnSpPr>
                <p:cNvPr id="5222" name="Google Shape;52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3" name="Google Shape;522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4" name="Google Shape;522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25" name="Google Shape;5225;p16"/>
              <p:cNvGrpSpPr/>
              <p:nvPr/>
            </p:nvGrpSpPr>
            <p:grpSpPr>
              <a:xfrm>
                <a:off x="7298" y="7881"/>
                <a:ext cx="167" cy="168"/>
                <a:chOff x="2520" y="14113"/>
                <a:chExt cx="143" cy="144"/>
              </a:xfrm>
            </p:grpSpPr>
            <p:cxnSp>
              <p:nvCxnSpPr>
                <p:cNvPr id="5226" name="Google Shape;522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7" name="Google Shape;522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8" name="Google Shape;522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29" name="Google Shape;5229;p16"/>
              <p:cNvGrpSpPr/>
              <p:nvPr/>
            </p:nvGrpSpPr>
            <p:grpSpPr>
              <a:xfrm>
                <a:off x="7972" y="7881"/>
                <a:ext cx="168" cy="168"/>
                <a:chOff x="2520" y="14113"/>
                <a:chExt cx="144" cy="144"/>
              </a:xfrm>
            </p:grpSpPr>
            <p:cxnSp>
              <p:nvCxnSpPr>
                <p:cNvPr id="5230" name="Google Shape;523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31" name="Google Shape;523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32" name="Google Shape;523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3" name="Google Shape;5233;p16"/>
              <p:cNvGrpSpPr/>
              <p:nvPr/>
            </p:nvGrpSpPr>
            <p:grpSpPr>
              <a:xfrm>
                <a:off x="8645" y="7881"/>
                <a:ext cx="168" cy="168"/>
                <a:chOff x="2519" y="14113"/>
                <a:chExt cx="144" cy="144"/>
              </a:xfrm>
            </p:grpSpPr>
            <p:cxnSp>
              <p:nvCxnSpPr>
                <p:cNvPr id="5234" name="Google Shape;523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35" name="Google Shape;523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36" name="Google Shape;523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7" name="Google Shape;5237;p16"/>
              <p:cNvGrpSpPr/>
              <p:nvPr/>
            </p:nvGrpSpPr>
            <p:grpSpPr>
              <a:xfrm>
                <a:off x="9318" y="7881"/>
                <a:ext cx="169" cy="168"/>
                <a:chOff x="2519" y="14113"/>
                <a:chExt cx="144" cy="144"/>
              </a:xfrm>
            </p:grpSpPr>
            <p:cxnSp>
              <p:nvCxnSpPr>
                <p:cNvPr id="5238" name="Google Shape;523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39" name="Google Shape;523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0" name="Google Shape;524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41" name="Google Shape;5241;p16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5242" name="Google Shape;52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3" name="Google Shape;524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4" name="Google Shape;524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45" name="Google Shape;5245;p16"/>
              <p:cNvGrpSpPr/>
              <p:nvPr/>
            </p:nvGrpSpPr>
            <p:grpSpPr>
              <a:xfrm>
                <a:off x="4940" y="7881"/>
                <a:ext cx="168" cy="168"/>
                <a:chOff x="2520" y="14113"/>
                <a:chExt cx="144" cy="144"/>
              </a:xfrm>
            </p:grpSpPr>
            <p:cxnSp>
              <p:nvCxnSpPr>
                <p:cNvPr id="5246" name="Google Shape;524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7" name="Google Shape;524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8" name="Google Shape;524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49" name="Google Shape;5249;p16"/>
              <p:cNvGrpSpPr/>
              <p:nvPr/>
            </p:nvGrpSpPr>
            <p:grpSpPr>
              <a:xfrm>
                <a:off x="9655" y="7881"/>
                <a:ext cx="170" cy="168"/>
                <a:chOff x="2519" y="14113"/>
                <a:chExt cx="145" cy="144"/>
              </a:xfrm>
            </p:grpSpPr>
            <p:cxnSp>
              <p:nvCxnSpPr>
                <p:cNvPr id="5250" name="Google Shape;5250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1" name="Google Shape;525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2" name="Google Shape;525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53" name="Google Shape;5253;p16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5254" name="Google Shape;525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5" name="Google Shape;525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6" name="Google Shape;525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57" name="Google Shape;5257;p16"/>
              <p:cNvGrpSpPr/>
              <p:nvPr/>
            </p:nvGrpSpPr>
            <p:grpSpPr>
              <a:xfrm>
                <a:off x="8308" y="7881"/>
                <a:ext cx="169" cy="168"/>
                <a:chOff x="2519" y="14113"/>
                <a:chExt cx="145" cy="144"/>
              </a:xfrm>
            </p:grpSpPr>
            <p:cxnSp>
              <p:nvCxnSpPr>
                <p:cNvPr id="5258" name="Google Shape;525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9" name="Google Shape;525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0" name="Google Shape;526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1" name="Google Shape;5261;p16"/>
              <p:cNvGrpSpPr/>
              <p:nvPr/>
            </p:nvGrpSpPr>
            <p:grpSpPr>
              <a:xfrm>
                <a:off x="7635" y="7881"/>
                <a:ext cx="168" cy="168"/>
                <a:chOff x="2520" y="14113"/>
                <a:chExt cx="144" cy="144"/>
              </a:xfrm>
            </p:grpSpPr>
            <p:cxnSp>
              <p:nvCxnSpPr>
                <p:cNvPr id="5262" name="Google Shape;52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3" name="Google Shape;526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4" name="Google Shape;526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5" name="Google Shape;5265;p16"/>
              <p:cNvGrpSpPr/>
              <p:nvPr/>
            </p:nvGrpSpPr>
            <p:grpSpPr>
              <a:xfrm>
                <a:off x="6960" y="7881"/>
                <a:ext cx="170" cy="168"/>
                <a:chOff x="2519" y="14113"/>
                <a:chExt cx="145" cy="144"/>
              </a:xfrm>
            </p:grpSpPr>
            <p:cxnSp>
              <p:nvCxnSpPr>
                <p:cNvPr id="5266" name="Google Shape;526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7" name="Google Shape;526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8" name="Google Shape;526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9" name="Google Shape;5269;p16"/>
              <p:cNvGrpSpPr/>
              <p:nvPr/>
            </p:nvGrpSpPr>
            <p:grpSpPr>
              <a:xfrm>
                <a:off x="6288" y="7881"/>
                <a:ext cx="167" cy="168"/>
                <a:chOff x="2521" y="14113"/>
                <a:chExt cx="142" cy="144"/>
              </a:xfrm>
            </p:grpSpPr>
            <p:cxnSp>
              <p:nvCxnSpPr>
                <p:cNvPr id="5270" name="Google Shape;527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1" name="Google Shape;527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2" name="Google Shape;527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73" name="Google Shape;5273;p16"/>
              <p:cNvGrpSpPr/>
              <p:nvPr/>
            </p:nvGrpSpPr>
            <p:grpSpPr>
              <a:xfrm>
                <a:off x="5275" y="7543"/>
                <a:ext cx="170" cy="168"/>
                <a:chOff x="2519" y="14112"/>
                <a:chExt cx="145" cy="144"/>
              </a:xfrm>
            </p:grpSpPr>
            <p:cxnSp>
              <p:nvCxnSpPr>
                <p:cNvPr id="5274" name="Google Shape;527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5" name="Google Shape;527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6" name="Google Shape;5276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77" name="Google Shape;5277;p16"/>
              <p:cNvGrpSpPr/>
              <p:nvPr/>
            </p:nvGrpSpPr>
            <p:grpSpPr>
              <a:xfrm>
                <a:off x="5950" y="7543"/>
                <a:ext cx="170" cy="168"/>
                <a:chOff x="2520" y="14112"/>
                <a:chExt cx="145" cy="144"/>
              </a:xfrm>
            </p:grpSpPr>
            <p:cxnSp>
              <p:nvCxnSpPr>
                <p:cNvPr id="5278" name="Google Shape;527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9" name="Google Shape;527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0" name="Google Shape;5280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81" name="Google Shape;5281;p16"/>
              <p:cNvGrpSpPr/>
              <p:nvPr/>
            </p:nvGrpSpPr>
            <p:grpSpPr>
              <a:xfrm>
                <a:off x="6625" y="7543"/>
                <a:ext cx="168" cy="168"/>
                <a:chOff x="2521" y="14112"/>
                <a:chExt cx="143" cy="144"/>
              </a:xfrm>
            </p:grpSpPr>
            <p:cxnSp>
              <p:nvCxnSpPr>
                <p:cNvPr id="5282" name="Google Shape;528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3" name="Google Shape;528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4" name="Google Shape;528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85" name="Google Shape;5285;p16"/>
              <p:cNvGrpSpPr/>
              <p:nvPr/>
            </p:nvGrpSpPr>
            <p:grpSpPr>
              <a:xfrm>
                <a:off x="7298" y="7543"/>
                <a:ext cx="167" cy="168"/>
                <a:chOff x="2520" y="14112"/>
                <a:chExt cx="143" cy="144"/>
              </a:xfrm>
            </p:grpSpPr>
            <p:cxnSp>
              <p:nvCxnSpPr>
                <p:cNvPr id="5286" name="Google Shape;528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7" name="Google Shape;528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8" name="Google Shape;5288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89" name="Google Shape;5289;p16"/>
              <p:cNvGrpSpPr/>
              <p:nvPr/>
            </p:nvGrpSpPr>
            <p:grpSpPr>
              <a:xfrm>
                <a:off x="7972" y="7543"/>
                <a:ext cx="168" cy="168"/>
                <a:chOff x="2520" y="14112"/>
                <a:chExt cx="144" cy="144"/>
              </a:xfrm>
            </p:grpSpPr>
            <p:cxnSp>
              <p:nvCxnSpPr>
                <p:cNvPr id="5290" name="Google Shape;529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1" name="Google Shape;529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2" name="Google Shape;5292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3" name="Google Shape;5293;p16"/>
              <p:cNvGrpSpPr/>
              <p:nvPr/>
            </p:nvGrpSpPr>
            <p:grpSpPr>
              <a:xfrm>
                <a:off x="8645" y="7543"/>
                <a:ext cx="168" cy="168"/>
                <a:chOff x="2519" y="14112"/>
                <a:chExt cx="144" cy="144"/>
              </a:xfrm>
            </p:grpSpPr>
            <p:cxnSp>
              <p:nvCxnSpPr>
                <p:cNvPr id="5294" name="Google Shape;529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5" name="Google Shape;529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6" name="Google Shape;529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7" name="Google Shape;5297;p16"/>
              <p:cNvGrpSpPr/>
              <p:nvPr/>
            </p:nvGrpSpPr>
            <p:grpSpPr>
              <a:xfrm>
                <a:off x="9318" y="7543"/>
                <a:ext cx="169" cy="168"/>
                <a:chOff x="2519" y="14112"/>
                <a:chExt cx="144" cy="144"/>
              </a:xfrm>
            </p:grpSpPr>
            <p:cxnSp>
              <p:nvCxnSpPr>
                <p:cNvPr id="5298" name="Google Shape;5298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9" name="Google Shape;529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0" name="Google Shape;5300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01" name="Google Shape;5301;p16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5302" name="Google Shape;530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3" name="Google Shape;5303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4" name="Google Shape;53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05" name="Google Shape;5305;p16"/>
              <p:cNvGrpSpPr/>
              <p:nvPr/>
            </p:nvGrpSpPr>
            <p:grpSpPr>
              <a:xfrm>
                <a:off x="4940" y="7543"/>
                <a:ext cx="168" cy="168"/>
                <a:chOff x="2520" y="14112"/>
                <a:chExt cx="144" cy="144"/>
              </a:xfrm>
            </p:grpSpPr>
            <p:cxnSp>
              <p:nvCxnSpPr>
                <p:cNvPr id="5306" name="Google Shape;5306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7" name="Google Shape;530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8" name="Google Shape;530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09" name="Google Shape;5309;p16"/>
              <p:cNvGrpSpPr/>
              <p:nvPr/>
            </p:nvGrpSpPr>
            <p:grpSpPr>
              <a:xfrm>
                <a:off x="9655" y="7543"/>
                <a:ext cx="170" cy="168"/>
                <a:chOff x="2519" y="14112"/>
                <a:chExt cx="145" cy="144"/>
              </a:xfrm>
            </p:grpSpPr>
            <p:cxnSp>
              <p:nvCxnSpPr>
                <p:cNvPr id="5310" name="Google Shape;5310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1" name="Google Shape;5311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2" name="Google Shape;5312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13" name="Google Shape;5313;p16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5314" name="Google Shape;531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5" name="Google Shape;531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6" name="Google Shape;531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17" name="Google Shape;5317;p16"/>
              <p:cNvGrpSpPr/>
              <p:nvPr/>
            </p:nvGrpSpPr>
            <p:grpSpPr>
              <a:xfrm>
                <a:off x="8308" y="7543"/>
                <a:ext cx="169" cy="168"/>
                <a:chOff x="2519" y="14112"/>
                <a:chExt cx="145" cy="144"/>
              </a:xfrm>
            </p:grpSpPr>
            <p:cxnSp>
              <p:nvCxnSpPr>
                <p:cNvPr id="5318" name="Google Shape;5318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9" name="Google Shape;531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20" name="Google Shape;53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1" name="Google Shape;5321;p16"/>
              <p:cNvGrpSpPr/>
              <p:nvPr/>
            </p:nvGrpSpPr>
            <p:grpSpPr>
              <a:xfrm>
                <a:off x="7635" y="7543"/>
                <a:ext cx="168" cy="168"/>
                <a:chOff x="2520" y="14112"/>
                <a:chExt cx="144" cy="144"/>
              </a:xfrm>
            </p:grpSpPr>
            <p:cxnSp>
              <p:nvCxnSpPr>
                <p:cNvPr id="5322" name="Google Shape;532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23" name="Google Shape;532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24" name="Google Shape;532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5" name="Google Shape;5325;p16"/>
              <p:cNvGrpSpPr/>
              <p:nvPr/>
            </p:nvGrpSpPr>
            <p:grpSpPr>
              <a:xfrm>
                <a:off x="6960" y="7543"/>
                <a:ext cx="170" cy="168"/>
                <a:chOff x="2519" y="14112"/>
                <a:chExt cx="145" cy="144"/>
              </a:xfrm>
            </p:grpSpPr>
            <p:cxnSp>
              <p:nvCxnSpPr>
                <p:cNvPr id="5326" name="Google Shape;532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27" name="Google Shape;532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28" name="Google Shape;532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9" name="Google Shape;5329;p16"/>
              <p:cNvGrpSpPr/>
              <p:nvPr/>
            </p:nvGrpSpPr>
            <p:grpSpPr>
              <a:xfrm>
                <a:off x="6288" y="7543"/>
                <a:ext cx="167" cy="168"/>
                <a:chOff x="2521" y="14112"/>
                <a:chExt cx="142" cy="144"/>
              </a:xfrm>
            </p:grpSpPr>
            <p:cxnSp>
              <p:nvCxnSpPr>
                <p:cNvPr id="5330" name="Google Shape;533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1" name="Google Shape;533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2" name="Google Shape;5332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33" name="Google Shape;5333;p16"/>
              <p:cNvGrpSpPr/>
              <p:nvPr/>
            </p:nvGrpSpPr>
            <p:grpSpPr>
              <a:xfrm>
                <a:off x="7298" y="7211"/>
                <a:ext cx="167" cy="168"/>
                <a:chOff x="2520" y="14116"/>
                <a:chExt cx="143" cy="144"/>
              </a:xfrm>
            </p:grpSpPr>
            <p:cxnSp>
              <p:nvCxnSpPr>
                <p:cNvPr id="5334" name="Google Shape;5334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5" name="Google Shape;533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6" name="Google Shape;5336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37" name="Google Shape;5337;p16"/>
              <p:cNvGrpSpPr/>
              <p:nvPr/>
            </p:nvGrpSpPr>
            <p:grpSpPr>
              <a:xfrm>
                <a:off x="7972" y="7211"/>
                <a:ext cx="168" cy="168"/>
                <a:chOff x="2520" y="14116"/>
                <a:chExt cx="144" cy="144"/>
              </a:xfrm>
            </p:grpSpPr>
            <p:cxnSp>
              <p:nvCxnSpPr>
                <p:cNvPr id="5338" name="Google Shape;533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9" name="Google Shape;5339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0" name="Google Shape;534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41" name="Google Shape;5341;p16"/>
              <p:cNvGrpSpPr/>
              <p:nvPr/>
            </p:nvGrpSpPr>
            <p:grpSpPr>
              <a:xfrm>
                <a:off x="8645" y="7211"/>
                <a:ext cx="168" cy="168"/>
                <a:chOff x="2519" y="14116"/>
                <a:chExt cx="144" cy="144"/>
              </a:xfrm>
            </p:grpSpPr>
            <p:cxnSp>
              <p:nvCxnSpPr>
                <p:cNvPr id="5342" name="Google Shape;534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3" name="Google Shape;534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4" name="Google Shape;534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45" name="Google Shape;5345;p16"/>
              <p:cNvGrpSpPr/>
              <p:nvPr/>
            </p:nvGrpSpPr>
            <p:grpSpPr>
              <a:xfrm>
                <a:off x="9318" y="7211"/>
                <a:ext cx="169" cy="168"/>
                <a:chOff x="2519" y="14116"/>
                <a:chExt cx="144" cy="144"/>
              </a:xfrm>
            </p:grpSpPr>
            <p:cxnSp>
              <p:nvCxnSpPr>
                <p:cNvPr id="5346" name="Google Shape;5346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7" name="Google Shape;5347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8" name="Google Shape;5348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49" name="Google Shape;5349;p16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5350" name="Google Shape;535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1" name="Google Shape;535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2" name="Google Shape;5352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53" name="Google Shape;5353;p16"/>
              <p:cNvGrpSpPr/>
              <p:nvPr/>
            </p:nvGrpSpPr>
            <p:grpSpPr>
              <a:xfrm>
                <a:off x="9655" y="7211"/>
                <a:ext cx="170" cy="168"/>
                <a:chOff x="2519" y="14116"/>
                <a:chExt cx="145" cy="144"/>
              </a:xfrm>
            </p:grpSpPr>
            <p:cxnSp>
              <p:nvCxnSpPr>
                <p:cNvPr id="5354" name="Google Shape;5354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5" name="Google Shape;5355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6" name="Google Shape;535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57" name="Google Shape;5357;p16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5358" name="Google Shape;5358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9" name="Google Shape;535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0" name="Google Shape;5360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61" name="Google Shape;5361;p16"/>
              <p:cNvGrpSpPr/>
              <p:nvPr/>
            </p:nvGrpSpPr>
            <p:grpSpPr>
              <a:xfrm>
                <a:off x="8308" y="7211"/>
                <a:ext cx="169" cy="168"/>
                <a:chOff x="2519" y="14116"/>
                <a:chExt cx="145" cy="144"/>
              </a:xfrm>
            </p:grpSpPr>
            <p:cxnSp>
              <p:nvCxnSpPr>
                <p:cNvPr id="5362" name="Google Shape;5362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3" name="Google Shape;536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4" name="Google Shape;5364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65" name="Google Shape;5365;p16"/>
              <p:cNvGrpSpPr/>
              <p:nvPr/>
            </p:nvGrpSpPr>
            <p:grpSpPr>
              <a:xfrm>
                <a:off x="7635" y="7211"/>
                <a:ext cx="168" cy="168"/>
                <a:chOff x="2520" y="14116"/>
                <a:chExt cx="144" cy="144"/>
              </a:xfrm>
            </p:grpSpPr>
            <p:cxnSp>
              <p:nvCxnSpPr>
                <p:cNvPr id="5366" name="Google Shape;536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7" name="Google Shape;536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8" name="Google Shape;536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69" name="Google Shape;5369;p16"/>
              <p:cNvGrpSpPr/>
              <p:nvPr/>
            </p:nvGrpSpPr>
            <p:grpSpPr>
              <a:xfrm>
                <a:off x="5275" y="7211"/>
                <a:ext cx="170" cy="168"/>
                <a:chOff x="2519" y="14116"/>
                <a:chExt cx="145" cy="144"/>
              </a:xfrm>
            </p:grpSpPr>
            <p:cxnSp>
              <p:nvCxnSpPr>
                <p:cNvPr id="5370" name="Google Shape;537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1" name="Google Shape;537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2" name="Google Shape;5372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73" name="Google Shape;5373;p16"/>
              <p:cNvGrpSpPr/>
              <p:nvPr/>
            </p:nvGrpSpPr>
            <p:grpSpPr>
              <a:xfrm>
                <a:off x="5950" y="7211"/>
                <a:ext cx="170" cy="168"/>
                <a:chOff x="2520" y="14116"/>
                <a:chExt cx="145" cy="144"/>
              </a:xfrm>
            </p:grpSpPr>
            <p:cxnSp>
              <p:nvCxnSpPr>
                <p:cNvPr id="5374" name="Google Shape;537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5" name="Google Shape;537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6" name="Google Shape;5376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77" name="Google Shape;5377;p16"/>
              <p:cNvGrpSpPr/>
              <p:nvPr/>
            </p:nvGrpSpPr>
            <p:grpSpPr>
              <a:xfrm>
                <a:off x="6625" y="7211"/>
                <a:ext cx="168" cy="168"/>
                <a:chOff x="2521" y="14116"/>
                <a:chExt cx="143" cy="144"/>
              </a:xfrm>
            </p:grpSpPr>
            <p:cxnSp>
              <p:nvCxnSpPr>
                <p:cNvPr id="5378" name="Google Shape;537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9" name="Google Shape;537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0" name="Google Shape;538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81" name="Google Shape;5381;p16"/>
              <p:cNvGrpSpPr/>
              <p:nvPr/>
            </p:nvGrpSpPr>
            <p:grpSpPr>
              <a:xfrm>
                <a:off x="3930" y="7211"/>
                <a:ext cx="168" cy="168"/>
                <a:chOff x="2521" y="14116"/>
                <a:chExt cx="144" cy="144"/>
              </a:xfrm>
            </p:grpSpPr>
            <p:cxnSp>
              <p:nvCxnSpPr>
                <p:cNvPr id="5382" name="Google Shape;5382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3" name="Google Shape;5383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4" name="Google Shape;538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85" name="Google Shape;5385;p16"/>
              <p:cNvGrpSpPr/>
              <p:nvPr/>
            </p:nvGrpSpPr>
            <p:grpSpPr>
              <a:xfrm>
                <a:off x="3930" y="7543"/>
                <a:ext cx="168" cy="168"/>
                <a:chOff x="2521" y="14112"/>
                <a:chExt cx="144" cy="144"/>
              </a:xfrm>
            </p:grpSpPr>
            <p:cxnSp>
              <p:nvCxnSpPr>
                <p:cNvPr id="5386" name="Google Shape;538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7" name="Google Shape;538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8" name="Google Shape;538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89" name="Google Shape;5389;p16"/>
              <p:cNvGrpSpPr/>
              <p:nvPr/>
            </p:nvGrpSpPr>
            <p:grpSpPr>
              <a:xfrm>
                <a:off x="3930" y="7881"/>
                <a:ext cx="168" cy="168"/>
                <a:chOff x="2521" y="14113"/>
                <a:chExt cx="144" cy="144"/>
              </a:xfrm>
            </p:grpSpPr>
            <p:cxnSp>
              <p:nvCxnSpPr>
                <p:cNvPr id="5390" name="Google Shape;539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1" name="Google Shape;53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2" name="Google Shape;539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93" name="Google Shape;5393;p16"/>
              <p:cNvGrpSpPr/>
              <p:nvPr/>
            </p:nvGrpSpPr>
            <p:grpSpPr>
              <a:xfrm>
                <a:off x="3930" y="8218"/>
                <a:ext cx="168" cy="168"/>
                <a:chOff x="2521" y="14113"/>
                <a:chExt cx="144" cy="144"/>
              </a:xfrm>
            </p:grpSpPr>
            <p:cxnSp>
              <p:nvCxnSpPr>
                <p:cNvPr id="5394" name="Google Shape;539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5" name="Google Shape;539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6" name="Google Shape;5396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97" name="Google Shape;5397;p16"/>
              <p:cNvGrpSpPr/>
              <p:nvPr/>
            </p:nvGrpSpPr>
            <p:grpSpPr>
              <a:xfrm>
                <a:off x="3256" y="7211"/>
                <a:ext cx="167" cy="168"/>
                <a:chOff x="2521" y="14116"/>
                <a:chExt cx="143" cy="144"/>
              </a:xfrm>
            </p:grpSpPr>
            <p:cxnSp>
              <p:nvCxnSpPr>
                <p:cNvPr id="5398" name="Google Shape;539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9" name="Google Shape;539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0" name="Google Shape;540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01" name="Google Shape;5401;p16"/>
              <p:cNvGrpSpPr/>
              <p:nvPr/>
            </p:nvGrpSpPr>
            <p:grpSpPr>
              <a:xfrm>
                <a:off x="3256" y="7543"/>
                <a:ext cx="167" cy="168"/>
                <a:chOff x="2521" y="14112"/>
                <a:chExt cx="143" cy="144"/>
              </a:xfrm>
            </p:grpSpPr>
            <p:cxnSp>
              <p:nvCxnSpPr>
                <p:cNvPr id="5402" name="Google Shape;540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3" name="Google Shape;540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4" name="Google Shape;54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05" name="Google Shape;5405;p16"/>
              <p:cNvGrpSpPr/>
              <p:nvPr/>
            </p:nvGrpSpPr>
            <p:grpSpPr>
              <a:xfrm>
                <a:off x="3256" y="7881"/>
                <a:ext cx="167" cy="168"/>
                <a:chOff x="2521" y="14113"/>
                <a:chExt cx="143" cy="144"/>
              </a:xfrm>
            </p:grpSpPr>
            <p:cxnSp>
              <p:nvCxnSpPr>
                <p:cNvPr id="5406" name="Google Shape;540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7" name="Google Shape;5407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8" name="Google Shape;54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09" name="Google Shape;5409;p16"/>
              <p:cNvGrpSpPr/>
              <p:nvPr/>
            </p:nvGrpSpPr>
            <p:grpSpPr>
              <a:xfrm>
                <a:off x="3256" y="8218"/>
                <a:ext cx="167" cy="168"/>
                <a:chOff x="2521" y="14113"/>
                <a:chExt cx="143" cy="144"/>
              </a:xfrm>
            </p:grpSpPr>
            <p:cxnSp>
              <p:nvCxnSpPr>
                <p:cNvPr id="5410" name="Google Shape;541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1" name="Google Shape;541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2" name="Google Shape;541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3" name="Google Shape;5413;p16"/>
              <p:cNvGrpSpPr/>
              <p:nvPr/>
            </p:nvGrpSpPr>
            <p:grpSpPr>
              <a:xfrm>
                <a:off x="4603" y="7211"/>
                <a:ext cx="168" cy="168"/>
                <a:chOff x="2520" y="14116"/>
                <a:chExt cx="144" cy="144"/>
              </a:xfrm>
            </p:grpSpPr>
            <p:cxnSp>
              <p:nvCxnSpPr>
                <p:cNvPr id="5414" name="Google Shape;541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5" name="Google Shape;541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6" name="Google Shape;541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7" name="Google Shape;5417;p16"/>
              <p:cNvGrpSpPr/>
              <p:nvPr/>
            </p:nvGrpSpPr>
            <p:grpSpPr>
              <a:xfrm>
                <a:off x="4603" y="7543"/>
                <a:ext cx="168" cy="168"/>
                <a:chOff x="2520" y="14112"/>
                <a:chExt cx="144" cy="144"/>
              </a:xfrm>
            </p:grpSpPr>
            <p:cxnSp>
              <p:nvCxnSpPr>
                <p:cNvPr id="5418" name="Google Shape;541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9" name="Google Shape;541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0" name="Google Shape;54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21" name="Google Shape;5421;p16"/>
              <p:cNvGrpSpPr/>
              <p:nvPr/>
            </p:nvGrpSpPr>
            <p:grpSpPr>
              <a:xfrm>
                <a:off x="4603" y="7881"/>
                <a:ext cx="168" cy="168"/>
                <a:chOff x="2520" y="14113"/>
                <a:chExt cx="144" cy="144"/>
              </a:xfrm>
            </p:grpSpPr>
            <p:cxnSp>
              <p:nvCxnSpPr>
                <p:cNvPr id="5422" name="Google Shape;54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3" name="Google Shape;542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4" name="Google Shape;542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25" name="Google Shape;5425;p16"/>
              <p:cNvGrpSpPr/>
              <p:nvPr/>
            </p:nvGrpSpPr>
            <p:grpSpPr>
              <a:xfrm>
                <a:off x="4603" y="8218"/>
                <a:ext cx="168" cy="168"/>
                <a:chOff x="2520" y="14113"/>
                <a:chExt cx="144" cy="144"/>
              </a:xfrm>
            </p:grpSpPr>
            <p:cxnSp>
              <p:nvCxnSpPr>
                <p:cNvPr id="5426" name="Google Shape;542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7" name="Google Shape;542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8" name="Google Shape;542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429" name="Google Shape;5429;p16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430" name="Google Shape;5430;p16"/>
              <p:cNvGrpSpPr/>
              <p:nvPr/>
            </p:nvGrpSpPr>
            <p:grpSpPr>
              <a:xfrm>
                <a:off x="2249" y="7211"/>
                <a:ext cx="164" cy="168"/>
                <a:chOff x="2524" y="14116"/>
                <a:chExt cx="140" cy="144"/>
              </a:xfrm>
            </p:grpSpPr>
            <p:cxnSp>
              <p:nvCxnSpPr>
                <p:cNvPr id="5431" name="Google Shape;5431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32" name="Google Shape;5432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33" name="Google Shape;5433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34" name="Google Shape;5434;p16"/>
              <p:cNvGrpSpPr/>
              <p:nvPr/>
            </p:nvGrpSpPr>
            <p:grpSpPr>
              <a:xfrm>
                <a:off x="2249" y="7543"/>
                <a:ext cx="164" cy="168"/>
                <a:chOff x="2524" y="14112"/>
                <a:chExt cx="140" cy="144"/>
              </a:xfrm>
            </p:grpSpPr>
            <p:cxnSp>
              <p:nvCxnSpPr>
                <p:cNvPr id="5435" name="Google Shape;5435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36" name="Google Shape;5436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37" name="Google Shape;543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438" name="Google Shape;5438;p16"/>
              <p:cNvCxnSpPr/>
              <p:nvPr/>
            </p:nvCxnSpPr>
            <p:spPr>
              <a:xfrm>
                <a:off x="2498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39" name="Google Shape;5439;p16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440" name="Google Shape;5440;p16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5441" name="Google Shape;5441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42" name="Google Shape;5442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43" name="Google Shape;5443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4" name="Google Shape;5444;p16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5445" name="Google Shape;544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46" name="Google Shape;5446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47" name="Google Shape;544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8" name="Google Shape;5448;p16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5449" name="Google Shape;544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0" name="Google Shape;545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1" name="Google Shape;545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52" name="Google Shape;5452;p16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5453" name="Google Shape;5453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4" name="Google Shape;5454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5" name="Google Shape;545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56" name="Google Shape;5456;p16"/>
              <p:cNvGrpSpPr/>
              <p:nvPr/>
            </p:nvGrpSpPr>
            <p:grpSpPr>
              <a:xfrm>
                <a:off x="2249" y="7881"/>
                <a:ext cx="164" cy="168"/>
                <a:chOff x="2524" y="14113"/>
                <a:chExt cx="140" cy="144"/>
              </a:xfrm>
            </p:grpSpPr>
            <p:cxnSp>
              <p:nvCxnSpPr>
                <p:cNvPr id="5457" name="Google Shape;5457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8" name="Google Shape;5458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9" name="Google Shape;5459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60" name="Google Shape;5460;p16"/>
              <p:cNvGrpSpPr/>
              <p:nvPr/>
            </p:nvGrpSpPr>
            <p:grpSpPr>
              <a:xfrm>
                <a:off x="2249" y="8218"/>
                <a:ext cx="164" cy="168"/>
                <a:chOff x="2524" y="14113"/>
                <a:chExt cx="140" cy="144"/>
              </a:xfrm>
            </p:grpSpPr>
            <p:cxnSp>
              <p:nvCxnSpPr>
                <p:cNvPr id="5461" name="Google Shape;546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62" name="Google Shape;5462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63" name="Google Shape;546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464" name="Google Shape;5464;p16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5" name="Google Shape;5465;p16"/>
              <p:cNvCxnSpPr/>
              <p:nvPr/>
            </p:nvCxnSpPr>
            <p:spPr>
              <a:xfrm>
                <a:off x="4183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6" name="Google Shape;5466;p16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7" name="Google Shape;5467;p16"/>
              <p:cNvCxnSpPr/>
              <p:nvPr/>
            </p:nvCxnSpPr>
            <p:spPr>
              <a:xfrm>
                <a:off x="3508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8" name="Google Shape;5468;p16"/>
              <p:cNvCxnSpPr/>
              <p:nvPr/>
            </p:nvCxnSpPr>
            <p:spPr>
              <a:xfrm>
                <a:off x="4518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9" name="Google Shape;5469;p16"/>
              <p:cNvCxnSpPr/>
              <p:nvPr/>
            </p:nvCxnSpPr>
            <p:spPr>
              <a:xfrm>
                <a:off x="4855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0" name="Google Shape;5470;p16"/>
              <p:cNvCxnSpPr/>
              <p:nvPr/>
            </p:nvCxnSpPr>
            <p:spPr>
              <a:xfrm>
                <a:off x="5193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1" name="Google Shape;5471;p16"/>
              <p:cNvCxnSpPr/>
              <p:nvPr/>
            </p:nvCxnSpPr>
            <p:spPr>
              <a:xfrm>
                <a:off x="5530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2" name="Google Shape;5472;p16"/>
              <p:cNvCxnSpPr/>
              <p:nvPr/>
            </p:nvCxnSpPr>
            <p:spPr>
              <a:xfrm>
                <a:off x="5865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3" name="Google Shape;5473;p16"/>
              <p:cNvCxnSpPr/>
              <p:nvPr/>
            </p:nvCxnSpPr>
            <p:spPr>
              <a:xfrm>
                <a:off x="6203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4" name="Google Shape;5474;p16"/>
              <p:cNvCxnSpPr/>
              <p:nvPr/>
            </p:nvCxnSpPr>
            <p:spPr>
              <a:xfrm>
                <a:off x="6540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5" name="Google Shape;5475;p16"/>
              <p:cNvCxnSpPr/>
              <p:nvPr/>
            </p:nvCxnSpPr>
            <p:spPr>
              <a:xfrm>
                <a:off x="6878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6" name="Google Shape;5476;p16"/>
              <p:cNvCxnSpPr/>
              <p:nvPr/>
            </p:nvCxnSpPr>
            <p:spPr>
              <a:xfrm>
                <a:off x="7213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7" name="Google Shape;5477;p16"/>
              <p:cNvCxnSpPr/>
              <p:nvPr/>
            </p:nvCxnSpPr>
            <p:spPr>
              <a:xfrm>
                <a:off x="7550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8" name="Google Shape;5478;p16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9" name="Google Shape;5479;p16"/>
              <p:cNvCxnSpPr/>
              <p:nvPr/>
            </p:nvCxnSpPr>
            <p:spPr>
              <a:xfrm>
                <a:off x="8225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0" name="Google Shape;5480;p16"/>
              <p:cNvCxnSpPr/>
              <p:nvPr/>
            </p:nvCxnSpPr>
            <p:spPr>
              <a:xfrm>
                <a:off x="8560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1" name="Google Shape;5481;p16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2" name="Google Shape;5482;p16"/>
              <p:cNvCxnSpPr/>
              <p:nvPr/>
            </p:nvCxnSpPr>
            <p:spPr>
              <a:xfrm>
                <a:off x="9235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3" name="Google Shape;5483;p16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4" name="Google Shape;5484;p16"/>
              <p:cNvCxnSpPr/>
              <p:nvPr/>
            </p:nvCxnSpPr>
            <p:spPr>
              <a:xfrm>
                <a:off x="990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5" name="Google Shape;5485;p16"/>
              <p:cNvCxnSpPr/>
              <p:nvPr/>
            </p:nvCxnSpPr>
            <p:spPr>
              <a:xfrm>
                <a:off x="10245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486" name="Google Shape;5486;p16"/>
              <p:cNvGrpSpPr/>
              <p:nvPr/>
            </p:nvGrpSpPr>
            <p:grpSpPr>
              <a:xfrm>
                <a:off x="2918" y="7211"/>
                <a:ext cx="170" cy="168"/>
                <a:chOff x="2520" y="14116"/>
                <a:chExt cx="145" cy="144"/>
              </a:xfrm>
            </p:grpSpPr>
            <p:cxnSp>
              <p:nvCxnSpPr>
                <p:cNvPr id="5487" name="Google Shape;5487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88" name="Google Shape;548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89" name="Google Shape;548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90" name="Google Shape;5490;p16"/>
              <p:cNvGrpSpPr/>
              <p:nvPr/>
            </p:nvGrpSpPr>
            <p:grpSpPr>
              <a:xfrm>
                <a:off x="2918" y="7543"/>
                <a:ext cx="170" cy="168"/>
                <a:chOff x="2520" y="14112"/>
                <a:chExt cx="145" cy="144"/>
              </a:xfrm>
            </p:grpSpPr>
            <p:cxnSp>
              <p:nvCxnSpPr>
                <p:cNvPr id="5491" name="Google Shape;549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2" name="Google Shape;549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3" name="Google Shape;549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94" name="Google Shape;5494;p16"/>
              <p:cNvGrpSpPr/>
              <p:nvPr/>
            </p:nvGrpSpPr>
            <p:grpSpPr>
              <a:xfrm>
                <a:off x="2918" y="7881"/>
                <a:ext cx="170" cy="168"/>
                <a:chOff x="2520" y="14113"/>
                <a:chExt cx="145" cy="144"/>
              </a:xfrm>
            </p:grpSpPr>
            <p:cxnSp>
              <p:nvCxnSpPr>
                <p:cNvPr id="5495" name="Google Shape;549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6" name="Google Shape;549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7" name="Google Shape;549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98" name="Google Shape;5498;p16"/>
              <p:cNvGrpSpPr/>
              <p:nvPr/>
            </p:nvGrpSpPr>
            <p:grpSpPr>
              <a:xfrm>
                <a:off x="2918" y="8218"/>
                <a:ext cx="170" cy="168"/>
                <a:chOff x="2520" y="14113"/>
                <a:chExt cx="145" cy="144"/>
              </a:xfrm>
            </p:grpSpPr>
            <p:cxnSp>
              <p:nvCxnSpPr>
                <p:cNvPr id="5499" name="Google Shape;549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0" name="Google Shape;550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1" name="Google Shape;550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2" name="Google Shape;5502;p16"/>
              <p:cNvGrpSpPr/>
              <p:nvPr/>
            </p:nvGrpSpPr>
            <p:grpSpPr>
              <a:xfrm>
                <a:off x="3593" y="7211"/>
                <a:ext cx="167" cy="168"/>
                <a:chOff x="2521" y="14116"/>
                <a:chExt cx="143" cy="144"/>
              </a:xfrm>
            </p:grpSpPr>
            <p:cxnSp>
              <p:nvCxnSpPr>
                <p:cNvPr id="5503" name="Google Shape;5503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4" name="Google Shape;550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5" name="Google Shape;5505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6" name="Google Shape;5506;p16"/>
              <p:cNvGrpSpPr/>
              <p:nvPr/>
            </p:nvGrpSpPr>
            <p:grpSpPr>
              <a:xfrm>
                <a:off x="3593" y="7543"/>
                <a:ext cx="167" cy="168"/>
                <a:chOff x="2521" y="14112"/>
                <a:chExt cx="143" cy="144"/>
              </a:xfrm>
            </p:grpSpPr>
            <p:cxnSp>
              <p:nvCxnSpPr>
                <p:cNvPr id="5507" name="Google Shape;5507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8" name="Google Shape;5508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9" name="Google Shape;550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10" name="Google Shape;5510;p16"/>
              <p:cNvGrpSpPr/>
              <p:nvPr/>
            </p:nvGrpSpPr>
            <p:grpSpPr>
              <a:xfrm>
                <a:off x="3593" y="7881"/>
                <a:ext cx="167" cy="168"/>
                <a:chOff x="2521" y="14113"/>
                <a:chExt cx="143" cy="144"/>
              </a:xfrm>
            </p:grpSpPr>
            <p:cxnSp>
              <p:nvCxnSpPr>
                <p:cNvPr id="5511" name="Google Shape;551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12" name="Google Shape;5512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13" name="Google Shape;551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14" name="Google Shape;5514;p16"/>
              <p:cNvGrpSpPr/>
              <p:nvPr/>
            </p:nvGrpSpPr>
            <p:grpSpPr>
              <a:xfrm>
                <a:off x="3593" y="8218"/>
                <a:ext cx="167" cy="168"/>
                <a:chOff x="2521" y="14113"/>
                <a:chExt cx="143" cy="144"/>
              </a:xfrm>
            </p:grpSpPr>
            <p:cxnSp>
              <p:nvCxnSpPr>
                <p:cNvPr id="5515" name="Google Shape;551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16" name="Google Shape;5516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17" name="Google Shape;551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18" name="Google Shape;5518;p16"/>
              <p:cNvGrpSpPr/>
              <p:nvPr/>
            </p:nvGrpSpPr>
            <p:grpSpPr>
              <a:xfrm>
                <a:off x="4266" y="7211"/>
                <a:ext cx="169" cy="168"/>
                <a:chOff x="2520" y="14116"/>
                <a:chExt cx="145" cy="144"/>
              </a:xfrm>
            </p:grpSpPr>
            <p:cxnSp>
              <p:nvCxnSpPr>
                <p:cNvPr id="5519" name="Google Shape;5519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0" name="Google Shape;5520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1" name="Google Shape;5521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22" name="Google Shape;5522;p16"/>
              <p:cNvGrpSpPr/>
              <p:nvPr/>
            </p:nvGrpSpPr>
            <p:grpSpPr>
              <a:xfrm>
                <a:off x="4266" y="7543"/>
                <a:ext cx="169" cy="168"/>
                <a:chOff x="2520" y="14112"/>
                <a:chExt cx="145" cy="144"/>
              </a:xfrm>
            </p:grpSpPr>
            <p:cxnSp>
              <p:nvCxnSpPr>
                <p:cNvPr id="5523" name="Google Shape;552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4" name="Google Shape;5524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5" name="Google Shape;5525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26" name="Google Shape;5526;p16"/>
              <p:cNvGrpSpPr/>
              <p:nvPr/>
            </p:nvGrpSpPr>
            <p:grpSpPr>
              <a:xfrm>
                <a:off x="4266" y="7881"/>
                <a:ext cx="169" cy="168"/>
                <a:chOff x="2520" y="14113"/>
                <a:chExt cx="145" cy="144"/>
              </a:xfrm>
            </p:grpSpPr>
            <p:cxnSp>
              <p:nvCxnSpPr>
                <p:cNvPr id="5527" name="Google Shape;5527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8" name="Google Shape;552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9" name="Google Shape;5529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0" name="Google Shape;5530;p16"/>
              <p:cNvGrpSpPr/>
              <p:nvPr/>
            </p:nvGrpSpPr>
            <p:grpSpPr>
              <a:xfrm>
                <a:off x="4266" y="8218"/>
                <a:ext cx="169" cy="168"/>
                <a:chOff x="2520" y="14113"/>
                <a:chExt cx="145" cy="144"/>
              </a:xfrm>
            </p:grpSpPr>
            <p:cxnSp>
              <p:nvCxnSpPr>
                <p:cNvPr id="5531" name="Google Shape;553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2" name="Google Shape;5532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3" name="Google Shape;5533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4" name="Google Shape;5534;p16"/>
              <p:cNvGrpSpPr/>
              <p:nvPr/>
            </p:nvGrpSpPr>
            <p:grpSpPr>
              <a:xfrm>
                <a:off x="4940" y="7211"/>
                <a:ext cx="168" cy="168"/>
                <a:chOff x="2520" y="14116"/>
                <a:chExt cx="144" cy="144"/>
              </a:xfrm>
            </p:grpSpPr>
            <p:cxnSp>
              <p:nvCxnSpPr>
                <p:cNvPr id="5535" name="Google Shape;5535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6" name="Google Shape;5536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7" name="Google Shape;5537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8" name="Google Shape;5538;p16"/>
              <p:cNvGrpSpPr/>
              <p:nvPr/>
            </p:nvGrpSpPr>
            <p:grpSpPr>
              <a:xfrm>
                <a:off x="6960" y="7211"/>
                <a:ext cx="170" cy="168"/>
                <a:chOff x="2519" y="14116"/>
                <a:chExt cx="145" cy="144"/>
              </a:xfrm>
            </p:grpSpPr>
            <p:cxnSp>
              <p:nvCxnSpPr>
                <p:cNvPr id="5539" name="Google Shape;5539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0" name="Google Shape;5540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1" name="Google Shape;5541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42" name="Google Shape;5542;p16"/>
              <p:cNvGrpSpPr/>
              <p:nvPr/>
            </p:nvGrpSpPr>
            <p:grpSpPr>
              <a:xfrm>
                <a:off x="6288" y="7211"/>
                <a:ext cx="167" cy="168"/>
                <a:chOff x="2521" y="14116"/>
                <a:chExt cx="142" cy="144"/>
              </a:xfrm>
            </p:grpSpPr>
            <p:cxnSp>
              <p:nvCxnSpPr>
                <p:cNvPr id="5543" name="Google Shape;554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4" name="Google Shape;554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5" name="Google Shape;5545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46" name="Google Shape;5546;p16"/>
              <p:cNvGrpSpPr/>
              <p:nvPr/>
            </p:nvGrpSpPr>
            <p:grpSpPr>
              <a:xfrm>
                <a:off x="5613" y="7211"/>
                <a:ext cx="170" cy="168"/>
                <a:chOff x="2520" y="14116"/>
                <a:chExt cx="145" cy="144"/>
              </a:xfrm>
            </p:grpSpPr>
            <p:cxnSp>
              <p:nvCxnSpPr>
                <p:cNvPr id="5547" name="Google Shape;5547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8" name="Google Shape;554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9" name="Google Shape;554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50" name="Google Shape;5550;p16"/>
              <p:cNvGrpSpPr/>
              <p:nvPr/>
            </p:nvGrpSpPr>
            <p:grpSpPr>
              <a:xfrm>
                <a:off x="5613" y="7543"/>
                <a:ext cx="170" cy="168"/>
                <a:chOff x="2520" y="14112"/>
                <a:chExt cx="145" cy="144"/>
              </a:xfrm>
            </p:grpSpPr>
            <p:cxnSp>
              <p:nvCxnSpPr>
                <p:cNvPr id="5551" name="Google Shape;555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52" name="Google Shape;555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53" name="Google Shape;555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54" name="Google Shape;5554;p16"/>
              <p:cNvGrpSpPr/>
              <p:nvPr/>
            </p:nvGrpSpPr>
            <p:grpSpPr>
              <a:xfrm>
                <a:off x="5613" y="7881"/>
                <a:ext cx="170" cy="168"/>
                <a:chOff x="2520" y="14113"/>
                <a:chExt cx="145" cy="144"/>
              </a:xfrm>
            </p:grpSpPr>
            <p:cxnSp>
              <p:nvCxnSpPr>
                <p:cNvPr id="5555" name="Google Shape;5555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56" name="Google Shape;555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57" name="Google Shape;555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58" name="Google Shape;5558;p16"/>
              <p:cNvGrpSpPr/>
              <p:nvPr/>
            </p:nvGrpSpPr>
            <p:grpSpPr>
              <a:xfrm>
                <a:off x="5613" y="8218"/>
                <a:ext cx="170" cy="168"/>
                <a:chOff x="2520" y="14113"/>
                <a:chExt cx="145" cy="144"/>
              </a:xfrm>
            </p:grpSpPr>
            <p:cxnSp>
              <p:nvCxnSpPr>
                <p:cNvPr id="5559" name="Google Shape;555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60" name="Google Shape;556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61" name="Google Shape;556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562" name="Google Shape;5562;p16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3" name="Google Shape;5563;p16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4" name="Google Shape;5564;p16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5" name="Google Shape;5565;p16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6" name="Google Shape;5566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7" name="Google Shape;5567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8" name="Google Shape;5568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9" name="Google Shape;5569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0" name="Google Shape;5570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1" name="Google Shape;5571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2" name="Google Shape;5572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3" name="Google Shape;5573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4" name="Google Shape;5574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5" name="Google Shape;5575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6" name="Google Shape;5576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7" name="Google Shape;5577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8" name="Google Shape;5578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9" name="Google Shape;5579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0" name="Google Shape;5580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1" name="Google Shape;5581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2" name="Google Shape;5582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3" name="Google Shape;5583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4" name="Google Shape;5584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5" name="Google Shape;5585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6" name="Google Shape;5586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7" name="Google Shape;5587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8" name="Google Shape;5588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9" name="Google Shape;5589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90" name="Google Shape;5590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91" name="Google Shape;5591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592" name="Google Shape;5592;p16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5593" name="Google Shape;5593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94" name="Google Shape;5594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95" name="Google Shape;5595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6" name="Google Shape;5596;p16"/>
              <p:cNvGrpSpPr/>
              <p:nvPr/>
            </p:nvGrpSpPr>
            <p:grpSpPr>
              <a:xfrm flipH="1" rot="10800000">
                <a:off x="2249" y="8826"/>
                <a:ext cx="164" cy="178"/>
                <a:chOff x="2524" y="14112"/>
                <a:chExt cx="140" cy="143"/>
              </a:xfrm>
            </p:grpSpPr>
            <p:cxnSp>
              <p:nvCxnSpPr>
                <p:cNvPr id="5597" name="Google Shape;5597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98" name="Google Shape;5598;p16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99" name="Google Shape;559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00" name="Google Shape;5600;p16"/>
              <p:cNvGrpSpPr/>
              <p:nvPr/>
            </p:nvGrpSpPr>
            <p:grpSpPr>
              <a:xfrm flipH="1" rot="10800000">
                <a:off x="2921" y="8826"/>
                <a:ext cx="169" cy="178"/>
                <a:chOff x="2521" y="14112"/>
                <a:chExt cx="144" cy="143"/>
              </a:xfrm>
            </p:grpSpPr>
            <p:cxnSp>
              <p:nvCxnSpPr>
                <p:cNvPr id="5601" name="Google Shape;5601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02" name="Google Shape;560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03" name="Google Shape;560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04" name="Google Shape;5604;p16"/>
              <p:cNvGrpSpPr/>
              <p:nvPr/>
            </p:nvGrpSpPr>
            <p:grpSpPr>
              <a:xfrm flipH="1" rot="10800000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5605" name="Google Shape;560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06" name="Google Shape;560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07" name="Google Shape;5607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08" name="Google Shape;5608;p16"/>
              <p:cNvGrpSpPr/>
              <p:nvPr/>
            </p:nvGrpSpPr>
            <p:grpSpPr>
              <a:xfrm flipH="1" rot="10800000">
                <a:off x="3590" y="8826"/>
                <a:ext cx="168" cy="178"/>
                <a:chOff x="2521" y="14112"/>
                <a:chExt cx="143" cy="143"/>
              </a:xfrm>
            </p:grpSpPr>
            <p:cxnSp>
              <p:nvCxnSpPr>
                <p:cNvPr id="5609" name="Google Shape;560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0" name="Google Shape;561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1" name="Google Shape;561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12" name="Google Shape;5612;p16"/>
              <p:cNvGrpSpPr/>
              <p:nvPr/>
            </p:nvGrpSpPr>
            <p:grpSpPr>
              <a:xfrm flipH="1" rot="10800000">
                <a:off x="6960" y="8826"/>
                <a:ext cx="170" cy="178"/>
                <a:chOff x="2519" y="14112"/>
                <a:chExt cx="145" cy="143"/>
              </a:xfrm>
            </p:grpSpPr>
            <p:cxnSp>
              <p:nvCxnSpPr>
                <p:cNvPr id="5613" name="Google Shape;561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4" name="Google Shape;561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5" name="Google Shape;561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16" name="Google Shape;5616;p16"/>
              <p:cNvGrpSpPr/>
              <p:nvPr/>
            </p:nvGrpSpPr>
            <p:grpSpPr>
              <a:xfrm flipH="1" rot="10800000">
                <a:off x="6625" y="8826"/>
                <a:ext cx="168" cy="178"/>
                <a:chOff x="2521" y="14112"/>
                <a:chExt cx="143" cy="143"/>
              </a:xfrm>
            </p:grpSpPr>
            <p:cxnSp>
              <p:nvCxnSpPr>
                <p:cNvPr id="5617" name="Google Shape;561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8" name="Google Shape;5618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9" name="Google Shape;561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0" name="Google Shape;5620;p16"/>
              <p:cNvGrpSpPr/>
              <p:nvPr/>
            </p:nvGrpSpPr>
            <p:grpSpPr>
              <a:xfrm flipH="1" rot="10800000">
                <a:off x="6288" y="8826"/>
                <a:ext cx="167" cy="178"/>
                <a:chOff x="2521" y="14112"/>
                <a:chExt cx="142" cy="143"/>
              </a:xfrm>
            </p:grpSpPr>
            <p:cxnSp>
              <p:nvCxnSpPr>
                <p:cNvPr id="5621" name="Google Shape;5621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2" name="Google Shape;562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3" name="Google Shape;562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4" name="Google Shape;5624;p16"/>
              <p:cNvGrpSpPr/>
              <p:nvPr/>
            </p:nvGrpSpPr>
            <p:grpSpPr>
              <a:xfrm flipH="1" rot="10800000">
                <a:off x="5950" y="8824"/>
                <a:ext cx="170" cy="183"/>
                <a:chOff x="2520" y="14109"/>
                <a:chExt cx="145" cy="147"/>
              </a:xfrm>
            </p:grpSpPr>
            <p:cxnSp>
              <p:nvCxnSpPr>
                <p:cNvPr id="5625" name="Google Shape;5625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6" name="Google Shape;5626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7" name="Google Shape;5627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8" name="Google Shape;5628;p16"/>
              <p:cNvGrpSpPr/>
              <p:nvPr/>
            </p:nvGrpSpPr>
            <p:grpSpPr>
              <a:xfrm flipH="1" rot="10800000">
                <a:off x="5613" y="8826"/>
                <a:ext cx="170" cy="178"/>
                <a:chOff x="2520" y="14112"/>
                <a:chExt cx="145" cy="143"/>
              </a:xfrm>
            </p:grpSpPr>
            <p:cxnSp>
              <p:nvCxnSpPr>
                <p:cNvPr id="5629" name="Google Shape;562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0" name="Google Shape;563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1" name="Google Shape;5631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32" name="Google Shape;5632;p16"/>
              <p:cNvGrpSpPr/>
              <p:nvPr/>
            </p:nvGrpSpPr>
            <p:grpSpPr>
              <a:xfrm flipH="1" rot="10800000">
                <a:off x="5275" y="8824"/>
                <a:ext cx="170" cy="183"/>
                <a:chOff x="2519" y="14109"/>
                <a:chExt cx="145" cy="147"/>
              </a:xfrm>
            </p:grpSpPr>
            <p:cxnSp>
              <p:nvCxnSpPr>
                <p:cNvPr id="5633" name="Google Shape;5633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4" name="Google Shape;5634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5" name="Google Shape;5635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36" name="Google Shape;5636;p16"/>
              <p:cNvGrpSpPr/>
              <p:nvPr/>
            </p:nvGrpSpPr>
            <p:grpSpPr>
              <a:xfrm flipH="1" rot="10800000">
                <a:off x="4940" y="8826"/>
                <a:ext cx="170" cy="178"/>
                <a:chOff x="2520" y="14112"/>
                <a:chExt cx="145" cy="143"/>
              </a:xfrm>
            </p:grpSpPr>
            <p:cxnSp>
              <p:nvCxnSpPr>
                <p:cNvPr id="5637" name="Google Shape;563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8" name="Google Shape;5638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9" name="Google Shape;5639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40" name="Google Shape;5640;p16"/>
              <p:cNvGrpSpPr/>
              <p:nvPr/>
            </p:nvGrpSpPr>
            <p:grpSpPr>
              <a:xfrm flipH="1" rot="10800000">
                <a:off x="4603" y="8826"/>
                <a:ext cx="170" cy="178"/>
                <a:chOff x="2520" y="14112"/>
                <a:chExt cx="145" cy="143"/>
              </a:xfrm>
            </p:grpSpPr>
            <p:cxnSp>
              <p:nvCxnSpPr>
                <p:cNvPr id="5641" name="Google Shape;5641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42" name="Google Shape;5642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43" name="Google Shape;564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44" name="Google Shape;5644;p16"/>
              <p:cNvGrpSpPr/>
              <p:nvPr/>
            </p:nvGrpSpPr>
            <p:grpSpPr>
              <a:xfrm flipH="1" rot="10800000">
                <a:off x="4265" y="8826"/>
                <a:ext cx="170" cy="178"/>
                <a:chOff x="2520" y="14112"/>
                <a:chExt cx="145" cy="143"/>
              </a:xfrm>
            </p:grpSpPr>
            <p:cxnSp>
              <p:nvCxnSpPr>
                <p:cNvPr id="5645" name="Google Shape;564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46" name="Google Shape;564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47" name="Google Shape;5647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48" name="Google Shape;5648;p16"/>
              <p:cNvGrpSpPr/>
              <p:nvPr/>
            </p:nvGrpSpPr>
            <p:grpSpPr>
              <a:xfrm flipH="1" rot="10800000">
                <a:off x="3930" y="8826"/>
                <a:ext cx="168" cy="178"/>
                <a:chOff x="2521" y="14112"/>
                <a:chExt cx="143" cy="143"/>
              </a:xfrm>
            </p:grpSpPr>
            <p:cxnSp>
              <p:nvCxnSpPr>
                <p:cNvPr id="5649" name="Google Shape;564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0" name="Google Shape;565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1" name="Google Shape;565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2" name="Google Shape;5652;p16"/>
              <p:cNvGrpSpPr/>
              <p:nvPr/>
            </p:nvGrpSpPr>
            <p:grpSpPr>
              <a:xfrm flipH="1" rot="10800000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5653" name="Google Shape;565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4" name="Google Shape;565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5" name="Google Shape;565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6" name="Google Shape;5656;p16"/>
              <p:cNvGrpSpPr/>
              <p:nvPr/>
            </p:nvGrpSpPr>
            <p:grpSpPr>
              <a:xfrm flipH="1" rot="10800000">
                <a:off x="9655" y="8826"/>
                <a:ext cx="170" cy="178"/>
                <a:chOff x="2519" y="14112"/>
                <a:chExt cx="145" cy="143"/>
              </a:xfrm>
            </p:grpSpPr>
            <p:cxnSp>
              <p:nvCxnSpPr>
                <p:cNvPr id="5657" name="Google Shape;565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8" name="Google Shape;565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9" name="Google Shape;565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60" name="Google Shape;5660;p16"/>
              <p:cNvGrpSpPr/>
              <p:nvPr/>
            </p:nvGrpSpPr>
            <p:grpSpPr>
              <a:xfrm flipH="1" rot="10800000">
                <a:off x="9318" y="8826"/>
                <a:ext cx="169" cy="178"/>
                <a:chOff x="2519" y="14112"/>
                <a:chExt cx="144" cy="143"/>
              </a:xfrm>
            </p:grpSpPr>
            <p:cxnSp>
              <p:nvCxnSpPr>
                <p:cNvPr id="5661" name="Google Shape;566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62" name="Google Shape;566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63" name="Google Shape;566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64" name="Google Shape;5664;p16"/>
              <p:cNvGrpSpPr/>
              <p:nvPr/>
            </p:nvGrpSpPr>
            <p:grpSpPr>
              <a:xfrm flipH="1" rot="10800000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5665" name="Google Shape;566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66" name="Google Shape;566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67" name="Google Shape;566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68" name="Google Shape;5668;p16"/>
              <p:cNvGrpSpPr/>
              <p:nvPr/>
            </p:nvGrpSpPr>
            <p:grpSpPr>
              <a:xfrm flipH="1" rot="10800000">
                <a:off x="8645" y="8826"/>
                <a:ext cx="168" cy="178"/>
                <a:chOff x="2520" y="14112"/>
                <a:chExt cx="143" cy="143"/>
              </a:xfrm>
            </p:grpSpPr>
            <p:cxnSp>
              <p:nvCxnSpPr>
                <p:cNvPr id="5669" name="Google Shape;566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0" name="Google Shape;567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1" name="Google Shape;5671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72" name="Google Shape;5672;p16"/>
              <p:cNvGrpSpPr/>
              <p:nvPr/>
            </p:nvGrpSpPr>
            <p:grpSpPr>
              <a:xfrm flipH="1" rot="10800000">
                <a:off x="8308" y="8826"/>
                <a:ext cx="169" cy="178"/>
                <a:chOff x="2520" y="14112"/>
                <a:chExt cx="144" cy="143"/>
              </a:xfrm>
            </p:grpSpPr>
            <p:cxnSp>
              <p:nvCxnSpPr>
                <p:cNvPr id="5673" name="Google Shape;567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4" name="Google Shape;567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5" name="Google Shape;567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76" name="Google Shape;5676;p16"/>
              <p:cNvGrpSpPr/>
              <p:nvPr/>
            </p:nvGrpSpPr>
            <p:grpSpPr>
              <a:xfrm flipH="1" rot="10800000">
                <a:off x="7970" y="8824"/>
                <a:ext cx="170" cy="183"/>
                <a:chOff x="2519" y="14109"/>
                <a:chExt cx="145" cy="147"/>
              </a:xfrm>
            </p:grpSpPr>
            <p:cxnSp>
              <p:nvCxnSpPr>
                <p:cNvPr id="5677" name="Google Shape;5677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8" name="Google Shape;5678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79" name="Google Shape;5679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0" name="Google Shape;5680;p16"/>
              <p:cNvGrpSpPr/>
              <p:nvPr/>
            </p:nvGrpSpPr>
            <p:grpSpPr>
              <a:xfrm flipH="1" rot="10800000">
                <a:off x="7633" y="8826"/>
                <a:ext cx="170" cy="178"/>
                <a:chOff x="2519" y="14112"/>
                <a:chExt cx="145" cy="143"/>
              </a:xfrm>
            </p:grpSpPr>
            <p:cxnSp>
              <p:nvCxnSpPr>
                <p:cNvPr id="5681" name="Google Shape;568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82" name="Google Shape;568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83" name="Google Shape;5683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4" name="Google Shape;5684;p16"/>
              <p:cNvGrpSpPr/>
              <p:nvPr/>
            </p:nvGrpSpPr>
            <p:grpSpPr>
              <a:xfrm flipH="1" rot="10800000">
                <a:off x="7298" y="8826"/>
                <a:ext cx="169" cy="178"/>
                <a:chOff x="2520" y="14112"/>
                <a:chExt cx="144" cy="143"/>
              </a:xfrm>
            </p:grpSpPr>
            <p:cxnSp>
              <p:nvCxnSpPr>
                <p:cNvPr id="5685" name="Google Shape;568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86" name="Google Shape;568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87" name="Google Shape;568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5688" name="Google Shape;5688;p16"/>
            <p:cNvSpPr txBox="1"/>
            <p:nvPr/>
          </p:nvSpPr>
          <p:spPr>
            <a:xfrm>
              <a:off x="905" y="12646"/>
              <a:ext cx="1332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9" name="Google Shape;5689;p16"/>
          <p:cNvGrpSpPr/>
          <p:nvPr/>
        </p:nvGrpSpPr>
        <p:grpSpPr>
          <a:xfrm>
            <a:off x="682625" y="2668587"/>
            <a:ext cx="6624637" cy="1927225"/>
            <a:chOff x="1076" y="5237"/>
            <a:chExt cx="10431" cy="3036"/>
          </a:xfrm>
        </p:grpSpPr>
        <p:grpSp>
          <p:nvGrpSpPr>
            <p:cNvPr id="5690" name="Google Shape;5690;p16"/>
            <p:cNvGrpSpPr/>
            <p:nvPr/>
          </p:nvGrpSpPr>
          <p:grpSpPr>
            <a:xfrm>
              <a:off x="2551" y="5682"/>
              <a:ext cx="8251" cy="430"/>
              <a:chOff x="2276" y="11377"/>
              <a:chExt cx="8251" cy="430"/>
            </a:xfrm>
          </p:grpSpPr>
          <p:sp>
            <p:nvSpPr>
              <p:cNvPr id="5691" name="Google Shape;5691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2" name="Google Shape;5692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3" name="Google Shape;5693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4" name="Google Shape;5694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5" name="Google Shape;5695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6" name="Google Shape;5696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7" name="Google Shape;5697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8" name="Google Shape;5698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9" name="Google Shape;5699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0" name="Google Shape;5700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1" name="Google Shape;5701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2" name="Google Shape;5702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3" name="Google Shape;5703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4" name="Google Shape;5704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5" name="Google Shape;5705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6" name="Google Shape;5706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7" name="Google Shape;5707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8" name="Google Shape;5708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9" name="Google Shape;5709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0" name="Google Shape;5710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1" name="Google Shape;5711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2" name="Google Shape;5712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3" name="Google Shape;5713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4" name="Google Shape;5714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5" name="Google Shape;5715;p16"/>
            <p:cNvGrpSpPr/>
            <p:nvPr/>
          </p:nvGrpSpPr>
          <p:grpSpPr>
            <a:xfrm>
              <a:off x="1138" y="5237"/>
              <a:ext cx="10369" cy="2604"/>
              <a:chOff x="863" y="10800"/>
              <a:chExt cx="10369" cy="2604"/>
            </a:xfrm>
          </p:grpSpPr>
          <p:sp>
            <p:nvSpPr>
              <p:cNvPr id="5716" name="Google Shape;5716;p16"/>
              <p:cNvSpPr txBox="1"/>
              <p:nvPr/>
            </p:nvSpPr>
            <p:spPr>
              <a:xfrm>
                <a:off x="10225" y="10800"/>
                <a:ext cx="1007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7" name="Google Shape;5717;p16"/>
              <p:cNvSpPr txBox="1"/>
              <p:nvPr/>
            </p:nvSpPr>
            <p:spPr>
              <a:xfrm>
                <a:off x="1583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8" name="Google Shape;5718;p16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9" name="Google Shape;5719;p16"/>
              <p:cNvSpPr txBox="1"/>
              <p:nvPr/>
            </p:nvSpPr>
            <p:spPr>
              <a:xfrm>
                <a:off x="863" y="11935"/>
                <a:ext cx="129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0" name="Google Shape;5720;p16"/>
              <p:cNvSpPr txBox="1"/>
              <p:nvPr/>
            </p:nvSpPr>
            <p:spPr>
              <a:xfrm>
                <a:off x="1008" y="12280"/>
                <a:ext cx="115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1" name="Google Shape;5721;p16"/>
              <p:cNvSpPr txBox="1"/>
              <p:nvPr/>
            </p:nvSpPr>
            <p:spPr>
              <a:xfrm>
                <a:off x="1151" y="12626"/>
                <a:ext cx="101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2" name="Google Shape;5722;p16"/>
              <p:cNvSpPr txBox="1"/>
              <p:nvPr/>
            </p:nvSpPr>
            <p:spPr>
              <a:xfrm>
                <a:off x="1583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23" name="Google Shape;5723;p16"/>
            <p:cNvGrpSpPr/>
            <p:nvPr/>
          </p:nvGrpSpPr>
          <p:grpSpPr>
            <a:xfrm>
              <a:off x="2551" y="7410"/>
              <a:ext cx="8251" cy="430"/>
              <a:chOff x="2276" y="11377"/>
              <a:chExt cx="8251" cy="430"/>
            </a:xfrm>
          </p:grpSpPr>
          <p:sp>
            <p:nvSpPr>
              <p:cNvPr id="5724" name="Google Shape;5724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5" name="Google Shape;5725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6" name="Google Shape;5726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7" name="Google Shape;5727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8" name="Google Shape;5728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9" name="Google Shape;5729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0" name="Google Shape;5730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4" name="Google Shape;5734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5" name="Google Shape;5735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6" name="Google Shape;5736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7" name="Google Shape;5737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8" name="Google Shape;5738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0" name="Google Shape;5740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4" name="Google Shape;5744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5" name="Google Shape;5745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6" name="Google Shape;5746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7" name="Google Shape;5747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8" name="Google Shape;5748;p16"/>
            <p:cNvGrpSpPr/>
            <p:nvPr/>
          </p:nvGrpSpPr>
          <p:grpSpPr>
            <a:xfrm>
              <a:off x="2435" y="6035"/>
              <a:ext cx="8927" cy="2147"/>
              <a:chOff x="2160" y="7037"/>
              <a:chExt cx="8927" cy="2147"/>
            </a:xfrm>
          </p:grpSpPr>
          <p:grpSp>
            <p:nvGrpSpPr>
              <p:cNvPr id="5749" name="Google Shape;5749;p16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5750" name="Google Shape;5750;p16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1" name="Google Shape;5751;p16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2" name="Google Shape;5752;p16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3" name="Google Shape;5753;p16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54" name="Google Shape;5754;p16"/>
              <p:cNvGrpSpPr/>
              <p:nvPr/>
            </p:nvGrpSpPr>
            <p:grpSpPr>
              <a:xfrm>
                <a:off x="5275" y="8217"/>
                <a:ext cx="170" cy="168"/>
                <a:chOff x="2519" y="14112"/>
                <a:chExt cx="145" cy="144"/>
              </a:xfrm>
            </p:grpSpPr>
            <p:cxnSp>
              <p:nvCxnSpPr>
                <p:cNvPr id="5755" name="Google Shape;575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6" name="Google Shape;5756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7" name="Google Shape;575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58" name="Google Shape;5758;p16"/>
              <p:cNvGrpSpPr/>
              <p:nvPr/>
            </p:nvGrpSpPr>
            <p:grpSpPr>
              <a:xfrm>
                <a:off x="5950" y="8217"/>
                <a:ext cx="170" cy="168"/>
                <a:chOff x="2520" y="14112"/>
                <a:chExt cx="145" cy="144"/>
              </a:xfrm>
            </p:grpSpPr>
            <p:cxnSp>
              <p:nvCxnSpPr>
                <p:cNvPr id="5759" name="Google Shape;575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0" name="Google Shape;576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1" name="Google Shape;576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62" name="Google Shape;5762;p16"/>
              <p:cNvGrpSpPr/>
              <p:nvPr/>
            </p:nvGrpSpPr>
            <p:grpSpPr>
              <a:xfrm>
                <a:off x="6625" y="8217"/>
                <a:ext cx="168" cy="168"/>
                <a:chOff x="2521" y="14112"/>
                <a:chExt cx="143" cy="144"/>
              </a:xfrm>
            </p:grpSpPr>
            <p:cxnSp>
              <p:nvCxnSpPr>
                <p:cNvPr id="5763" name="Google Shape;576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4" name="Google Shape;5764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5" name="Google Shape;576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66" name="Google Shape;5766;p16"/>
              <p:cNvGrpSpPr/>
              <p:nvPr/>
            </p:nvGrpSpPr>
            <p:grpSpPr>
              <a:xfrm>
                <a:off x="7298" y="8217"/>
                <a:ext cx="167" cy="168"/>
                <a:chOff x="2520" y="14112"/>
                <a:chExt cx="143" cy="144"/>
              </a:xfrm>
            </p:grpSpPr>
            <p:cxnSp>
              <p:nvCxnSpPr>
                <p:cNvPr id="5767" name="Google Shape;576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8" name="Google Shape;576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9" name="Google Shape;5769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0" name="Google Shape;5770;p16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5771" name="Google Shape;577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2" name="Google Shape;577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3" name="Google Shape;577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4" name="Google Shape;5774;p16"/>
              <p:cNvGrpSpPr/>
              <p:nvPr/>
            </p:nvGrpSpPr>
            <p:grpSpPr>
              <a:xfrm>
                <a:off x="8645" y="8217"/>
                <a:ext cx="168" cy="168"/>
                <a:chOff x="2519" y="14112"/>
                <a:chExt cx="144" cy="144"/>
              </a:xfrm>
            </p:grpSpPr>
            <p:cxnSp>
              <p:nvCxnSpPr>
                <p:cNvPr id="5775" name="Google Shape;577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6" name="Google Shape;5776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7" name="Google Shape;5777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8" name="Google Shape;5778;p16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5779" name="Google Shape;577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0" name="Google Shape;578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1" name="Google Shape;5781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2" name="Google Shape;5782;p16"/>
              <p:cNvGrpSpPr/>
              <p:nvPr/>
            </p:nvGrpSpPr>
            <p:grpSpPr>
              <a:xfrm>
                <a:off x="8308" y="8217"/>
                <a:ext cx="169" cy="168"/>
                <a:chOff x="2519" y="14112"/>
                <a:chExt cx="145" cy="144"/>
              </a:xfrm>
            </p:grpSpPr>
            <p:cxnSp>
              <p:nvCxnSpPr>
                <p:cNvPr id="5783" name="Google Shape;5783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4" name="Google Shape;5784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5" name="Google Shape;578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6" name="Google Shape;5786;p16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5787" name="Google Shape;578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8" name="Google Shape;578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9" name="Google Shape;578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0" name="Google Shape;5790;p16"/>
              <p:cNvGrpSpPr/>
              <p:nvPr/>
            </p:nvGrpSpPr>
            <p:grpSpPr>
              <a:xfrm>
                <a:off x="6960" y="8217"/>
                <a:ext cx="170" cy="168"/>
                <a:chOff x="2519" y="14112"/>
                <a:chExt cx="145" cy="144"/>
              </a:xfrm>
            </p:grpSpPr>
            <p:cxnSp>
              <p:nvCxnSpPr>
                <p:cNvPr id="5791" name="Google Shape;579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2" name="Google Shape;5792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3" name="Google Shape;579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4" name="Google Shape;5794;p16"/>
              <p:cNvGrpSpPr/>
              <p:nvPr/>
            </p:nvGrpSpPr>
            <p:grpSpPr>
              <a:xfrm>
                <a:off x="6288" y="8217"/>
                <a:ext cx="167" cy="168"/>
                <a:chOff x="2521" y="14112"/>
                <a:chExt cx="142" cy="144"/>
              </a:xfrm>
            </p:grpSpPr>
            <p:cxnSp>
              <p:nvCxnSpPr>
                <p:cNvPr id="5795" name="Google Shape;579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6" name="Google Shape;579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7" name="Google Shape;5797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8" name="Google Shape;5798;p16"/>
              <p:cNvGrpSpPr/>
              <p:nvPr/>
            </p:nvGrpSpPr>
            <p:grpSpPr>
              <a:xfrm>
                <a:off x="9318" y="8217"/>
                <a:ext cx="169" cy="168"/>
                <a:chOff x="2519" y="14112"/>
                <a:chExt cx="144" cy="144"/>
              </a:xfrm>
            </p:grpSpPr>
            <p:cxnSp>
              <p:nvCxnSpPr>
                <p:cNvPr id="5799" name="Google Shape;579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0" name="Google Shape;5800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1" name="Google Shape;5801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02" name="Google Shape;5802;p16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5803" name="Google Shape;580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4" name="Google Shape;5804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5" name="Google Shape;580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06" name="Google Shape;5806;p16"/>
              <p:cNvGrpSpPr/>
              <p:nvPr/>
            </p:nvGrpSpPr>
            <p:grpSpPr>
              <a:xfrm>
                <a:off x="9655" y="8217"/>
                <a:ext cx="170" cy="168"/>
                <a:chOff x="2519" y="14112"/>
                <a:chExt cx="145" cy="144"/>
              </a:xfrm>
            </p:grpSpPr>
            <p:cxnSp>
              <p:nvCxnSpPr>
                <p:cNvPr id="5807" name="Google Shape;5807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8" name="Google Shape;5808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9" name="Google Shape;580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0" name="Google Shape;5810;p16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5811" name="Google Shape;581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2" name="Google Shape;5812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3" name="Google Shape;5813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4" name="Google Shape;5814;p16"/>
              <p:cNvGrpSpPr/>
              <p:nvPr/>
            </p:nvGrpSpPr>
            <p:grpSpPr>
              <a:xfrm>
                <a:off x="5275" y="7880"/>
                <a:ext cx="170" cy="168"/>
                <a:chOff x="2519" y="14112"/>
                <a:chExt cx="145" cy="144"/>
              </a:xfrm>
            </p:grpSpPr>
            <p:cxnSp>
              <p:nvCxnSpPr>
                <p:cNvPr id="5815" name="Google Shape;581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6" name="Google Shape;581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7" name="Google Shape;5817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8" name="Google Shape;5818;p16"/>
              <p:cNvGrpSpPr/>
              <p:nvPr/>
            </p:nvGrpSpPr>
            <p:grpSpPr>
              <a:xfrm>
                <a:off x="5950" y="7880"/>
                <a:ext cx="170" cy="168"/>
                <a:chOff x="2520" y="14112"/>
                <a:chExt cx="145" cy="144"/>
              </a:xfrm>
            </p:grpSpPr>
            <p:cxnSp>
              <p:nvCxnSpPr>
                <p:cNvPr id="5819" name="Google Shape;581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0" name="Google Shape;5820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1" name="Google Shape;5821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22" name="Google Shape;5822;p16"/>
              <p:cNvGrpSpPr/>
              <p:nvPr/>
            </p:nvGrpSpPr>
            <p:grpSpPr>
              <a:xfrm>
                <a:off x="6625" y="7880"/>
                <a:ext cx="168" cy="168"/>
                <a:chOff x="2521" y="14112"/>
                <a:chExt cx="143" cy="144"/>
              </a:xfrm>
            </p:grpSpPr>
            <p:cxnSp>
              <p:nvCxnSpPr>
                <p:cNvPr id="5823" name="Google Shape;582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4" name="Google Shape;5824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5" name="Google Shape;582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26" name="Google Shape;5826;p16"/>
              <p:cNvGrpSpPr/>
              <p:nvPr/>
            </p:nvGrpSpPr>
            <p:grpSpPr>
              <a:xfrm>
                <a:off x="7298" y="7880"/>
                <a:ext cx="167" cy="168"/>
                <a:chOff x="2520" y="14112"/>
                <a:chExt cx="143" cy="144"/>
              </a:xfrm>
            </p:grpSpPr>
            <p:cxnSp>
              <p:nvCxnSpPr>
                <p:cNvPr id="5827" name="Google Shape;582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8" name="Google Shape;5828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9" name="Google Shape;5829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0" name="Google Shape;5830;p16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5831" name="Google Shape;583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32" name="Google Shape;5832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33" name="Google Shape;5833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4" name="Google Shape;5834;p16"/>
              <p:cNvGrpSpPr/>
              <p:nvPr/>
            </p:nvGrpSpPr>
            <p:grpSpPr>
              <a:xfrm>
                <a:off x="8645" y="7880"/>
                <a:ext cx="168" cy="168"/>
                <a:chOff x="2519" y="14112"/>
                <a:chExt cx="144" cy="144"/>
              </a:xfrm>
            </p:grpSpPr>
            <p:cxnSp>
              <p:nvCxnSpPr>
                <p:cNvPr id="5835" name="Google Shape;583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36" name="Google Shape;583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37" name="Google Shape;5837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8" name="Google Shape;5838;p16"/>
              <p:cNvGrpSpPr/>
              <p:nvPr/>
            </p:nvGrpSpPr>
            <p:grpSpPr>
              <a:xfrm>
                <a:off x="9318" y="7880"/>
                <a:ext cx="169" cy="168"/>
                <a:chOff x="2519" y="14112"/>
                <a:chExt cx="144" cy="144"/>
              </a:xfrm>
            </p:grpSpPr>
            <p:cxnSp>
              <p:nvCxnSpPr>
                <p:cNvPr id="5839" name="Google Shape;583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0" name="Google Shape;5840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1" name="Google Shape;5841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2" name="Google Shape;5842;p16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5843" name="Google Shape;584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4" name="Google Shape;5844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5" name="Google Shape;584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6" name="Google Shape;5846;p16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5847" name="Google Shape;584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8" name="Google Shape;5848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9" name="Google Shape;584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50" name="Google Shape;5850;p16"/>
              <p:cNvGrpSpPr/>
              <p:nvPr/>
            </p:nvGrpSpPr>
            <p:grpSpPr>
              <a:xfrm>
                <a:off x="9655" y="7880"/>
                <a:ext cx="170" cy="168"/>
                <a:chOff x="2519" y="14112"/>
                <a:chExt cx="145" cy="144"/>
              </a:xfrm>
            </p:grpSpPr>
            <p:cxnSp>
              <p:nvCxnSpPr>
                <p:cNvPr id="5851" name="Google Shape;5851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2" name="Google Shape;5852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3" name="Google Shape;5853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54" name="Google Shape;5854;p16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5855" name="Google Shape;585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6" name="Google Shape;585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7" name="Google Shape;5857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58" name="Google Shape;5858;p16"/>
              <p:cNvGrpSpPr/>
              <p:nvPr/>
            </p:nvGrpSpPr>
            <p:grpSpPr>
              <a:xfrm>
                <a:off x="8308" y="7880"/>
                <a:ext cx="169" cy="168"/>
                <a:chOff x="2519" y="14112"/>
                <a:chExt cx="145" cy="144"/>
              </a:xfrm>
            </p:grpSpPr>
            <p:cxnSp>
              <p:nvCxnSpPr>
                <p:cNvPr id="5859" name="Google Shape;585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0" name="Google Shape;5860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1" name="Google Shape;5861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62" name="Google Shape;5862;p16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5863" name="Google Shape;586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4" name="Google Shape;5864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5" name="Google Shape;586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66" name="Google Shape;5866;p16"/>
              <p:cNvGrpSpPr/>
              <p:nvPr/>
            </p:nvGrpSpPr>
            <p:grpSpPr>
              <a:xfrm>
                <a:off x="6960" y="7880"/>
                <a:ext cx="170" cy="168"/>
                <a:chOff x="2519" y="14112"/>
                <a:chExt cx="145" cy="144"/>
              </a:xfrm>
            </p:grpSpPr>
            <p:cxnSp>
              <p:nvCxnSpPr>
                <p:cNvPr id="5867" name="Google Shape;586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8" name="Google Shape;5868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9" name="Google Shape;586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0" name="Google Shape;5870;p16"/>
              <p:cNvGrpSpPr/>
              <p:nvPr/>
            </p:nvGrpSpPr>
            <p:grpSpPr>
              <a:xfrm>
                <a:off x="6288" y="7880"/>
                <a:ext cx="167" cy="168"/>
                <a:chOff x="2521" y="14112"/>
                <a:chExt cx="142" cy="144"/>
              </a:xfrm>
            </p:grpSpPr>
            <p:cxnSp>
              <p:nvCxnSpPr>
                <p:cNvPr id="5871" name="Google Shape;587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72" name="Google Shape;5872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73" name="Google Shape;5873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4" name="Google Shape;5874;p16"/>
              <p:cNvGrpSpPr/>
              <p:nvPr/>
            </p:nvGrpSpPr>
            <p:grpSpPr>
              <a:xfrm>
                <a:off x="5275" y="7542"/>
                <a:ext cx="170" cy="170"/>
                <a:chOff x="2519" y="14111"/>
                <a:chExt cx="145" cy="146"/>
              </a:xfrm>
            </p:grpSpPr>
            <p:cxnSp>
              <p:nvCxnSpPr>
                <p:cNvPr id="5875" name="Google Shape;587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76" name="Google Shape;587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77" name="Google Shape;5877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8" name="Google Shape;5878;p16"/>
              <p:cNvGrpSpPr/>
              <p:nvPr/>
            </p:nvGrpSpPr>
            <p:grpSpPr>
              <a:xfrm>
                <a:off x="5950" y="7542"/>
                <a:ext cx="170" cy="170"/>
                <a:chOff x="2520" y="14111"/>
                <a:chExt cx="145" cy="146"/>
              </a:xfrm>
            </p:grpSpPr>
            <p:cxnSp>
              <p:nvCxnSpPr>
                <p:cNvPr id="5879" name="Google Shape;5879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0" name="Google Shape;5880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1" name="Google Shape;5881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82" name="Google Shape;5882;p16"/>
              <p:cNvGrpSpPr/>
              <p:nvPr/>
            </p:nvGrpSpPr>
            <p:grpSpPr>
              <a:xfrm>
                <a:off x="6625" y="7542"/>
                <a:ext cx="168" cy="170"/>
                <a:chOff x="2521" y="14111"/>
                <a:chExt cx="143" cy="146"/>
              </a:xfrm>
            </p:grpSpPr>
            <p:cxnSp>
              <p:nvCxnSpPr>
                <p:cNvPr id="5883" name="Google Shape;588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4" name="Google Shape;5884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5" name="Google Shape;588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86" name="Google Shape;5886;p16"/>
              <p:cNvGrpSpPr/>
              <p:nvPr/>
            </p:nvGrpSpPr>
            <p:grpSpPr>
              <a:xfrm>
                <a:off x="7298" y="7542"/>
                <a:ext cx="167" cy="170"/>
                <a:chOff x="2520" y="14111"/>
                <a:chExt cx="143" cy="146"/>
              </a:xfrm>
            </p:grpSpPr>
            <p:cxnSp>
              <p:nvCxnSpPr>
                <p:cNvPr id="5887" name="Google Shape;5887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8" name="Google Shape;5888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89" name="Google Shape;5889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90" name="Google Shape;5890;p16"/>
              <p:cNvGrpSpPr/>
              <p:nvPr/>
            </p:nvGrpSpPr>
            <p:grpSpPr>
              <a:xfrm>
                <a:off x="7972" y="7542"/>
                <a:ext cx="168" cy="170"/>
                <a:chOff x="2520" y="14111"/>
                <a:chExt cx="144" cy="146"/>
              </a:xfrm>
            </p:grpSpPr>
            <p:cxnSp>
              <p:nvCxnSpPr>
                <p:cNvPr id="5891" name="Google Shape;5891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92" name="Google Shape;5892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93" name="Google Shape;5893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94" name="Google Shape;5894;p16"/>
              <p:cNvGrpSpPr/>
              <p:nvPr/>
            </p:nvGrpSpPr>
            <p:grpSpPr>
              <a:xfrm>
                <a:off x="8645" y="7542"/>
                <a:ext cx="168" cy="170"/>
                <a:chOff x="2519" y="14111"/>
                <a:chExt cx="144" cy="146"/>
              </a:xfrm>
            </p:grpSpPr>
            <p:cxnSp>
              <p:nvCxnSpPr>
                <p:cNvPr id="5895" name="Google Shape;589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96" name="Google Shape;589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97" name="Google Shape;5897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98" name="Google Shape;5898;p16"/>
              <p:cNvGrpSpPr/>
              <p:nvPr/>
            </p:nvGrpSpPr>
            <p:grpSpPr>
              <a:xfrm>
                <a:off x="9318" y="7542"/>
                <a:ext cx="169" cy="170"/>
                <a:chOff x="2519" y="14111"/>
                <a:chExt cx="144" cy="146"/>
              </a:xfrm>
            </p:grpSpPr>
            <p:cxnSp>
              <p:nvCxnSpPr>
                <p:cNvPr id="5899" name="Google Shape;5899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0" name="Google Shape;5900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1" name="Google Shape;5901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2" name="Google Shape;5902;p16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5903" name="Google Shape;5903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4" name="Google Shape;5904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5" name="Google Shape;590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6" name="Google Shape;5906;p16"/>
              <p:cNvGrpSpPr/>
              <p:nvPr/>
            </p:nvGrpSpPr>
            <p:grpSpPr>
              <a:xfrm>
                <a:off x="4940" y="7542"/>
                <a:ext cx="168" cy="170"/>
                <a:chOff x="2520" y="14111"/>
                <a:chExt cx="144" cy="146"/>
              </a:xfrm>
            </p:grpSpPr>
            <p:cxnSp>
              <p:nvCxnSpPr>
                <p:cNvPr id="5907" name="Google Shape;5907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8" name="Google Shape;5908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9" name="Google Shape;5909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10" name="Google Shape;5910;p16"/>
              <p:cNvGrpSpPr/>
              <p:nvPr/>
            </p:nvGrpSpPr>
            <p:grpSpPr>
              <a:xfrm>
                <a:off x="9655" y="7542"/>
                <a:ext cx="170" cy="170"/>
                <a:chOff x="2519" y="14111"/>
                <a:chExt cx="145" cy="146"/>
              </a:xfrm>
            </p:grpSpPr>
            <p:cxnSp>
              <p:nvCxnSpPr>
                <p:cNvPr id="5911" name="Google Shape;5911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12" name="Google Shape;5912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13" name="Google Shape;5913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14" name="Google Shape;5914;p16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5915" name="Google Shape;591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16" name="Google Shape;591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17" name="Google Shape;5917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18" name="Google Shape;5918;p16"/>
              <p:cNvGrpSpPr/>
              <p:nvPr/>
            </p:nvGrpSpPr>
            <p:grpSpPr>
              <a:xfrm>
                <a:off x="8308" y="7542"/>
                <a:ext cx="169" cy="170"/>
                <a:chOff x="2519" y="14111"/>
                <a:chExt cx="145" cy="146"/>
              </a:xfrm>
            </p:grpSpPr>
            <p:cxnSp>
              <p:nvCxnSpPr>
                <p:cNvPr id="5919" name="Google Shape;5919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0" name="Google Shape;5920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1" name="Google Shape;5921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22" name="Google Shape;5922;p16"/>
              <p:cNvGrpSpPr/>
              <p:nvPr/>
            </p:nvGrpSpPr>
            <p:grpSpPr>
              <a:xfrm>
                <a:off x="7635" y="7542"/>
                <a:ext cx="168" cy="170"/>
                <a:chOff x="2520" y="14111"/>
                <a:chExt cx="144" cy="146"/>
              </a:xfrm>
            </p:grpSpPr>
            <p:cxnSp>
              <p:nvCxnSpPr>
                <p:cNvPr id="5923" name="Google Shape;592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4" name="Google Shape;5924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5" name="Google Shape;592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26" name="Google Shape;5926;p16"/>
              <p:cNvGrpSpPr/>
              <p:nvPr/>
            </p:nvGrpSpPr>
            <p:grpSpPr>
              <a:xfrm>
                <a:off x="6960" y="7542"/>
                <a:ext cx="170" cy="170"/>
                <a:chOff x="2519" y="14111"/>
                <a:chExt cx="145" cy="146"/>
              </a:xfrm>
            </p:grpSpPr>
            <p:cxnSp>
              <p:nvCxnSpPr>
                <p:cNvPr id="5927" name="Google Shape;5927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8" name="Google Shape;5928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9" name="Google Shape;5929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0" name="Google Shape;5930;p16"/>
              <p:cNvGrpSpPr/>
              <p:nvPr/>
            </p:nvGrpSpPr>
            <p:grpSpPr>
              <a:xfrm>
                <a:off x="6288" y="7542"/>
                <a:ext cx="167" cy="170"/>
                <a:chOff x="2521" y="14111"/>
                <a:chExt cx="142" cy="146"/>
              </a:xfrm>
            </p:grpSpPr>
            <p:cxnSp>
              <p:nvCxnSpPr>
                <p:cNvPr id="5931" name="Google Shape;5931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2" name="Google Shape;5932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3" name="Google Shape;5933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4" name="Google Shape;5934;p16"/>
              <p:cNvGrpSpPr/>
              <p:nvPr/>
            </p:nvGrpSpPr>
            <p:grpSpPr>
              <a:xfrm>
                <a:off x="7298" y="7207"/>
                <a:ext cx="167" cy="168"/>
                <a:chOff x="2520" y="14113"/>
                <a:chExt cx="143" cy="144"/>
              </a:xfrm>
            </p:grpSpPr>
            <p:cxnSp>
              <p:nvCxnSpPr>
                <p:cNvPr id="5935" name="Google Shape;5935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6" name="Google Shape;593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7" name="Google Shape;5937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8" name="Google Shape;5938;p16"/>
              <p:cNvGrpSpPr/>
              <p:nvPr/>
            </p:nvGrpSpPr>
            <p:grpSpPr>
              <a:xfrm>
                <a:off x="7972" y="7207"/>
                <a:ext cx="168" cy="168"/>
                <a:chOff x="2520" y="14113"/>
                <a:chExt cx="144" cy="144"/>
              </a:xfrm>
            </p:grpSpPr>
            <p:cxnSp>
              <p:nvCxnSpPr>
                <p:cNvPr id="5939" name="Google Shape;593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0" name="Google Shape;594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1" name="Google Shape;594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42" name="Google Shape;5942;p16"/>
              <p:cNvGrpSpPr/>
              <p:nvPr/>
            </p:nvGrpSpPr>
            <p:grpSpPr>
              <a:xfrm>
                <a:off x="8645" y="7207"/>
                <a:ext cx="168" cy="168"/>
                <a:chOff x="2519" y="14113"/>
                <a:chExt cx="144" cy="144"/>
              </a:xfrm>
            </p:grpSpPr>
            <p:cxnSp>
              <p:nvCxnSpPr>
                <p:cNvPr id="5943" name="Google Shape;5943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4" name="Google Shape;5944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5" name="Google Shape;5945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46" name="Google Shape;5946;p16"/>
              <p:cNvGrpSpPr/>
              <p:nvPr/>
            </p:nvGrpSpPr>
            <p:grpSpPr>
              <a:xfrm>
                <a:off x="9318" y="7207"/>
                <a:ext cx="169" cy="168"/>
                <a:chOff x="2519" y="14113"/>
                <a:chExt cx="144" cy="144"/>
              </a:xfrm>
            </p:grpSpPr>
            <p:cxnSp>
              <p:nvCxnSpPr>
                <p:cNvPr id="5947" name="Google Shape;5947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8" name="Google Shape;5948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9" name="Google Shape;5949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0" name="Google Shape;5950;p16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5951" name="Google Shape;595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52" name="Google Shape;5952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53" name="Google Shape;595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4" name="Google Shape;5954;p16"/>
              <p:cNvGrpSpPr/>
              <p:nvPr/>
            </p:nvGrpSpPr>
            <p:grpSpPr>
              <a:xfrm>
                <a:off x="9655" y="7207"/>
                <a:ext cx="170" cy="168"/>
                <a:chOff x="2519" y="14113"/>
                <a:chExt cx="145" cy="144"/>
              </a:xfrm>
            </p:grpSpPr>
            <p:cxnSp>
              <p:nvCxnSpPr>
                <p:cNvPr id="5955" name="Google Shape;5955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56" name="Google Shape;5956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57" name="Google Shape;595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8" name="Google Shape;5958;p16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5959" name="Google Shape;595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0" name="Google Shape;5960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1" name="Google Shape;5961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2" name="Google Shape;5962;p16"/>
              <p:cNvGrpSpPr/>
              <p:nvPr/>
            </p:nvGrpSpPr>
            <p:grpSpPr>
              <a:xfrm>
                <a:off x="8308" y="7207"/>
                <a:ext cx="169" cy="168"/>
                <a:chOff x="2519" y="14113"/>
                <a:chExt cx="145" cy="144"/>
              </a:xfrm>
            </p:grpSpPr>
            <p:cxnSp>
              <p:nvCxnSpPr>
                <p:cNvPr id="5963" name="Google Shape;5963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4" name="Google Shape;5964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5" name="Google Shape;5965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6" name="Google Shape;5966;p16"/>
              <p:cNvGrpSpPr/>
              <p:nvPr/>
            </p:nvGrpSpPr>
            <p:grpSpPr>
              <a:xfrm>
                <a:off x="7635" y="7207"/>
                <a:ext cx="168" cy="168"/>
                <a:chOff x="2520" y="14113"/>
                <a:chExt cx="144" cy="144"/>
              </a:xfrm>
            </p:grpSpPr>
            <p:cxnSp>
              <p:nvCxnSpPr>
                <p:cNvPr id="5967" name="Google Shape;5967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8" name="Google Shape;596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9" name="Google Shape;5969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70" name="Google Shape;5970;p16"/>
              <p:cNvGrpSpPr/>
              <p:nvPr/>
            </p:nvGrpSpPr>
            <p:grpSpPr>
              <a:xfrm>
                <a:off x="5275" y="7207"/>
                <a:ext cx="170" cy="168"/>
                <a:chOff x="2519" y="14113"/>
                <a:chExt cx="145" cy="144"/>
              </a:xfrm>
            </p:grpSpPr>
            <p:cxnSp>
              <p:nvCxnSpPr>
                <p:cNvPr id="5971" name="Google Shape;597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2" name="Google Shape;5972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3" name="Google Shape;597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74" name="Google Shape;5974;p16"/>
              <p:cNvGrpSpPr/>
              <p:nvPr/>
            </p:nvGrpSpPr>
            <p:grpSpPr>
              <a:xfrm>
                <a:off x="5950" y="7207"/>
                <a:ext cx="170" cy="168"/>
                <a:chOff x="2520" y="14113"/>
                <a:chExt cx="145" cy="144"/>
              </a:xfrm>
            </p:grpSpPr>
            <p:cxnSp>
              <p:nvCxnSpPr>
                <p:cNvPr id="5975" name="Google Shape;597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6" name="Google Shape;597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7" name="Google Shape;597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78" name="Google Shape;5978;p16"/>
              <p:cNvGrpSpPr/>
              <p:nvPr/>
            </p:nvGrpSpPr>
            <p:grpSpPr>
              <a:xfrm>
                <a:off x="6625" y="7207"/>
                <a:ext cx="168" cy="168"/>
                <a:chOff x="2521" y="14113"/>
                <a:chExt cx="143" cy="144"/>
              </a:xfrm>
            </p:grpSpPr>
            <p:cxnSp>
              <p:nvCxnSpPr>
                <p:cNvPr id="5979" name="Google Shape;597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0" name="Google Shape;598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1" name="Google Shape;598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2" name="Google Shape;5982;p16"/>
              <p:cNvGrpSpPr/>
              <p:nvPr/>
            </p:nvGrpSpPr>
            <p:grpSpPr>
              <a:xfrm>
                <a:off x="3930" y="7207"/>
                <a:ext cx="168" cy="168"/>
                <a:chOff x="2521" y="14113"/>
                <a:chExt cx="144" cy="144"/>
              </a:xfrm>
            </p:grpSpPr>
            <p:cxnSp>
              <p:nvCxnSpPr>
                <p:cNvPr id="5983" name="Google Shape;5983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4" name="Google Shape;598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5" name="Google Shape;598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6" name="Google Shape;5986;p16"/>
              <p:cNvGrpSpPr/>
              <p:nvPr/>
            </p:nvGrpSpPr>
            <p:grpSpPr>
              <a:xfrm>
                <a:off x="3930" y="7542"/>
                <a:ext cx="168" cy="170"/>
                <a:chOff x="2521" y="14111"/>
                <a:chExt cx="144" cy="146"/>
              </a:xfrm>
            </p:grpSpPr>
            <p:cxnSp>
              <p:nvCxnSpPr>
                <p:cNvPr id="5987" name="Google Shape;5987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8" name="Google Shape;5988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9" name="Google Shape;5989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0" name="Google Shape;5990;p16"/>
              <p:cNvGrpSpPr/>
              <p:nvPr/>
            </p:nvGrpSpPr>
            <p:grpSpPr>
              <a:xfrm>
                <a:off x="3930" y="7880"/>
                <a:ext cx="168" cy="168"/>
                <a:chOff x="2521" y="14112"/>
                <a:chExt cx="144" cy="144"/>
              </a:xfrm>
            </p:grpSpPr>
            <p:cxnSp>
              <p:nvCxnSpPr>
                <p:cNvPr id="5991" name="Google Shape;5991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92" name="Google Shape;5992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93" name="Google Shape;5993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4" name="Google Shape;5994;p16"/>
              <p:cNvGrpSpPr/>
              <p:nvPr/>
            </p:nvGrpSpPr>
            <p:grpSpPr>
              <a:xfrm>
                <a:off x="3930" y="8217"/>
                <a:ext cx="168" cy="168"/>
                <a:chOff x="2521" y="14112"/>
                <a:chExt cx="144" cy="144"/>
              </a:xfrm>
            </p:grpSpPr>
            <p:cxnSp>
              <p:nvCxnSpPr>
                <p:cNvPr id="5995" name="Google Shape;5995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96" name="Google Shape;599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97" name="Google Shape;599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8" name="Google Shape;5998;p16"/>
              <p:cNvGrpSpPr/>
              <p:nvPr/>
            </p:nvGrpSpPr>
            <p:grpSpPr>
              <a:xfrm>
                <a:off x="3256" y="7207"/>
                <a:ext cx="167" cy="168"/>
                <a:chOff x="2521" y="14113"/>
                <a:chExt cx="143" cy="144"/>
              </a:xfrm>
            </p:grpSpPr>
            <p:cxnSp>
              <p:nvCxnSpPr>
                <p:cNvPr id="5999" name="Google Shape;599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0" name="Google Shape;600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1" name="Google Shape;600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02" name="Google Shape;6002;p16"/>
              <p:cNvGrpSpPr/>
              <p:nvPr/>
            </p:nvGrpSpPr>
            <p:grpSpPr>
              <a:xfrm>
                <a:off x="3256" y="7542"/>
                <a:ext cx="167" cy="170"/>
                <a:chOff x="2521" y="14111"/>
                <a:chExt cx="143" cy="146"/>
              </a:xfrm>
            </p:grpSpPr>
            <p:cxnSp>
              <p:nvCxnSpPr>
                <p:cNvPr id="6003" name="Google Shape;600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4" name="Google Shape;6004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5" name="Google Shape;600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06" name="Google Shape;6006;p16"/>
              <p:cNvGrpSpPr/>
              <p:nvPr/>
            </p:nvGrpSpPr>
            <p:grpSpPr>
              <a:xfrm>
                <a:off x="3256" y="7880"/>
                <a:ext cx="167" cy="168"/>
                <a:chOff x="2521" y="14112"/>
                <a:chExt cx="143" cy="144"/>
              </a:xfrm>
            </p:grpSpPr>
            <p:cxnSp>
              <p:nvCxnSpPr>
                <p:cNvPr id="6007" name="Google Shape;600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8" name="Google Shape;6008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09" name="Google Shape;600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0" name="Google Shape;6010;p16"/>
              <p:cNvGrpSpPr/>
              <p:nvPr/>
            </p:nvGrpSpPr>
            <p:grpSpPr>
              <a:xfrm>
                <a:off x="3256" y="8217"/>
                <a:ext cx="167" cy="168"/>
                <a:chOff x="2521" y="14112"/>
                <a:chExt cx="143" cy="144"/>
              </a:xfrm>
            </p:grpSpPr>
            <p:cxnSp>
              <p:nvCxnSpPr>
                <p:cNvPr id="6011" name="Google Shape;601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12" name="Google Shape;6012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13" name="Google Shape;601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4" name="Google Shape;6014;p16"/>
              <p:cNvGrpSpPr/>
              <p:nvPr/>
            </p:nvGrpSpPr>
            <p:grpSpPr>
              <a:xfrm>
                <a:off x="4603" y="7207"/>
                <a:ext cx="168" cy="168"/>
                <a:chOff x="2520" y="14113"/>
                <a:chExt cx="144" cy="144"/>
              </a:xfrm>
            </p:grpSpPr>
            <p:cxnSp>
              <p:nvCxnSpPr>
                <p:cNvPr id="6015" name="Google Shape;601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16" name="Google Shape;601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17" name="Google Shape;601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8" name="Google Shape;6018;p16"/>
              <p:cNvGrpSpPr/>
              <p:nvPr/>
            </p:nvGrpSpPr>
            <p:grpSpPr>
              <a:xfrm>
                <a:off x="4603" y="7542"/>
                <a:ext cx="168" cy="170"/>
                <a:chOff x="2520" y="14111"/>
                <a:chExt cx="144" cy="146"/>
              </a:xfrm>
            </p:grpSpPr>
            <p:cxnSp>
              <p:nvCxnSpPr>
                <p:cNvPr id="6019" name="Google Shape;6019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0" name="Google Shape;6020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1" name="Google Shape;6021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2" name="Google Shape;6022;p16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6023" name="Google Shape;602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4" name="Google Shape;6024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5" name="Google Shape;602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6" name="Google Shape;6026;p16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6027" name="Google Shape;602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8" name="Google Shape;602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9" name="Google Shape;602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30" name="Google Shape;6030;p16"/>
              <p:cNvCxnSpPr/>
              <p:nvPr/>
            </p:nvCxnSpPr>
            <p:spPr>
              <a:xfrm>
                <a:off x="216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031" name="Google Shape;6031;p16"/>
              <p:cNvGrpSpPr/>
              <p:nvPr/>
            </p:nvGrpSpPr>
            <p:grpSpPr>
              <a:xfrm>
                <a:off x="2249" y="7207"/>
                <a:ext cx="164" cy="168"/>
                <a:chOff x="2524" y="14113"/>
                <a:chExt cx="140" cy="144"/>
              </a:xfrm>
            </p:grpSpPr>
            <p:cxnSp>
              <p:nvCxnSpPr>
                <p:cNvPr id="6032" name="Google Shape;6032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33" name="Google Shape;6033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34" name="Google Shape;603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35" name="Google Shape;6035;p16"/>
              <p:cNvGrpSpPr/>
              <p:nvPr/>
            </p:nvGrpSpPr>
            <p:grpSpPr>
              <a:xfrm>
                <a:off x="2249" y="7542"/>
                <a:ext cx="164" cy="170"/>
                <a:chOff x="2524" y="14111"/>
                <a:chExt cx="140" cy="146"/>
              </a:xfrm>
            </p:grpSpPr>
            <p:cxnSp>
              <p:nvCxnSpPr>
                <p:cNvPr id="6036" name="Google Shape;6036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37" name="Google Shape;6037;p16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38" name="Google Shape;6038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39" name="Google Shape;6039;p16"/>
              <p:cNvCxnSpPr/>
              <p:nvPr/>
            </p:nvCxnSpPr>
            <p:spPr>
              <a:xfrm>
                <a:off x="249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40" name="Google Shape;6040;p16"/>
              <p:cNvCxnSpPr/>
              <p:nvPr/>
            </p:nvCxnSpPr>
            <p:spPr>
              <a:xfrm>
                <a:off x="283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041" name="Google Shape;6041;p16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6042" name="Google Shape;60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43" name="Google Shape;604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44" name="Google Shape;6044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45" name="Google Shape;6045;p16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6046" name="Google Shape;6046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47" name="Google Shape;6047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48" name="Google Shape;6048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49" name="Google Shape;6049;p16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6050" name="Google Shape;6050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1" name="Google Shape;6051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2" name="Google Shape;6052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3" name="Google Shape;6053;p16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6054" name="Google Shape;605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5" name="Google Shape;605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6" name="Google Shape;6056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7" name="Google Shape;6057;p16"/>
              <p:cNvGrpSpPr/>
              <p:nvPr/>
            </p:nvGrpSpPr>
            <p:grpSpPr>
              <a:xfrm>
                <a:off x="2249" y="7880"/>
                <a:ext cx="164" cy="168"/>
                <a:chOff x="2524" y="14112"/>
                <a:chExt cx="140" cy="144"/>
              </a:xfrm>
            </p:grpSpPr>
            <p:cxnSp>
              <p:nvCxnSpPr>
                <p:cNvPr id="6058" name="Google Shape;6058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9" name="Google Shape;6059;p16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60" name="Google Shape;6060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61" name="Google Shape;6061;p16"/>
              <p:cNvGrpSpPr/>
              <p:nvPr/>
            </p:nvGrpSpPr>
            <p:grpSpPr>
              <a:xfrm>
                <a:off x="2249" y="8217"/>
                <a:ext cx="164" cy="168"/>
                <a:chOff x="2524" y="14112"/>
                <a:chExt cx="140" cy="144"/>
              </a:xfrm>
            </p:grpSpPr>
            <p:cxnSp>
              <p:nvCxnSpPr>
                <p:cNvPr id="6062" name="Google Shape;606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63" name="Google Shape;6063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64" name="Google Shape;606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65" name="Google Shape;6065;p16"/>
              <p:cNvCxnSpPr/>
              <p:nvPr/>
            </p:nvCxnSpPr>
            <p:spPr>
              <a:xfrm>
                <a:off x="384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6" name="Google Shape;6066;p16"/>
              <p:cNvCxnSpPr/>
              <p:nvPr/>
            </p:nvCxnSpPr>
            <p:spPr>
              <a:xfrm>
                <a:off x="4183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7" name="Google Shape;6067;p16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8" name="Google Shape;6068;p16"/>
              <p:cNvCxnSpPr/>
              <p:nvPr/>
            </p:nvCxnSpPr>
            <p:spPr>
              <a:xfrm>
                <a:off x="350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9" name="Google Shape;6069;p16"/>
              <p:cNvCxnSpPr/>
              <p:nvPr/>
            </p:nvCxnSpPr>
            <p:spPr>
              <a:xfrm>
                <a:off x="451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0" name="Google Shape;6070;p16"/>
              <p:cNvCxnSpPr/>
              <p:nvPr/>
            </p:nvCxnSpPr>
            <p:spPr>
              <a:xfrm>
                <a:off x="485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1" name="Google Shape;6071;p16"/>
              <p:cNvCxnSpPr/>
              <p:nvPr/>
            </p:nvCxnSpPr>
            <p:spPr>
              <a:xfrm>
                <a:off x="5193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2" name="Google Shape;6072;p16"/>
              <p:cNvCxnSpPr/>
              <p:nvPr/>
            </p:nvCxnSpPr>
            <p:spPr>
              <a:xfrm>
                <a:off x="553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3" name="Google Shape;6073;p16"/>
              <p:cNvCxnSpPr/>
              <p:nvPr/>
            </p:nvCxnSpPr>
            <p:spPr>
              <a:xfrm>
                <a:off x="586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4" name="Google Shape;6074;p16"/>
              <p:cNvCxnSpPr/>
              <p:nvPr/>
            </p:nvCxnSpPr>
            <p:spPr>
              <a:xfrm>
                <a:off x="6203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5" name="Google Shape;6075;p16"/>
              <p:cNvCxnSpPr/>
              <p:nvPr/>
            </p:nvCxnSpPr>
            <p:spPr>
              <a:xfrm>
                <a:off x="654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6" name="Google Shape;6076;p16"/>
              <p:cNvCxnSpPr/>
              <p:nvPr/>
            </p:nvCxnSpPr>
            <p:spPr>
              <a:xfrm>
                <a:off x="687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7" name="Google Shape;6077;p16"/>
              <p:cNvCxnSpPr/>
              <p:nvPr/>
            </p:nvCxnSpPr>
            <p:spPr>
              <a:xfrm>
                <a:off x="7213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8" name="Google Shape;6078;p16"/>
              <p:cNvCxnSpPr/>
              <p:nvPr/>
            </p:nvCxnSpPr>
            <p:spPr>
              <a:xfrm>
                <a:off x="755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9" name="Google Shape;6079;p16"/>
              <p:cNvCxnSpPr/>
              <p:nvPr/>
            </p:nvCxnSpPr>
            <p:spPr>
              <a:xfrm>
                <a:off x="788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0" name="Google Shape;6080;p16"/>
              <p:cNvCxnSpPr/>
              <p:nvPr/>
            </p:nvCxnSpPr>
            <p:spPr>
              <a:xfrm>
                <a:off x="822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1" name="Google Shape;6081;p16"/>
              <p:cNvCxnSpPr/>
              <p:nvPr/>
            </p:nvCxnSpPr>
            <p:spPr>
              <a:xfrm>
                <a:off x="856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2" name="Google Shape;6082;p16"/>
              <p:cNvCxnSpPr/>
              <p:nvPr/>
            </p:nvCxnSpPr>
            <p:spPr>
              <a:xfrm>
                <a:off x="889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3" name="Google Shape;6083;p16"/>
              <p:cNvCxnSpPr/>
              <p:nvPr/>
            </p:nvCxnSpPr>
            <p:spPr>
              <a:xfrm>
                <a:off x="923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4" name="Google Shape;6084;p16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5" name="Google Shape;6085;p16"/>
              <p:cNvCxnSpPr/>
              <p:nvPr/>
            </p:nvCxnSpPr>
            <p:spPr>
              <a:xfrm>
                <a:off x="990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6" name="Google Shape;6086;p16"/>
              <p:cNvCxnSpPr/>
              <p:nvPr/>
            </p:nvCxnSpPr>
            <p:spPr>
              <a:xfrm>
                <a:off x="1024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087" name="Google Shape;6087;p16"/>
              <p:cNvGrpSpPr/>
              <p:nvPr/>
            </p:nvGrpSpPr>
            <p:grpSpPr>
              <a:xfrm>
                <a:off x="2918" y="7207"/>
                <a:ext cx="170" cy="168"/>
                <a:chOff x="2520" y="14113"/>
                <a:chExt cx="145" cy="144"/>
              </a:xfrm>
            </p:grpSpPr>
            <p:cxnSp>
              <p:nvCxnSpPr>
                <p:cNvPr id="6088" name="Google Shape;608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89" name="Google Shape;608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0" name="Google Shape;609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91" name="Google Shape;6091;p16"/>
              <p:cNvGrpSpPr/>
              <p:nvPr/>
            </p:nvGrpSpPr>
            <p:grpSpPr>
              <a:xfrm>
                <a:off x="2918" y="7542"/>
                <a:ext cx="170" cy="170"/>
                <a:chOff x="2520" y="14111"/>
                <a:chExt cx="145" cy="146"/>
              </a:xfrm>
            </p:grpSpPr>
            <p:cxnSp>
              <p:nvCxnSpPr>
                <p:cNvPr id="6092" name="Google Shape;6092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3" name="Google Shape;6093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4" name="Google Shape;6094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95" name="Google Shape;6095;p16"/>
              <p:cNvGrpSpPr/>
              <p:nvPr/>
            </p:nvGrpSpPr>
            <p:grpSpPr>
              <a:xfrm>
                <a:off x="2918" y="7880"/>
                <a:ext cx="170" cy="168"/>
                <a:chOff x="2520" y="14112"/>
                <a:chExt cx="145" cy="144"/>
              </a:xfrm>
            </p:grpSpPr>
            <p:cxnSp>
              <p:nvCxnSpPr>
                <p:cNvPr id="6096" name="Google Shape;6096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7" name="Google Shape;6097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8" name="Google Shape;6098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99" name="Google Shape;6099;p16"/>
              <p:cNvGrpSpPr/>
              <p:nvPr/>
            </p:nvGrpSpPr>
            <p:grpSpPr>
              <a:xfrm>
                <a:off x="2918" y="8217"/>
                <a:ext cx="170" cy="168"/>
                <a:chOff x="2520" y="14112"/>
                <a:chExt cx="145" cy="144"/>
              </a:xfrm>
            </p:grpSpPr>
            <p:cxnSp>
              <p:nvCxnSpPr>
                <p:cNvPr id="6100" name="Google Shape;610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1" name="Google Shape;610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2" name="Google Shape;610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3" name="Google Shape;6103;p16"/>
              <p:cNvGrpSpPr/>
              <p:nvPr/>
            </p:nvGrpSpPr>
            <p:grpSpPr>
              <a:xfrm>
                <a:off x="3593" y="7207"/>
                <a:ext cx="167" cy="168"/>
                <a:chOff x="2521" y="14113"/>
                <a:chExt cx="143" cy="144"/>
              </a:xfrm>
            </p:grpSpPr>
            <p:cxnSp>
              <p:nvCxnSpPr>
                <p:cNvPr id="6104" name="Google Shape;610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5" name="Google Shape;610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6" name="Google Shape;610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7" name="Google Shape;6107;p16"/>
              <p:cNvGrpSpPr/>
              <p:nvPr/>
            </p:nvGrpSpPr>
            <p:grpSpPr>
              <a:xfrm>
                <a:off x="3593" y="7542"/>
                <a:ext cx="167" cy="170"/>
                <a:chOff x="2521" y="14111"/>
                <a:chExt cx="143" cy="146"/>
              </a:xfrm>
            </p:grpSpPr>
            <p:cxnSp>
              <p:nvCxnSpPr>
                <p:cNvPr id="6108" name="Google Shape;6108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9" name="Google Shape;6109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10" name="Google Shape;6110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1" name="Google Shape;6111;p16"/>
              <p:cNvGrpSpPr/>
              <p:nvPr/>
            </p:nvGrpSpPr>
            <p:grpSpPr>
              <a:xfrm>
                <a:off x="3593" y="7880"/>
                <a:ext cx="167" cy="168"/>
                <a:chOff x="2521" y="14112"/>
                <a:chExt cx="143" cy="144"/>
              </a:xfrm>
            </p:grpSpPr>
            <p:cxnSp>
              <p:nvCxnSpPr>
                <p:cNvPr id="6112" name="Google Shape;611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13" name="Google Shape;6113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14" name="Google Shape;6114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5" name="Google Shape;6115;p16"/>
              <p:cNvGrpSpPr/>
              <p:nvPr/>
            </p:nvGrpSpPr>
            <p:grpSpPr>
              <a:xfrm>
                <a:off x="3593" y="8217"/>
                <a:ext cx="167" cy="168"/>
                <a:chOff x="2521" y="14112"/>
                <a:chExt cx="143" cy="144"/>
              </a:xfrm>
            </p:grpSpPr>
            <p:cxnSp>
              <p:nvCxnSpPr>
                <p:cNvPr id="6116" name="Google Shape;611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17" name="Google Shape;611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18" name="Google Shape;611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9" name="Google Shape;6119;p16"/>
              <p:cNvGrpSpPr/>
              <p:nvPr/>
            </p:nvGrpSpPr>
            <p:grpSpPr>
              <a:xfrm>
                <a:off x="4266" y="7207"/>
                <a:ext cx="169" cy="168"/>
                <a:chOff x="2520" y="14113"/>
                <a:chExt cx="145" cy="144"/>
              </a:xfrm>
            </p:grpSpPr>
            <p:cxnSp>
              <p:nvCxnSpPr>
                <p:cNvPr id="6120" name="Google Shape;612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21" name="Google Shape;612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22" name="Google Shape;612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23" name="Google Shape;6123;p16"/>
              <p:cNvGrpSpPr/>
              <p:nvPr/>
            </p:nvGrpSpPr>
            <p:grpSpPr>
              <a:xfrm>
                <a:off x="4266" y="7542"/>
                <a:ext cx="169" cy="170"/>
                <a:chOff x="2520" y="14111"/>
                <a:chExt cx="145" cy="146"/>
              </a:xfrm>
            </p:grpSpPr>
            <p:cxnSp>
              <p:nvCxnSpPr>
                <p:cNvPr id="6124" name="Google Shape;6124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25" name="Google Shape;6125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26" name="Google Shape;6126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27" name="Google Shape;6127;p16"/>
              <p:cNvGrpSpPr/>
              <p:nvPr/>
            </p:nvGrpSpPr>
            <p:grpSpPr>
              <a:xfrm>
                <a:off x="4266" y="7880"/>
                <a:ext cx="169" cy="168"/>
                <a:chOff x="2520" y="14112"/>
                <a:chExt cx="145" cy="144"/>
              </a:xfrm>
            </p:grpSpPr>
            <p:cxnSp>
              <p:nvCxnSpPr>
                <p:cNvPr id="6128" name="Google Shape;6128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29" name="Google Shape;6129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0" name="Google Shape;6130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1" name="Google Shape;6131;p16"/>
              <p:cNvGrpSpPr/>
              <p:nvPr/>
            </p:nvGrpSpPr>
            <p:grpSpPr>
              <a:xfrm>
                <a:off x="4266" y="8217"/>
                <a:ext cx="169" cy="168"/>
                <a:chOff x="2520" y="14112"/>
                <a:chExt cx="145" cy="144"/>
              </a:xfrm>
            </p:grpSpPr>
            <p:cxnSp>
              <p:nvCxnSpPr>
                <p:cNvPr id="6132" name="Google Shape;613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3" name="Google Shape;613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4" name="Google Shape;6134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5" name="Google Shape;6135;p16"/>
              <p:cNvGrpSpPr/>
              <p:nvPr/>
            </p:nvGrpSpPr>
            <p:grpSpPr>
              <a:xfrm>
                <a:off x="4940" y="7207"/>
                <a:ext cx="168" cy="168"/>
                <a:chOff x="2520" y="14113"/>
                <a:chExt cx="144" cy="144"/>
              </a:xfrm>
            </p:grpSpPr>
            <p:cxnSp>
              <p:nvCxnSpPr>
                <p:cNvPr id="6136" name="Google Shape;613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7" name="Google Shape;613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8" name="Google Shape;613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9" name="Google Shape;6139;p16"/>
              <p:cNvGrpSpPr/>
              <p:nvPr/>
            </p:nvGrpSpPr>
            <p:grpSpPr>
              <a:xfrm>
                <a:off x="6960" y="7207"/>
                <a:ext cx="170" cy="168"/>
                <a:chOff x="2519" y="14113"/>
                <a:chExt cx="145" cy="144"/>
              </a:xfrm>
            </p:grpSpPr>
            <p:cxnSp>
              <p:nvCxnSpPr>
                <p:cNvPr id="6140" name="Google Shape;614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1" name="Google Shape;614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2" name="Google Shape;614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43" name="Google Shape;6143;p16"/>
              <p:cNvGrpSpPr/>
              <p:nvPr/>
            </p:nvGrpSpPr>
            <p:grpSpPr>
              <a:xfrm>
                <a:off x="6288" y="7207"/>
                <a:ext cx="167" cy="168"/>
                <a:chOff x="2521" y="14113"/>
                <a:chExt cx="142" cy="144"/>
              </a:xfrm>
            </p:grpSpPr>
            <p:cxnSp>
              <p:nvCxnSpPr>
                <p:cNvPr id="6144" name="Google Shape;614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5" name="Google Shape;614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6" name="Google Shape;614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47" name="Google Shape;6147;p16"/>
              <p:cNvGrpSpPr/>
              <p:nvPr/>
            </p:nvGrpSpPr>
            <p:grpSpPr>
              <a:xfrm>
                <a:off x="5613" y="7207"/>
                <a:ext cx="170" cy="168"/>
                <a:chOff x="2520" y="14113"/>
                <a:chExt cx="145" cy="144"/>
              </a:xfrm>
            </p:grpSpPr>
            <p:cxnSp>
              <p:nvCxnSpPr>
                <p:cNvPr id="6148" name="Google Shape;614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9" name="Google Shape;614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0" name="Google Shape;615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51" name="Google Shape;6151;p16"/>
              <p:cNvGrpSpPr/>
              <p:nvPr/>
            </p:nvGrpSpPr>
            <p:grpSpPr>
              <a:xfrm>
                <a:off x="5613" y="7542"/>
                <a:ext cx="170" cy="170"/>
                <a:chOff x="2520" y="14111"/>
                <a:chExt cx="145" cy="146"/>
              </a:xfrm>
            </p:grpSpPr>
            <p:cxnSp>
              <p:nvCxnSpPr>
                <p:cNvPr id="6152" name="Google Shape;6152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3" name="Google Shape;6153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4" name="Google Shape;6154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55" name="Google Shape;6155;p16"/>
              <p:cNvGrpSpPr/>
              <p:nvPr/>
            </p:nvGrpSpPr>
            <p:grpSpPr>
              <a:xfrm>
                <a:off x="5613" y="7880"/>
                <a:ext cx="170" cy="168"/>
                <a:chOff x="2520" y="14112"/>
                <a:chExt cx="145" cy="144"/>
              </a:xfrm>
            </p:grpSpPr>
            <p:cxnSp>
              <p:nvCxnSpPr>
                <p:cNvPr id="6156" name="Google Shape;615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7" name="Google Shape;6157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8" name="Google Shape;6158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59" name="Google Shape;6159;p16"/>
              <p:cNvGrpSpPr/>
              <p:nvPr/>
            </p:nvGrpSpPr>
            <p:grpSpPr>
              <a:xfrm>
                <a:off x="5613" y="8217"/>
                <a:ext cx="170" cy="168"/>
                <a:chOff x="2520" y="14112"/>
                <a:chExt cx="145" cy="144"/>
              </a:xfrm>
            </p:grpSpPr>
            <p:cxnSp>
              <p:nvCxnSpPr>
                <p:cNvPr id="6160" name="Google Shape;6160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61" name="Google Shape;616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62" name="Google Shape;616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163" name="Google Shape;6163;p16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4" name="Google Shape;6164;p16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5" name="Google Shape;6165;p16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6" name="Google Shape;6166;p16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7" name="Google Shape;6167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8" name="Google Shape;6168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9" name="Google Shape;6169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0" name="Google Shape;6170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1" name="Google Shape;6171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2" name="Google Shape;6172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3" name="Google Shape;6173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4" name="Google Shape;6174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5" name="Google Shape;6175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6" name="Google Shape;6176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7" name="Google Shape;6177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8" name="Google Shape;6178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9" name="Google Shape;6179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0" name="Google Shape;6180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1" name="Google Shape;6181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2" name="Google Shape;6182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3" name="Google Shape;6183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4" name="Google Shape;6184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5" name="Google Shape;6185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6" name="Google Shape;6186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7" name="Google Shape;6187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8" name="Google Shape;6188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9" name="Google Shape;6189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0" name="Google Shape;6190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1" name="Google Shape;6191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2" name="Google Shape;6192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193" name="Google Shape;6193;p16"/>
              <p:cNvGrpSpPr/>
              <p:nvPr/>
            </p:nvGrpSpPr>
            <p:grpSpPr>
              <a:xfrm flipH="1" rot="10800000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6194" name="Google Shape;6194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95" name="Google Shape;6195;p16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96" name="Google Shape;6196;p16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7" name="Google Shape;6197;p16"/>
              <p:cNvGrpSpPr/>
              <p:nvPr/>
            </p:nvGrpSpPr>
            <p:grpSpPr>
              <a:xfrm flipH="1" rot="10800000">
                <a:off x="2249" y="8825"/>
                <a:ext cx="164" cy="183"/>
                <a:chOff x="2524" y="14109"/>
                <a:chExt cx="140" cy="147"/>
              </a:xfrm>
            </p:grpSpPr>
            <p:cxnSp>
              <p:nvCxnSpPr>
                <p:cNvPr id="6198" name="Google Shape;6198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99" name="Google Shape;6199;p16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0" name="Google Shape;620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01" name="Google Shape;6201;p16"/>
              <p:cNvGrpSpPr/>
              <p:nvPr/>
            </p:nvGrpSpPr>
            <p:grpSpPr>
              <a:xfrm flipH="1" rot="10800000">
                <a:off x="2921" y="8825"/>
                <a:ext cx="169" cy="183"/>
                <a:chOff x="2521" y="14109"/>
                <a:chExt cx="144" cy="147"/>
              </a:xfrm>
            </p:grpSpPr>
            <p:cxnSp>
              <p:nvCxnSpPr>
                <p:cNvPr id="6202" name="Google Shape;6202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3" name="Google Shape;6203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4" name="Google Shape;6204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05" name="Google Shape;6205;p16"/>
              <p:cNvGrpSpPr/>
              <p:nvPr/>
            </p:nvGrpSpPr>
            <p:grpSpPr>
              <a:xfrm flipH="1" rot="10800000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6206" name="Google Shape;6206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7" name="Google Shape;620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8" name="Google Shape;6208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09" name="Google Shape;6209;p16"/>
              <p:cNvGrpSpPr/>
              <p:nvPr/>
            </p:nvGrpSpPr>
            <p:grpSpPr>
              <a:xfrm flipH="1" rot="10800000">
                <a:off x="3590" y="8825"/>
                <a:ext cx="168" cy="183"/>
                <a:chOff x="2521" y="14109"/>
                <a:chExt cx="143" cy="147"/>
              </a:xfrm>
            </p:grpSpPr>
            <p:cxnSp>
              <p:nvCxnSpPr>
                <p:cNvPr id="6210" name="Google Shape;6210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1" name="Google Shape;6211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2" name="Google Shape;6212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13" name="Google Shape;6213;p16"/>
              <p:cNvGrpSpPr/>
              <p:nvPr/>
            </p:nvGrpSpPr>
            <p:grpSpPr>
              <a:xfrm flipH="1" rot="10800000">
                <a:off x="6960" y="8825"/>
                <a:ext cx="170" cy="183"/>
                <a:chOff x="2519" y="14109"/>
                <a:chExt cx="145" cy="147"/>
              </a:xfrm>
            </p:grpSpPr>
            <p:cxnSp>
              <p:nvCxnSpPr>
                <p:cNvPr id="6214" name="Google Shape;621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5" name="Google Shape;6215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6" name="Google Shape;621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17" name="Google Shape;6217;p16"/>
              <p:cNvGrpSpPr/>
              <p:nvPr/>
            </p:nvGrpSpPr>
            <p:grpSpPr>
              <a:xfrm flipH="1" rot="10800000">
                <a:off x="6625" y="8825"/>
                <a:ext cx="168" cy="183"/>
                <a:chOff x="2521" y="14109"/>
                <a:chExt cx="143" cy="147"/>
              </a:xfrm>
            </p:grpSpPr>
            <p:cxnSp>
              <p:nvCxnSpPr>
                <p:cNvPr id="6218" name="Google Shape;6218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9" name="Google Shape;6219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0" name="Google Shape;622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1" name="Google Shape;6221;p16"/>
              <p:cNvGrpSpPr/>
              <p:nvPr/>
            </p:nvGrpSpPr>
            <p:grpSpPr>
              <a:xfrm flipH="1" rot="10800000">
                <a:off x="6288" y="8825"/>
                <a:ext cx="167" cy="183"/>
                <a:chOff x="2521" y="14109"/>
                <a:chExt cx="142" cy="147"/>
              </a:xfrm>
            </p:grpSpPr>
            <p:cxnSp>
              <p:nvCxnSpPr>
                <p:cNvPr id="6222" name="Google Shape;6222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3" name="Google Shape;6223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4" name="Google Shape;6224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5" name="Google Shape;6225;p16"/>
              <p:cNvGrpSpPr/>
              <p:nvPr/>
            </p:nvGrpSpPr>
            <p:grpSpPr>
              <a:xfrm flipH="1" rot="10800000">
                <a:off x="5950" y="8828"/>
                <a:ext cx="170" cy="180"/>
                <a:chOff x="2520" y="14108"/>
                <a:chExt cx="145" cy="145"/>
              </a:xfrm>
            </p:grpSpPr>
            <p:cxnSp>
              <p:nvCxnSpPr>
                <p:cNvPr id="6226" name="Google Shape;6226;p16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7" name="Google Shape;6227;p16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8" name="Google Shape;6228;p16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9" name="Google Shape;6229;p16"/>
              <p:cNvGrpSpPr/>
              <p:nvPr/>
            </p:nvGrpSpPr>
            <p:grpSpPr>
              <a:xfrm flipH="1" rot="10800000">
                <a:off x="5613" y="8825"/>
                <a:ext cx="170" cy="183"/>
                <a:chOff x="2520" y="14109"/>
                <a:chExt cx="145" cy="147"/>
              </a:xfrm>
            </p:grpSpPr>
            <p:cxnSp>
              <p:nvCxnSpPr>
                <p:cNvPr id="6230" name="Google Shape;6230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31" name="Google Shape;6231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32" name="Google Shape;6232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33" name="Google Shape;6233;p16"/>
              <p:cNvGrpSpPr/>
              <p:nvPr/>
            </p:nvGrpSpPr>
            <p:grpSpPr>
              <a:xfrm flipH="1" rot="10800000">
                <a:off x="5275" y="8828"/>
                <a:ext cx="170" cy="180"/>
                <a:chOff x="2519" y="14108"/>
                <a:chExt cx="145" cy="145"/>
              </a:xfrm>
            </p:grpSpPr>
            <p:cxnSp>
              <p:nvCxnSpPr>
                <p:cNvPr id="6234" name="Google Shape;6234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35" name="Google Shape;6235;p16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36" name="Google Shape;6236;p16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37" name="Google Shape;6237;p16"/>
              <p:cNvGrpSpPr/>
              <p:nvPr/>
            </p:nvGrpSpPr>
            <p:grpSpPr>
              <a:xfrm flipH="1" rot="10800000">
                <a:off x="4940" y="8825"/>
                <a:ext cx="170" cy="183"/>
                <a:chOff x="2520" y="14109"/>
                <a:chExt cx="145" cy="147"/>
              </a:xfrm>
            </p:grpSpPr>
            <p:cxnSp>
              <p:nvCxnSpPr>
                <p:cNvPr id="6238" name="Google Shape;6238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39" name="Google Shape;6239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40" name="Google Shape;6240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41" name="Google Shape;6241;p16"/>
              <p:cNvGrpSpPr/>
              <p:nvPr/>
            </p:nvGrpSpPr>
            <p:grpSpPr>
              <a:xfrm flipH="1" rot="10800000">
                <a:off x="4603" y="8825"/>
                <a:ext cx="170" cy="183"/>
                <a:chOff x="2520" y="14109"/>
                <a:chExt cx="145" cy="147"/>
              </a:xfrm>
            </p:grpSpPr>
            <p:cxnSp>
              <p:nvCxnSpPr>
                <p:cNvPr id="6242" name="Google Shape;6242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43" name="Google Shape;6243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44" name="Google Shape;6244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45" name="Google Shape;6245;p16"/>
              <p:cNvGrpSpPr/>
              <p:nvPr/>
            </p:nvGrpSpPr>
            <p:grpSpPr>
              <a:xfrm flipH="1" rot="10800000">
                <a:off x="4265" y="8825"/>
                <a:ext cx="170" cy="183"/>
                <a:chOff x="2520" y="14109"/>
                <a:chExt cx="145" cy="147"/>
              </a:xfrm>
            </p:grpSpPr>
            <p:cxnSp>
              <p:nvCxnSpPr>
                <p:cNvPr id="6246" name="Google Shape;6246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47" name="Google Shape;624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48" name="Google Shape;6248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49" name="Google Shape;6249;p16"/>
              <p:cNvGrpSpPr/>
              <p:nvPr/>
            </p:nvGrpSpPr>
            <p:grpSpPr>
              <a:xfrm flipH="1" rot="10800000">
                <a:off x="3930" y="8825"/>
                <a:ext cx="168" cy="183"/>
                <a:chOff x="2521" y="14109"/>
                <a:chExt cx="143" cy="147"/>
              </a:xfrm>
            </p:grpSpPr>
            <p:cxnSp>
              <p:nvCxnSpPr>
                <p:cNvPr id="6250" name="Google Shape;6250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1" name="Google Shape;6251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2" name="Google Shape;6252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3" name="Google Shape;6253;p16"/>
              <p:cNvGrpSpPr/>
              <p:nvPr/>
            </p:nvGrpSpPr>
            <p:grpSpPr>
              <a:xfrm flipH="1" rot="10800000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6254" name="Google Shape;625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5" name="Google Shape;6255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6" name="Google Shape;625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7" name="Google Shape;6257;p16"/>
              <p:cNvGrpSpPr/>
              <p:nvPr/>
            </p:nvGrpSpPr>
            <p:grpSpPr>
              <a:xfrm flipH="1" rot="10800000">
                <a:off x="9655" y="8825"/>
                <a:ext cx="170" cy="183"/>
                <a:chOff x="2519" y="14109"/>
                <a:chExt cx="145" cy="147"/>
              </a:xfrm>
            </p:grpSpPr>
            <p:cxnSp>
              <p:nvCxnSpPr>
                <p:cNvPr id="6258" name="Google Shape;6258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9" name="Google Shape;6259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0" name="Google Shape;626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61" name="Google Shape;6261;p16"/>
              <p:cNvGrpSpPr/>
              <p:nvPr/>
            </p:nvGrpSpPr>
            <p:grpSpPr>
              <a:xfrm flipH="1" rot="10800000">
                <a:off x="9318" y="8825"/>
                <a:ext cx="169" cy="183"/>
                <a:chOff x="2519" y="14109"/>
                <a:chExt cx="144" cy="147"/>
              </a:xfrm>
            </p:grpSpPr>
            <p:cxnSp>
              <p:nvCxnSpPr>
                <p:cNvPr id="6262" name="Google Shape;6262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3" name="Google Shape;6263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4" name="Google Shape;6264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65" name="Google Shape;6265;p16"/>
              <p:cNvGrpSpPr/>
              <p:nvPr/>
            </p:nvGrpSpPr>
            <p:grpSpPr>
              <a:xfrm flipH="1" rot="10800000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6266" name="Google Shape;6266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7" name="Google Shape;626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8" name="Google Shape;6268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69" name="Google Shape;6269;p16"/>
              <p:cNvGrpSpPr/>
              <p:nvPr/>
            </p:nvGrpSpPr>
            <p:grpSpPr>
              <a:xfrm flipH="1" rot="10800000">
                <a:off x="8645" y="8825"/>
                <a:ext cx="168" cy="183"/>
                <a:chOff x="2520" y="14109"/>
                <a:chExt cx="143" cy="147"/>
              </a:xfrm>
            </p:grpSpPr>
            <p:cxnSp>
              <p:nvCxnSpPr>
                <p:cNvPr id="6270" name="Google Shape;6270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71" name="Google Shape;6271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72" name="Google Shape;6272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73" name="Google Shape;6273;p16"/>
              <p:cNvGrpSpPr/>
              <p:nvPr/>
            </p:nvGrpSpPr>
            <p:grpSpPr>
              <a:xfrm flipH="1" rot="10800000">
                <a:off x="8308" y="8825"/>
                <a:ext cx="169" cy="183"/>
                <a:chOff x="2520" y="14109"/>
                <a:chExt cx="144" cy="147"/>
              </a:xfrm>
            </p:grpSpPr>
            <p:cxnSp>
              <p:nvCxnSpPr>
                <p:cNvPr id="6274" name="Google Shape;627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75" name="Google Shape;6275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76" name="Google Shape;627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77" name="Google Shape;6277;p16"/>
              <p:cNvGrpSpPr/>
              <p:nvPr/>
            </p:nvGrpSpPr>
            <p:grpSpPr>
              <a:xfrm flipH="1" rot="10800000">
                <a:off x="7970" y="8828"/>
                <a:ext cx="170" cy="180"/>
                <a:chOff x="2519" y="14108"/>
                <a:chExt cx="145" cy="145"/>
              </a:xfrm>
            </p:grpSpPr>
            <p:cxnSp>
              <p:nvCxnSpPr>
                <p:cNvPr id="6278" name="Google Shape;6278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79" name="Google Shape;6279;p16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0" name="Google Shape;6280;p16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81" name="Google Shape;6281;p16"/>
              <p:cNvGrpSpPr/>
              <p:nvPr/>
            </p:nvGrpSpPr>
            <p:grpSpPr>
              <a:xfrm flipH="1" rot="10800000">
                <a:off x="7633" y="8825"/>
                <a:ext cx="170" cy="183"/>
                <a:chOff x="2519" y="14109"/>
                <a:chExt cx="145" cy="147"/>
              </a:xfrm>
            </p:grpSpPr>
            <p:cxnSp>
              <p:nvCxnSpPr>
                <p:cNvPr id="6282" name="Google Shape;6282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3" name="Google Shape;6283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4" name="Google Shape;6284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85" name="Google Shape;6285;p16"/>
              <p:cNvGrpSpPr/>
              <p:nvPr/>
            </p:nvGrpSpPr>
            <p:grpSpPr>
              <a:xfrm flipH="1" rot="10800000">
                <a:off x="7298" y="8825"/>
                <a:ext cx="169" cy="183"/>
                <a:chOff x="2520" y="14109"/>
                <a:chExt cx="144" cy="147"/>
              </a:xfrm>
            </p:grpSpPr>
            <p:cxnSp>
              <p:nvCxnSpPr>
                <p:cNvPr id="6286" name="Google Shape;6286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7" name="Google Shape;628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8" name="Google Shape;6288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6289" name="Google Shape;6289;p16"/>
            <p:cNvSpPr txBox="1"/>
            <p:nvPr/>
          </p:nvSpPr>
          <p:spPr>
            <a:xfrm>
              <a:off x="1076" y="7840"/>
              <a:ext cx="1332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90" name="Google Shape;6290;p16"/>
            <p:cNvCxnSpPr/>
            <p:nvPr/>
          </p:nvCxnSpPr>
          <p:spPr>
            <a:xfrm flipH="1" rot="10800000">
              <a:off x="6803" y="6878"/>
              <a:ext cx="684" cy="1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1" name="Google Shape;6291;p16"/>
            <p:cNvCxnSpPr/>
            <p:nvPr/>
          </p:nvCxnSpPr>
          <p:spPr>
            <a:xfrm>
              <a:off x="4781" y="6548"/>
              <a:ext cx="0" cy="686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2" name="Google Shape;6292;p16"/>
            <p:cNvCxnSpPr/>
            <p:nvPr/>
          </p:nvCxnSpPr>
          <p:spPr>
            <a:xfrm>
              <a:off x="3423" y="6575"/>
              <a:ext cx="136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3" name="Google Shape;6293;p16"/>
            <p:cNvCxnSpPr/>
            <p:nvPr/>
          </p:nvCxnSpPr>
          <p:spPr>
            <a:xfrm flipH="1" rot="10800000">
              <a:off x="5122" y="6897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4" name="Google Shape;6294;p16"/>
            <p:cNvCxnSpPr/>
            <p:nvPr/>
          </p:nvCxnSpPr>
          <p:spPr>
            <a:xfrm>
              <a:off x="4781" y="7225"/>
              <a:ext cx="344" cy="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5" name="Google Shape;6295;p16"/>
            <p:cNvCxnSpPr/>
            <p:nvPr/>
          </p:nvCxnSpPr>
          <p:spPr>
            <a:xfrm>
              <a:off x="5807" y="6890"/>
              <a:ext cx="342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6" name="Google Shape;6296;p16"/>
            <p:cNvCxnSpPr/>
            <p:nvPr/>
          </p:nvCxnSpPr>
          <p:spPr>
            <a:xfrm>
              <a:off x="9512" y="654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7" name="Google Shape;6297;p16"/>
            <p:cNvCxnSpPr/>
            <p:nvPr/>
          </p:nvCxnSpPr>
          <p:spPr>
            <a:xfrm>
              <a:off x="2427" y="7234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8" name="Google Shape;6298;p16"/>
            <p:cNvCxnSpPr/>
            <p:nvPr/>
          </p:nvCxnSpPr>
          <p:spPr>
            <a:xfrm rot="10800000">
              <a:off x="7487" y="6572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99" name="Google Shape;6299;p16"/>
            <p:cNvCxnSpPr/>
            <p:nvPr/>
          </p:nvCxnSpPr>
          <p:spPr>
            <a:xfrm flipH="1" rot="10800000">
              <a:off x="7460" y="6548"/>
              <a:ext cx="2052" cy="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6300" name="Google Shape;6300;p16"/>
          <p:cNvCxnSpPr/>
          <p:nvPr/>
        </p:nvCxnSpPr>
        <p:spPr>
          <a:xfrm flipH="1" rot="10800000">
            <a:off x="3468687" y="3717925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1" name="Google Shape;6301;p16"/>
          <p:cNvCxnSpPr/>
          <p:nvPr/>
        </p:nvCxnSpPr>
        <p:spPr>
          <a:xfrm>
            <a:off x="3252787" y="3717925"/>
            <a:ext cx="21748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2" name="Google Shape;6302;p16"/>
          <p:cNvCxnSpPr/>
          <p:nvPr/>
        </p:nvCxnSpPr>
        <p:spPr>
          <a:xfrm rot="10800000">
            <a:off x="3903662" y="3717925"/>
            <a:ext cx="0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3" name="Google Shape;6303;p16"/>
          <p:cNvCxnSpPr/>
          <p:nvPr/>
        </p:nvCxnSpPr>
        <p:spPr>
          <a:xfrm rot="10800000">
            <a:off x="4319587" y="3717925"/>
            <a:ext cx="0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4" name="Google Shape;6304;p16"/>
          <p:cNvCxnSpPr/>
          <p:nvPr/>
        </p:nvCxnSpPr>
        <p:spPr>
          <a:xfrm flipH="1" rot="10800000">
            <a:off x="3894137" y="3927475"/>
            <a:ext cx="433387" cy="7937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5" name="Google Shape;6305;p16"/>
          <p:cNvCxnSpPr/>
          <p:nvPr/>
        </p:nvCxnSpPr>
        <p:spPr>
          <a:xfrm>
            <a:off x="3468687" y="3935412"/>
            <a:ext cx="219075" cy="476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6" name="Google Shape;6306;p16"/>
          <p:cNvCxnSpPr/>
          <p:nvPr/>
        </p:nvCxnSpPr>
        <p:spPr>
          <a:xfrm flipH="1" rot="10800000">
            <a:off x="3686175" y="3717925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7" name="Google Shape;6307;p16"/>
          <p:cNvCxnSpPr/>
          <p:nvPr/>
        </p:nvCxnSpPr>
        <p:spPr>
          <a:xfrm flipH="1" rot="10800000">
            <a:off x="1757362" y="3711575"/>
            <a:ext cx="434975" cy="63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8" name="Google Shape;6308;p16"/>
          <p:cNvCxnSpPr/>
          <p:nvPr/>
        </p:nvCxnSpPr>
        <p:spPr>
          <a:xfrm flipH="1" rot="10800000">
            <a:off x="1757362" y="3717925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9" name="Google Shape;6309;p16"/>
          <p:cNvCxnSpPr/>
          <p:nvPr/>
        </p:nvCxnSpPr>
        <p:spPr>
          <a:xfrm rot="10800000">
            <a:off x="2178050" y="3502025"/>
            <a:ext cx="0" cy="21272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0" name="Google Shape;6310;p16"/>
          <p:cNvCxnSpPr/>
          <p:nvPr/>
        </p:nvCxnSpPr>
        <p:spPr>
          <a:xfrm>
            <a:off x="6046787" y="3719512"/>
            <a:ext cx="64135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1" name="Google Shape;6311;p16"/>
          <p:cNvCxnSpPr/>
          <p:nvPr/>
        </p:nvCxnSpPr>
        <p:spPr>
          <a:xfrm>
            <a:off x="1550987" y="5969000"/>
            <a:ext cx="63976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312" name="Google Shape;6312;p16"/>
          <p:cNvGrpSpPr/>
          <p:nvPr/>
        </p:nvGrpSpPr>
        <p:grpSpPr>
          <a:xfrm>
            <a:off x="647700" y="598487"/>
            <a:ext cx="6623050" cy="1938337"/>
            <a:chOff x="1019" y="1988"/>
            <a:chExt cx="10431" cy="3054"/>
          </a:xfrm>
        </p:grpSpPr>
        <p:grpSp>
          <p:nvGrpSpPr>
            <p:cNvPr id="6313" name="Google Shape;6313;p16"/>
            <p:cNvGrpSpPr/>
            <p:nvPr/>
          </p:nvGrpSpPr>
          <p:grpSpPr>
            <a:xfrm>
              <a:off x="2494" y="2433"/>
              <a:ext cx="8251" cy="430"/>
              <a:chOff x="2276" y="11377"/>
              <a:chExt cx="8251" cy="430"/>
            </a:xfrm>
          </p:grpSpPr>
          <p:sp>
            <p:nvSpPr>
              <p:cNvPr id="6314" name="Google Shape;6314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16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16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16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16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16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16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16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16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16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16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16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16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16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16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16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16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16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16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16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16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16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16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8" name="Google Shape;6338;p16"/>
            <p:cNvGrpSpPr/>
            <p:nvPr/>
          </p:nvGrpSpPr>
          <p:grpSpPr>
            <a:xfrm>
              <a:off x="1082" y="1988"/>
              <a:ext cx="10368" cy="2604"/>
              <a:chOff x="864" y="10800"/>
              <a:chExt cx="10368" cy="2604"/>
            </a:xfrm>
          </p:grpSpPr>
          <p:sp>
            <p:nvSpPr>
              <p:cNvPr id="6339" name="Google Shape;6339;p16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16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16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16"/>
              <p:cNvSpPr txBox="1"/>
              <p:nvPr/>
            </p:nvSpPr>
            <p:spPr>
              <a:xfrm>
                <a:off x="864" y="11936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16"/>
              <p:cNvSpPr txBox="1"/>
              <p:nvPr/>
            </p:nvSpPr>
            <p:spPr>
              <a:xfrm>
                <a:off x="1009" y="12281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16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16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6" name="Google Shape;6346;p16"/>
            <p:cNvGrpSpPr/>
            <p:nvPr/>
          </p:nvGrpSpPr>
          <p:grpSpPr>
            <a:xfrm>
              <a:off x="2494" y="4159"/>
              <a:ext cx="8251" cy="433"/>
              <a:chOff x="2276" y="11375"/>
              <a:chExt cx="8251" cy="433"/>
            </a:xfrm>
          </p:grpSpPr>
          <p:sp>
            <p:nvSpPr>
              <p:cNvPr id="6347" name="Google Shape;6347;p16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16"/>
              <p:cNvSpPr txBox="1"/>
              <p:nvPr/>
            </p:nvSpPr>
            <p:spPr>
              <a:xfrm>
                <a:off x="961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16"/>
              <p:cNvSpPr txBox="1"/>
              <p:nvPr/>
            </p:nvSpPr>
            <p:spPr>
              <a:xfrm>
                <a:off x="927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16"/>
              <p:cNvSpPr txBox="1"/>
              <p:nvPr/>
            </p:nvSpPr>
            <p:spPr>
              <a:xfrm>
                <a:off x="8942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16"/>
              <p:cNvSpPr txBox="1"/>
              <p:nvPr/>
            </p:nvSpPr>
            <p:spPr>
              <a:xfrm>
                <a:off x="860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16"/>
              <p:cNvSpPr txBox="1"/>
              <p:nvPr/>
            </p:nvSpPr>
            <p:spPr>
              <a:xfrm>
                <a:off x="826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16"/>
              <p:cNvSpPr txBox="1"/>
              <p:nvPr/>
            </p:nvSpPr>
            <p:spPr>
              <a:xfrm>
                <a:off x="793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16"/>
              <p:cNvSpPr txBox="1"/>
              <p:nvPr/>
            </p:nvSpPr>
            <p:spPr>
              <a:xfrm>
                <a:off x="759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16"/>
              <p:cNvSpPr txBox="1"/>
              <p:nvPr/>
            </p:nvSpPr>
            <p:spPr>
              <a:xfrm>
                <a:off x="726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16"/>
              <p:cNvSpPr txBox="1"/>
              <p:nvPr/>
            </p:nvSpPr>
            <p:spPr>
              <a:xfrm>
                <a:off x="6924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16"/>
              <p:cNvSpPr txBox="1"/>
              <p:nvPr/>
            </p:nvSpPr>
            <p:spPr>
              <a:xfrm>
                <a:off x="658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16"/>
              <p:cNvSpPr txBox="1"/>
              <p:nvPr/>
            </p:nvSpPr>
            <p:spPr>
              <a:xfrm>
                <a:off x="625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16"/>
              <p:cNvSpPr txBox="1"/>
              <p:nvPr/>
            </p:nvSpPr>
            <p:spPr>
              <a:xfrm>
                <a:off x="5916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16"/>
              <p:cNvSpPr txBox="1"/>
              <p:nvPr/>
            </p:nvSpPr>
            <p:spPr>
              <a:xfrm>
                <a:off x="5579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16"/>
              <p:cNvSpPr txBox="1"/>
              <p:nvPr/>
            </p:nvSpPr>
            <p:spPr>
              <a:xfrm>
                <a:off x="524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16"/>
              <p:cNvSpPr txBox="1"/>
              <p:nvPr/>
            </p:nvSpPr>
            <p:spPr>
              <a:xfrm>
                <a:off x="429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16"/>
              <p:cNvSpPr txBox="1"/>
              <p:nvPr/>
            </p:nvSpPr>
            <p:spPr>
              <a:xfrm>
                <a:off x="396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16"/>
              <p:cNvSpPr txBox="1"/>
              <p:nvPr/>
            </p:nvSpPr>
            <p:spPr>
              <a:xfrm>
                <a:off x="227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16"/>
              <p:cNvSpPr txBox="1"/>
              <p:nvPr/>
            </p:nvSpPr>
            <p:spPr>
              <a:xfrm>
                <a:off x="261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16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16"/>
              <p:cNvSpPr txBox="1"/>
              <p:nvPr/>
            </p:nvSpPr>
            <p:spPr>
              <a:xfrm>
                <a:off x="362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16"/>
              <p:cNvSpPr txBox="1"/>
              <p:nvPr/>
            </p:nvSpPr>
            <p:spPr>
              <a:xfrm>
                <a:off x="328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16"/>
              <p:cNvSpPr txBox="1"/>
              <p:nvPr/>
            </p:nvSpPr>
            <p:spPr>
              <a:xfrm>
                <a:off x="4634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16"/>
              <p:cNvSpPr txBox="1"/>
              <p:nvPr/>
            </p:nvSpPr>
            <p:spPr>
              <a:xfrm>
                <a:off x="4969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71" name="Google Shape;6371;p16"/>
            <p:cNvGrpSpPr/>
            <p:nvPr/>
          </p:nvGrpSpPr>
          <p:grpSpPr>
            <a:xfrm>
              <a:off x="2378" y="2806"/>
              <a:ext cx="8927" cy="2146"/>
              <a:chOff x="2160" y="7038"/>
              <a:chExt cx="8927" cy="2146"/>
            </a:xfrm>
          </p:grpSpPr>
          <p:grpSp>
            <p:nvGrpSpPr>
              <p:cNvPr id="6372" name="Google Shape;6372;p16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6373" name="Google Shape;6373;p16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74" name="Google Shape;6374;p16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75" name="Google Shape;6375;p16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76" name="Google Shape;6376;p16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77" name="Google Shape;6377;p16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6378" name="Google Shape;637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79" name="Google Shape;637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0" name="Google Shape;638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81" name="Google Shape;6381;p16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6382" name="Google Shape;638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3" name="Google Shape;638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4" name="Google Shape;63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85" name="Google Shape;6385;p16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6386" name="Google Shape;638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7" name="Google Shape;638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8" name="Google Shape;6388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89" name="Google Shape;6389;p16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6390" name="Google Shape;639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1" name="Google Shape;63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2" name="Google Shape;639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3" name="Google Shape;6393;p16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6394" name="Google Shape;639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5" name="Google Shape;639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6" name="Google Shape;639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7" name="Google Shape;6397;p16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6398" name="Google Shape;6398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9" name="Google Shape;6399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0" name="Google Shape;640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01" name="Google Shape;6401;p16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6402" name="Google Shape;6402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3" name="Google Shape;640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4" name="Google Shape;6404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05" name="Google Shape;6405;p16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6406" name="Google Shape;640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7" name="Google Shape;640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8" name="Google Shape;64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09" name="Google Shape;6409;p16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6410" name="Google Shape;641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1" name="Google Shape;641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2" name="Google Shape;641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13" name="Google Shape;6413;p16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6414" name="Google Shape;641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5" name="Google Shape;641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6" name="Google Shape;641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17" name="Google Shape;6417;p16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6418" name="Google Shape;641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9" name="Google Shape;64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0" name="Google Shape;642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1" name="Google Shape;6421;p16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6422" name="Google Shape;64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3" name="Google Shape;642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4" name="Google Shape;6424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5" name="Google Shape;6425;p16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6426" name="Google Shape;642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7" name="Google Shape;642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8" name="Google Shape;642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9" name="Google Shape;6429;p16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6430" name="Google Shape;6430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1" name="Google Shape;643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2" name="Google Shape;643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33" name="Google Shape;6433;p16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6434" name="Google Shape;643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5" name="Google Shape;643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6" name="Google Shape;643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37" name="Google Shape;6437;p16"/>
              <p:cNvGrpSpPr/>
              <p:nvPr/>
            </p:nvGrpSpPr>
            <p:grpSpPr>
              <a:xfrm>
                <a:off x="5276" y="7881"/>
                <a:ext cx="170" cy="168"/>
                <a:chOff x="2520" y="14113"/>
                <a:chExt cx="145" cy="144"/>
              </a:xfrm>
            </p:grpSpPr>
            <p:cxnSp>
              <p:nvCxnSpPr>
                <p:cNvPr id="6438" name="Google Shape;643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9" name="Google Shape;643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0" name="Google Shape;644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41" name="Google Shape;6441;p16"/>
              <p:cNvGrpSpPr/>
              <p:nvPr/>
            </p:nvGrpSpPr>
            <p:grpSpPr>
              <a:xfrm>
                <a:off x="5949" y="7881"/>
                <a:ext cx="170" cy="168"/>
                <a:chOff x="2519" y="14113"/>
                <a:chExt cx="145" cy="144"/>
              </a:xfrm>
            </p:grpSpPr>
            <p:cxnSp>
              <p:nvCxnSpPr>
                <p:cNvPr id="6442" name="Google Shape;64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3" name="Google Shape;644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4" name="Google Shape;644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45" name="Google Shape;6445;p16"/>
              <p:cNvGrpSpPr/>
              <p:nvPr/>
            </p:nvGrpSpPr>
            <p:grpSpPr>
              <a:xfrm>
                <a:off x="6624" y="7881"/>
                <a:ext cx="170" cy="168"/>
                <a:chOff x="2520" y="14113"/>
                <a:chExt cx="145" cy="144"/>
              </a:xfrm>
            </p:grpSpPr>
            <p:cxnSp>
              <p:nvCxnSpPr>
                <p:cNvPr id="6446" name="Google Shape;644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7" name="Google Shape;644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8" name="Google Shape;6448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49" name="Google Shape;6449;p16"/>
              <p:cNvGrpSpPr/>
              <p:nvPr/>
            </p:nvGrpSpPr>
            <p:grpSpPr>
              <a:xfrm>
                <a:off x="7299" y="7881"/>
                <a:ext cx="168" cy="168"/>
                <a:chOff x="2521" y="14113"/>
                <a:chExt cx="144" cy="144"/>
              </a:xfrm>
            </p:grpSpPr>
            <p:cxnSp>
              <p:nvCxnSpPr>
                <p:cNvPr id="6450" name="Google Shape;645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1" name="Google Shape;645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2" name="Google Shape;645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3" name="Google Shape;6453;p16"/>
              <p:cNvGrpSpPr/>
              <p:nvPr/>
            </p:nvGrpSpPr>
            <p:grpSpPr>
              <a:xfrm>
                <a:off x="7972" y="7881"/>
                <a:ext cx="167" cy="168"/>
                <a:chOff x="2520" y="14113"/>
                <a:chExt cx="143" cy="144"/>
              </a:xfrm>
            </p:grpSpPr>
            <p:cxnSp>
              <p:nvCxnSpPr>
                <p:cNvPr id="6454" name="Google Shape;645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5" name="Google Shape;645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6" name="Google Shape;645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7" name="Google Shape;6457;p16"/>
              <p:cNvGrpSpPr/>
              <p:nvPr/>
            </p:nvGrpSpPr>
            <p:grpSpPr>
              <a:xfrm>
                <a:off x="8647" y="7881"/>
                <a:ext cx="167" cy="168"/>
                <a:chOff x="2521" y="14113"/>
                <a:chExt cx="143" cy="144"/>
              </a:xfrm>
            </p:grpSpPr>
            <p:cxnSp>
              <p:nvCxnSpPr>
                <p:cNvPr id="6458" name="Google Shape;6458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9" name="Google Shape;6459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0" name="Google Shape;646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61" name="Google Shape;6461;p16"/>
              <p:cNvGrpSpPr/>
              <p:nvPr/>
            </p:nvGrpSpPr>
            <p:grpSpPr>
              <a:xfrm>
                <a:off x="9319" y="7881"/>
                <a:ext cx="168" cy="168"/>
                <a:chOff x="2520" y="14113"/>
                <a:chExt cx="143" cy="144"/>
              </a:xfrm>
            </p:grpSpPr>
            <p:cxnSp>
              <p:nvCxnSpPr>
                <p:cNvPr id="6462" name="Google Shape;64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3" name="Google Shape;646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4" name="Google Shape;6464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65" name="Google Shape;6465;p16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6466" name="Google Shape;646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7" name="Google Shape;646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8" name="Google Shape;646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69" name="Google Shape;6469;p16"/>
              <p:cNvGrpSpPr/>
              <p:nvPr/>
            </p:nvGrpSpPr>
            <p:grpSpPr>
              <a:xfrm>
                <a:off x="4941" y="7881"/>
                <a:ext cx="168" cy="168"/>
                <a:chOff x="2521" y="14113"/>
                <a:chExt cx="144" cy="144"/>
              </a:xfrm>
            </p:grpSpPr>
            <p:cxnSp>
              <p:nvCxnSpPr>
                <p:cNvPr id="6470" name="Google Shape;647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71" name="Google Shape;647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72" name="Google Shape;647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73" name="Google Shape;6473;p16"/>
              <p:cNvGrpSpPr/>
              <p:nvPr/>
            </p:nvGrpSpPr>
            <p:grpSpPr>
              <a:xfrm>
                <a:off x="9655" y="7881"/>
                <a:ext cx="169" cy="168"/>
                <a:chOff x="2519" y="14113"/>
                <a:chExt cx="144" cy="144"/>
              </a:xfrm>
            </p:grpSpPr>
            <p:cxnSp>
              <p:nvCxnSpPr>
                <p:cNvPr id="6474" name="Google Shape;6474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75" name="Google Shape;647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76" name="Google Shape;647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77" name="Google Shape;6477;p16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6478" name="Google Shape;647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79" name="Google Shape;647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80" name="Google Shape;648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1" name="Google Shape;6481;p16"/>
              <p:cNvGrpSpPr/>
              <p:nvPr/>
            </p:nvGrpSpPr>
            <p:grpSpPr>
              <a:xfrm>
                <a:off x="8309" y="7881"/>
                <a:ext cx="168" cy="168"/>
                <a:chOff x="2520" y="14113"/>
                <a:chExt cx="144" cy="144"/>
              </a:xfrm>
            </p:grpSpPr>
            <p:cxnSp>
              <p:nvCxnSpPr>
                <p:cNvPr id="6482" name="Google Shape;648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83" name="Google Shape;648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84" name="Google Shape;64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5" name="Google Shape;6485;p16"/>
              <p:cNvGrpSpPr/>
              <p:nvPr/>
            </p:nvGrpSpPr>
            <p:grpSpPr>
              <a:xfrm>
                <a:off x="7634" y="7881"/>
                <a:ext cx="168" cy="168"/>
                <a:chOff x="2519" y="14113"/>
                <a:chExt cx="144" cy="144"/>
              </a:xfrm>
            </p:grpSpPr>
            <p:cxnSp>
              <p:nvCxnSpPr>
                <p:cNvPr id="6486" name="Google Shape;648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87" name="Google Shape;648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88" name="Google Shape;648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9" name="Google Shape;6489;p16"/>
              <p:cNvGrpSpPr/>
              <p:nvPr/>
            </p:nvGrpSpPr>
            <p:grpSpPr>
              <a:xfrm>
                <a:off x="6962" y="7881"/>
                <a:ext cx="167" cy="168"/>
                <a:chOff x="2521" y="14113"/>
                <a:chExt cx="142" cy="144"/>
              </a:xfrm>
            </p:grpSpPr>
            <p:cxnSp>
              <p:nvCxnSpPr>
                <p:cNvPr id="6490" name="Google Shape;649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1" name="Google Shape;64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2" name="Google Shape;649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93" name="Google Shape;6493;p16"/>
              <p:cNvGrpSpPr/>
              <p:nvPr/>
            </p:nvGrpSpPr>
            <p:grpSpPr>
              <a:xfrm>
                <a:off x="6287" y="7881"/>
                <a:ext cx="169" cy="168"/>
                <a:chOff x="2520" y="14113"/>
                <a:chExt cx="144" cy="144"/>
              </a:xfrm>
            </p:grpSpPr>
            <p:cxnSp>
              <p:nvCxnSpPr>
                <p:cNvPr id="6494" name="Google Shape;649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5" name="Google Shape;649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6" name="Google Shape;649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97" name="Google Shape;6497;p16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6498" name="Google Shape;649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9" name="Google Shape;649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0" name="Google Shape;6500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01" name="Google Shape;6501;p16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6502" name="Google Shape;650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3" name="Google Shape;6503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4" name="Google Shape;65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05" name="Google Shape;6505;p16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6506" name="Google Shape;650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7" name="Google Shape;650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8" name="Google Shape;650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09" name="Google Shape;6509;p16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6510" name="Google Shape;6510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1" name="Google Shape;651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2" name="Google Shape;651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3" name="Google Shape;6513;p16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6514" name="Google Shape;6514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5" name="Google Shape;651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6" name="Google Shape;651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7" name="Google Shape;6517;p16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6518" name="Google Shape;6518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9" name="Google Shape;6519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0" name="Google Shape;65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21" name="Google Shape;6521;p16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6522" name="Google Shape;652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3" name="Google Shape;652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4" name="Google Shape;6524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25" name="Google Shape;6525;p16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6526" name="Google Shape;6526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7" name="Google Shape;652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8" name="Google Shape;652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29" name="Google Shape;6529;p16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6530" name="Google Shape;6530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1" name="Google Shape;653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2" name="Google Shape;653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33" name="Google Shape;6533;p16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6534" name="Google Shape;6534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5" name="Google Shape;653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6" name="Google Shape;653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37" name="Google Shape;6537;p16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6538" name="Google Shape;6538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9" name="Google Shape;653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0" name="Google Shape;6540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1" name="Google Shape;6541;p16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6542" name="Google Shape;654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3" name="Google Shape;654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4" name="Google Shape;654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5" name="Google Shape;6545;p16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6546" name="Google Shape;654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7" name="Google Shape;654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8" name="Google Shape;6548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9" name="Google Shape;6549;p16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6550" name="Google Shape;655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1" name="Google Shape;655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2" name="Google Shape;6552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53" name="Google Shape;6553;p16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6554" name="Google Shape;655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5" name="Google Shape;655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6" name="Google Shape;6556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57" name="Google Shape;6557;p16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6558" name="Google Shape;6558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9" name="Google Shape;655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0" name="Google Shape;6560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61" name="Google Shape;6561;p16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6562" name="Google Shape;6562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3" name="Google Shape;6563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4" name="Google Shape;656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65" name="Google Shape;6565;p16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6566" name="Google Shape;6566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7" name="Google Shape;6567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8" name="Google Shape;656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69" name="Google Shape;6569;p16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6570" name="Google Shape;6570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1" name="Google Shape;6571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2" name="Google Shape;6572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3" name="Google Shape;6573;p16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6574" name="Google Shape;6574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5" name="Google Shape;6575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6" name="Google Shape;657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7" name="Google Shape;6577;p16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6578" name="Google Shape;6578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9" name="Google Shape;657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0" name="Google Shape;6580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81" name="Google Shape;6581;p16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6582" name="Google Shape;658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3" name="Google Shape;658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4" name="Google Shape;658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85" name="Google Shape;6585;p16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6586" name="Google Shape;658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7" name="Google Shape;658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8" name="Google Shape;658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89" name="Google Shape;6589;p16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6590" name="Google Shape;659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91" name="Google Shape;659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92" name="Google Shape;6592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93" name="Google Shape;6593;p16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6594" name="Google Shape;659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95" name="Google Shape;659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96" name="Google Shape;6596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97" name="Google Shape;6597;p16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6598" name="Google Shape;6598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99" name="Google Shape;659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00" name="Google Shape;660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1" name="Google Shape;6601;p16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6602" name="Google Shape;660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03" name="Google Shape;6603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04" name="Google Shape;660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5" name="Google Shape;6605;p16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6606" name="Google Shape;660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07" name="Google Shape;660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08" name="Google Shape;6608;p16"/>
                <p:cNvCxnSpPr/>
                <p:nvPr/>
              </p:nvCxnSpPr>
              <p:spPr>
                <a:xfrm>
                  <a:off x="2668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9" name="Google Shape;6609;p16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6610" name="Google Shape;661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1" name="Google Shape;661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2" name="Google Shape;6612;p16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13" name="Google Shape;6613;p16"/>
              <p:cNvGrpSpPr/>
              <p:nvPr/>
            </p:nvGrpSpPr>
            <p:grpSpPr>
              <a:xfrm>
                <a:off x="3929" y="7881"/>
                <a:ext cx="173" cy="168"/>
                <a:chOff x="2520" y="14113"/>
                <a:chExt cx="148" cy="144"/>
              </a:xfrm>
            </p:grpSpPr>
            <p:cxnSp>
              <p:nvCxnSpPr>
                <p:cNvPr id="6614" name="Google Shape;661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5" name="Google Shape;661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6" name="Google Shape;6616;p16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17" name="Google Shape;6617;p16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6618" name="Google Shape;661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9" name="Google Shape;66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0" name="Google Shape;6620;p16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21" name="Google Shape;6621;p16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6622" name="Google Shape;6622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3" name="Google Shape;6623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4" name="Google Shape;662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25" name="Google Shape;6625;p16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6626" name="Google Shape;662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7" name="Google Shape;662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8" name="Google Shape;662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29" name="Google Shape;6629;p16"/>
              <p:cNvGrpSpPr/>
              <p:nvPr/>
            </p:nvGrpSpPr>
            <p:grpSpPr>
              <a:xfrm>
                <a:off x="3256" y="7881"/>
                <a:ext cx="168" cy="168"/>
                <a:chOff x="2521" y="14113"/>
                <a:chExt cx="144" cy="144"/>
              </a:xfrm>
            </p:grpSpPr>
            <p:cxnSp>
              <p:nvCxnSpPr>
                <p:cNvPr id="6630" name="Google Shape;663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1" name="Google Shape;663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2" name="Google Shape;663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3" name="Google Shape;6633;p16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6634" name="Google Shape;663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5" name="Google Shape;663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6" name="Google Shape;6636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7" name="Google Shape;6637;p16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6638" name="Google Shape;6638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9" name="Google Shape;663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0" name="Google Shape;664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41" name="Google Shape;6641;p16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6642" name="Google Shape;664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3" name="Google Shape;664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4" name="Google Shape;664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45" name="Google Shape;6645;p16"/>
              <p:cNvGrpSpPr/>
              <p:nvPr/>
            </p:nvGrpSpPr>
            <p:grpSpPr>
              <a:xfrm>
                <a:off x="4604" y="7881"/>
                <a:ext cx="167" cy="168"/>
                <a:chOff x="2521" y="14113"/>
                <a:chExt cx="143" cy="144"/>
              </a:xfrm>
            </p:grpSpPr>
            <p:cxnSp>
              <p:nvCxnSpPr>
                <p:cNvPr id="6646" name="Google Shape;6646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7" name="Google Shape;6647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8" name="Google Shape;664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49" name="Google Shape;6649;p16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6650" name="Google Shape;665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1" name="Google Shape;665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2" name="Google Shape;665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653" name="Google Shape;6653;p16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654" name="Google Shape;6654;p16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6655" name="Google Shape;6655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6" name="Google Shape;6656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7" name="Google Shape;6657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58" name="Google Shape;6658;p16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6659" name="Google Shape;6659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0" name="Google Shape;6660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1" name="Google Shape;666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662" name="Google Shape;6662;p16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63" name="Google Shape;6663;p16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664" name="Google Shape;6664;p16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6665" name="Google Shape;6665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6" name="Google Shape;6666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7" name="Google Shape;6667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68" name="Google Shape;6668;p16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6669" name="Google Shape;666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0" name="Google Shape;667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1" name="Google Shape;667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72" name="Google Shape;6672;p16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6673" name="Google Shape;667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4" name="Google Shape;6674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5" name="Google Shape;667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76" name="Google Shape;6676;p16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6677" name="Google Shape;6677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8" name="Google Shape;667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9" name="Google Shape;6679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0" name="Google Shape;6680;p16"/>
              <p:cNvGrpSpPr/>
              <p:nvPr/>
            </p:nvGrpSpPr>
            <p:grpSpPr>
              <a:xfrm>
                <a:off x="2249" y="7881"/>
                <a:ext cx="165" cy="168"/>
                <a:chOff x="2524" y="14113"/>
                <a:chExt cx="141" cy="144"/>
              </a:xfrm>
            </p:grpSpPr>
            <p:cxnSp>
              <p:nvCxnSpPr>
                <p:cNvPr id="6681" name="Google Shape;668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82" name="Google Shape;6682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83" name="Google Shape;6683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4" name="Google Shape;6684;p16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6685" name="Google Shape;668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86" name="Google Shape;6686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87" name="Google Shape;668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688" name="Google Shape;6688;p16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89" name="Google Shape;6689;p16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0" name="Google Shape;6690;p16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1" name="Google Shape;6691;p16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2" name="Google Shape;6692;p16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3" name="Google Shape;6693;p16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4" name="Google Shape;6694;p16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5" name="Google Shape;6695;p16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6" name="Google Shape;6696;p16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7" name="Google Shape;6697;p16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8" name="Google Shape;6698;p16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9" name="Google Shape;6699;p16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0" name="Google Shape;6700;p16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1" name="Google Shape;6701;p16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2" name="Google Shape;6702;p16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3" name="Google Shape;6703;p16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4" name="Google Shape;6704;p16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5" name="Google Shape;6705;p16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6" name="Google Shape;6706;p16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7" name="Google Shape;6707;p16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8" name="Google Shape;6708;p16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9" name="Google Shape;6709;p16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710" name="Google Shape;6710;p16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6711" name="Google Shape;6711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12" name="Google Shape;6712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13" name="Google Shape;6713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4" name="Google Shape;6714;p16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6715" name="Google Shape;671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16" name="Google Shape;671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17" name="Google Shape;671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8" name="Google Shape;6718;p16"/>
              <p:cNvGrpSpPr/>
              <p:nvPr/>
            </p:nvGrpSpPr>
            <p:grpSpPr>
              <a:xfrm>
                <a:off x="2919" y="7881"/>
                <a:ext cx="169" cy="168"/>
                <a:chOff x="2521" y="14113"/>
                <a:chExt cx="144" cy="144"/>
              </a:xfrm>
            </p:grpSpPr>
            <p:cxnSp>
              <p:nvCxnSpPr>
                <p:cNvPr id="6719" name="Google Shape;671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0" name="Google Shape;672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1" name="Google Shape;672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22" name="Google Shape;6722;p16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6723" name="Google Shape;672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4" name="Google Shape;672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5" name="Google Shape;672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26" name="Google Shape;6726;p16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6727" name="Google Shape;6727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8" name="Google Shape;6728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9" name="Google Shape;672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30" name="Google Shape;6730;p16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6731" name="Google Shape;6731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2" name="Google Shape;6732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3" name="Google Shape;673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34" name="Google Shape;6734;p16"/>
              <p:cNvGrpSpPr/>
              <p:nvPr/>
            </p:nvGrpSpPr>
            <p:grpSpPr>
              <a:xfrm>
                <a:off x="3597" y="7881"/>
                <a:ext cx="164" cy="168"/>
                <a:chOff x="2524" y="14113"/>
                <a:chExt cx="141" cy="144"/>
              </a:xfrm>
            </p:grpSpPr>
            <p:cxnSp>
              <p:nvCxnSpPr>
                <p:cNvPr id="6735" name="Google Shape;673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6" name="Google Shape;6736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7" name="Google Shape;673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38" name="Google Shape;6738;p16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6739" name="Google Shape;6739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0" name="Google Shape;6740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1" name="Google Shape;674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2" name="Google Shape;6742;p16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6743" name="Google Shape;674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4" name="Google Shape;6744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5" name="Google Shape;6745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6" name="Google Shape;6746;p16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6747" name="Google Shape;674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8" name="Google Shape;674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9" name="Google Shape;674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50" name="Google Shape;6750;p16"/>
              <p:cNvGrpSpPr/>
              <p:nvPr/>
            </p:nvGrpSpPr>
            <p:grpSpPr>
              <a:xfrm>
                <a:off x="4266" y="7881"/>
                <a:ext cx="168" cy="168"/>
                <a:chOff x="2520" y="14113"/>
                <a:chExt cx="144" cy="144"/>
              </a:xfrm>
            </p:grpSpPr>
            <p:cxnSp>
              <p:nvCxnSpPr>
                <p:cNvPr id="6751" name="Google Shape;6751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2" name="Google Shape;6752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3" name="Google Shape;675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54" name="Google Shape;6754;p16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6755" name="Google Shape;675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6" name="Google Shape;675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7" name="Google Shape;675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58" name="Google Shape;6758;p16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6759" name="Google Shape;6759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0" name="Google Shape;6760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1" name="Google Shape;6761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62" name="Google Shape;6762;p16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6763" name="Google Shape;676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4" name="Google Shape;676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5" name="Google Shape;6765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66" name="Google Shape;6766;p16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6767" name="Google Shape;6767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8" name="Google Shape;676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9" name="Google Shape;6769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0" name="Google Shape;6770;p16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6771" name="Google Shape;6771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2" name="Google Shape;6772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3" name="Google Shape;6773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4" name="Google Shape;6774;p16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6775" name="Google Shape;677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6" name="Google Shape;677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7" name="Google Shape;677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8" name="Google Shape;6778;p16"/>
              <p:cNvGrpSpPr/>
              <p:nvPr/>
            </p:nvGrpSpPr>
            <p:grpSpPr>
              <a:xfrm>
                <a:off x="5614" y="7881"/>
                <a:ext cx="168" cy="168"/>
                <a:chOff x="2521" y="14113"/>
                <a:chExt cx="143" cy="144"/>
              </a:xfrm>
            </p:grpSpPr>
            <p:cxnSp>
              <p:nvCxnSpPr>
                <p:cNvPr id="6779" name="Google Shape;677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0" name="Google Shape;678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1" name="Google Shape;678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82" name="Google Shape;6782;p16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6783" name="Google Shape;678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4" name="Google Shape;678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5" name="Google Shape;6785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786" name="Google Shape;6786;p16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87" name="Google Shape;6787;p16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88" name="Google Shape;6788;p16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89" name="Google Shape;6789;p16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0" name="Google Shape;6790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1" name="Google Shape;6791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2" name="Google Shape;6792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3" name="Google Shape;6793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4" name="Google Shape;6794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5" name="Google Shape;6795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6" name="Google Shape;6796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7" name="Google Shape;6797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8" name="Google Shape;6798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9" name="Google Shape;6799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0" name="Google Shape;6800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1" name="Google Shape;6801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2" name="Google Shape;6802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3" name="Google Shape;6803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4" name="Google Shape;6804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5" name="Google Shape;6805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6" name="Google Shape;6806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7" name="Google Shape;6807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8" name="Google Shape;6808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9" name="Google Shape;6809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0" name="Google Shape;6810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1" name="Google Shape;6811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2" name="Google Shape;6812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3" name="Google Shape;6813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4" name="Google Shape;6814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5" name="Google Shape;6815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816" name="Google Shape;6816;p16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6817" name="Google Shape;6817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8" name="Google Shape;6818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9" name="Google Shape;6819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20" name="Google Shape;6820;p16"/>
              <p:cNvGrpSpPr/>
              <p:nvPr/>
            </p:nvGrpSpPr>
            <p:grpSpPr>
              <a:xfrm flipH="1" rot="10800000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6821" name="Google Shape;6821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2" name="Google Shape;6822;p16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3" name="Google Shape;682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24" name="Google Shape;6824;p16"/>
              <p:cNvGrpSpPr/>
              <p:nvPr/>
            </p:nvGrpSpPr>
            <p:grpSpPr>
              <a:xfrm flipH="1" rot="10800000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6825" name="Google Shape;682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6" name="Google Shape;6826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7" name="Google Shape;682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28" name="Google Shape;6828;p16"/>
              <p:cNvGrpSpPr/>
              <p:nvPr/>
            </p:nvGrpSpPr>
            <p:grpSpPr>
              <a:xfrm flipH="1" rot="10800000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6829" name="Google Shape;6829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0" name="Google Shape;683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1" name="Google Shape;6831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2" name="Google Shape;6832;p16"/>
              <p:cNvGrpSpPr/>
              <p:nvPr/>
            </p:nvGrpSpPr>
            <p:grpSpPr>
              <a:xfrm flipH="1" rot="10800000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6833" name="Google Shape;683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4" name="Google Shape;683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5" name="Google Shape;6835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6" name="Google Shape;6836;p16"/>
              <p:cNvGrpSpPr/>
              <p:nvPr/>
            </p:nvGrpSpPr>
            <p:grpSpPr>
              <a:xfrm flipH="1" rot="10800000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6837" name="Google Shape;683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8" name="Google Shape;6838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39" name="Google Shape;6839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40" name="Google Shape;6840;p16"/>
              <p:cNvGrpSpPr/>
              <p:nvPr/>
            </p:nvGrpSpPr>
            <p:grpSpPr>
              <a:xfrm flipH="1" rot="10800000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6841" name="Google Shape;6841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42" name="Google Shape;6842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43" name="Google Shape;684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44" name="Google Shape;6844;p16"/>
              <p:cNvGrpSpPr/>
              <p:nvPr/>
            </p:nvGrpSpPr>
            <p:grpSpPr>
              <a:xfrm flipH="1" rot="10800000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6845" name="Google Shape;684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46" name="Google Shape;684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47" name="Google Shape;684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48" name="Google Shape;6848;p16"/>
              <p:cNvGrpSpPr/>
              <p:nvPr/>
            </p:nvGrpSpPr>
            <p:grpSpPr>
              <a:xfrm flipH="1" rot="10800000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6849" name="Google Shape;6849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0" name="Google Shape;6850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1" name="Google Shape;6851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52" name="Google Shape;6852;p16"/>
              <p:cNvGrpSpPr/>
              <p:nvPr/>
            </p:nvGrpSpPr>
            <p:grpSpPr>
              <a:xfrm flipH="1" rot="10800000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6853" name="Google Shape;6853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4" name="Google Shape;6854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5" name="Google Shape;685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56" name="Google Shape;6856;p16"/>
              <p:cNvGrpSpPr/>
              <p:nvPr/>
            </p:nvGrpSpPr>
            <p:grpSpPr>
              <a:xfrm flipH="1" rot="10800000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6857" name="Google Shape;6857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8" name="Google Shape;6858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9" name="Google Shape;6859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0" name="Google Shape;6860;p16"/>
              <p:cNvGrpSpPr/>
              <p:nvPr/>
            </p:nvGrpSpPr>
            <p:grpSpPr>
              <a:xfrm flipH="1" rot="10800000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6861" name="Google Shape;6861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2" name="Google Shape;686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3" name="Google Shape;6863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4" name="Google Shape;6864;p16"/>
              <p:cNvGrpSpPr/>
              <p:nvPr/>
            </p:nvGrpSpPr>
            <p:grpSpPr>
              <a:xfrm flipH="1" rot="10800000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6865" name="Google Shape;686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6" name="Google Shape;6866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7" name="Google Shape;686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8" name="Google Shape;6868;p16"/>
              <p:cNvGrpSpPr/>
              <p:nvPr/>
            </p:nvGrpSpPr>
            <p:grpSpPr>
              <a:xfrm flipH="1" rot="10800000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6869" name="Google Shape;686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0" name="Google Shape;687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1" name="Google Shape;687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72" name="Google Shape;6872;p16"/>
              <p:cNvGrpSpPr/>
              <p:nvPr/>
            </p:nvGrpSpPr>
            <p:grpSpPr>
              <a:xfrm flipH="1" rot="10800000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6873" name="Google Shape;687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4" name="Google Shape;687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5" name="Google Shape;6875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76" name="Google Shape;6876;p16"/>
              <p:cNvGrpSpPr/>
              <p:nvPr/>
            </p:nvGrpSpPr>
            <p:grpSpPr>
              <a:xfrm flipH="1" rot="10800000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6877" name="Google Shape;687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8" name="Google Shape;687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9" name="Google Shape;687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80" name="Google Shape;6880;p16"/>
              <p:cNvGrpSpPr/>
              <p:nvPr/>
            </p:nvGrpSpPr>
            <p:grpSpPr>
              <a:xfrm flipH="1" rot="10800000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6881" name="Google Shape;688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82" name="Google Shape;688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83" name="Google Shape;688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84" name="Google Shape;6884;p16"/>
              <p:cNvGrpSpPr/>
              <p:nvPr/>
            </p:nvGrpSpPr>
            <p:grpSpPr>
              <a:xfrm flipH="1" rot="10800000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6885" name="Google Shape;688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86" name="Google Shape;688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87" name="Google Shape;688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88" name="Google Shape;6888;p16"/>
              <p:cNvGrpSpPr/>
              <p:nvPr/>
            </p:nvGrpSpPr>
            <p:grpSpPr>
              <a:xfrm flipH="1" rot="10800000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6889" name="Google Shape;688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0" name="Google Shape;689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1" name="Google Shape;6891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2" name="Google Shape;6892;p16"/>
              <p:cNvGrpSpPr/>
              <p:nvPr/>
            </p:nvGrpSpPr>
            <p:grpSpPr>
              <a:xfrm flipH="1" rot="10800000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6893" name="Google Shape;689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4" name="Google Shape;689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5" name="Google Shape;689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6" name="Google Shape;6896;p16"/>
              <p:cNvGrpSpPr/>
              <p:nvPr/>
            </p:nvGrpSpPr>
            <p:grpSpPr>
              <a:xfrm flipH="1" rot="10800000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6897" name="Google Shape;689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8" name="Google Shape;689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9" name="Google Shape;689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00" name="Google Shape;6900;p16"/>
              <p:cNvGrpSpPr/>
              <p:nvPr/>
            </p:nvGrpSpPr>
            <p:grpSpPr>
              <a:xfrm flipH="1" rot="10800000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6901" name="Google Shape;6901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2" name="Google Shape;6902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3" name="Google Shape;6903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04" name="Google Shape;6904;p16"/>
              <p:cNvGrpSpPr/>
              <p:nvPr/>
            </p:nvGrpSpPr>
            <p:grpSpPr>
              <a:xfrm flipH="1" rot="10800000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6905" name="Google Shape;690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6" name="Google Shape;690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7" name="Google Shape;690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08" name="Google Shape;6908;p16"/>
              <p:cNvGrpSpPr/>
              <p:nvPr/>
            </p:nvGrpSpPr>
            <p:grpSpPr>
              <a:xfrm flipH="1" rot="10800000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6909" name="Google Shape;6909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10" name="Google Shape;691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11" name="Google Shape;691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6912" name="Google Shape;6912;p16"/>
            <p:cNvSpPr txBox="1"/>
            <p:nvPr/>
          </p:nvSpPr>
          <p:spPr>
            <a:xfrm>
              <a:off x="1019" y="4609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13" name="Google Shape;6913;p16"/>
            <p:cNvCxnSpPr/>
            <p:nvPr/>
          </p:nvCxnSpPr>
          <p:spPr>
            <a:xfrm>
              <a:off x="7109" y="2980"/>
              <a:ext cx="3363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4" name="Google Shape;6914;p16"/>
            <p:cNvCxnSpPr/>
            <p:nvPr/>
          </p:nvCxnSpPr>
          <p:spPr>
            <a:xfrm flipH="1" rot="10800000">
              <a:off x="4057" y="3648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5" name="Google Shape;6915;p16"/>
            <p:cNvCxnSpPr/>
            <p:nvPr/>
          </p:nvCxnSpPr>
          <p:spPr>
            <a:xfrm>
              <a:off x="4046" y="3637"/>
              <a:ext cx="1008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6" name="Google Shape;6916;p16"/>
            <p:cNvCxnSpPr/>
            <p:nvPr/>
          </p:nvCxnSpPr>
          <p:spPr>
            <a:xfrm rot="10800000">
              <a:off x="5410" y="297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7" name="Google Shape;6917;p16"/>
            <p:cNvCxnSpPr/>
            <p:nvPr/>
          </p:nvCxnSpPr>
          <p:spPr>
            <a:xfrm>
              <a:off x="5741" y="297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8" name="Google Shape;6918;p16"/>
            <p:cNvCxnSpPr/>
            <p:nvPr/>
          </p:nvCxnSpPr>
          <p:spPr>
            <a:xfrm>
              <a:off x="6083" y="3637"/>
              <a:ext cx="1026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9" name="Google Shape;6919;p16"/>
            <p:cNvCxnSpPr/>
            <p:nvPr/>
          </p:nvCxnSpPr>
          <p:spPr>
            <a:xfrm>
              <a:off x="3728" y="364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20" name="Google Shape;6920;p16"/>
            <p:cNvCxnSpPr/>
            <p:nvPr/>
          </p:nvCxnSpPr>
          <p:spPr>
            <a:xfrm>
              <a:off x="5741" y="2983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21" name="Google Shape;6921;p16"/>
            <p:cNvCxnSpPr/>
            <p:nvPr/>
          </p:nvCxnSpPr>
          <p:spPr>
            <a:xfrm rot="10800000">
              <a:off x="2717" y="364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22" name="Google Shape;6922;p16"/>
            <p:cNvCxnSpPr/>
            <p:nvPr/>
          </p:nvCxnSpPr>
          <p:spPr>
            <a:xfrm rot="10800000">
              <a:off x="6083" y="297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23" name="Google Shape;6923;p16"/>
            <p:cNvCxnSpPr/>
            <p:nvPr/>
          </p:nvCxnSpPr>
          <p:spPr>
            <a:xfrm>
              <a:off x="7109" y="2959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8" name="Shape 6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9" name="Google Shape;6929;p17"/>
          <p:cNvSpPr txBox="1"/>
          <p:nvPr/>
        </p:nvSpPr>
        <p:spPr>
          <a:xfrm>
            <a:off x="2592387" y="260350"/>
            <a:ext cx="655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Selon les grilles ci-dessous, combien d’heures de conduite vous reste-t-il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0" name="Google Shape;6930;p17"/>
          <p:cNvSpPr txBox="1"/>
          <p:nvPr/>
        </p:nvSpPr>
        <p:spPr>
          <a:xfrm>
            <a:off x="4284662" y="549275"/>
            <a:ext cx="1263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5,5 heures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1" name="Google Shape;6931;p17"/>
          <p:cNvGrpSpPr/>
          <p:nvPr/>
        </p:nvGrpSpPr>
        <p:grpSpPr>
          <a:xfrm>
            <a:off x="647700" y="501650"/>
            <a:ext cx="6623050" cy="1939925"/>
            <a:chOff x="1019" y="2228"/>
            <a:chExt cx="10431" cy="3054"/>
          </a:xfrm>
        </p:grpSpPr>
        <p:grpSp>
          <p:nvGrpSpPr>
            <p:cNvPr id="6932" name="Google Shape;6932;p17"/>
            <p:cNvGrpSpPr/>
            <p:nvPr/>
          </p:nvGrpSpPr>
          <p:grpSpPr>
            <a:xfrm>
              <a:off x="2494" y="2673"/>
              <a:ext cx="8251" cy="432"/>
              <a:chOff x="2276" y="11377"/>
              <a:chExt cx="8251" cy="432"/>
            </a:xfrm>
          </p:grpSpPr>
          <p:sp>
            <p:nvSpPr>
              <p:cNvPr id="6933" name="Google Shape;6933;p17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4" name="Google Shape;6934;p17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5" name="Google Shape;6935;p17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6" name="Google Shape;6936;p17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7" name="Google Shape;6937;p17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8" name="Google Shape;6938;p17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9" name="Google Shape;6939;p17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0" name="Google Shape;6940;p17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1" name="Google Shape;6941;p17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2" name="Google Shape;6942;p17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3" name="Google Shape;6943;p17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4" name="Google Shape;6944;p17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5" name="Google Shape;6945;p17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6" name="Google Shape;6946;p17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7" name="Google Shape;6947;p17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8" name="Google Shape;6948;p17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9" name="Google Shape;6949;p17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0" name="Google Shape;6950;p17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1" name="Google Shape;6951;p17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2" name="Google Shape;6952;p17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3" name="Google Shape;6953;p17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4" name="Google Shape;6954;p17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5" name="Google Shape;6955;p17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6" name="Google Shape;6956;p17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7" name="Google Shape;6957;p17"/>
            <p:cNvGrpSpPr/>
            <p:nvPr/>
          </p:nvGrpSpPr>
          <p:grpSpPr>
            <a:xfrm>
              <a:off x="1082" y="2228"/>
              <a:ext cx="10368" cy="2604"/>
              <a:chOff x="864" y="10800"/>
              <a:chExt cx="10368" cy="2604"/>
            </a:xfrm>
          </p:grpSpPr>
          <p:sp>
            <p:nvSpPr>
              <p:cNvPr id="6958" name="Google Shape;6958;p17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9" name="Google Shape;6959;p17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0" name="Google Shape;6960;p17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1" name="Google Shape;6961;p17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2" name="Google Shape;6962;p17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3" name="Google Shape;6963;p17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4" name="Google Shape;6964;p17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65" name="Google Shape;6965;p17"/>
            <p:cNvGrpSpPr/>
            <p:nvPr/>
          </p:nvGrpSpPr>
          <p:grpSpPr>
            <a:xfrm>
              <a:off x="2494" y="4400"/>
              <a:ext cx="8251" cy="432"/>
              <a:chOff x="2276" y="11376"/>
              <a:chExt cx="8251" cy="432"/>
            </a:xfrm>
          </p:grpSpPr>
          <p:sp>
            <p:nvSpPr>
              <p:cNvPr id="6966" name="Google Shape;6966;p17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7" name="Google Shape;6967;p17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8" name="Google Shape;6968;p17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9" name="Google Shape;6969;p17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0" name="Google Shape;6970;p17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1" name="Google Shape;6971;p17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2" name="Google Shape;6972;p17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3" name="Google Shape;6973;p17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4" name="Google Shape;6974;p17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5" name="Google Shape;6975;p17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6" name="Google Shape;6976;p17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7" name="Google Shape;6977;p17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8" name="Google Shape;6978;p17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9" name="Google Shape;6979;p17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0" name="Google Shape;6980;p17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1" name="Google Shape;6981;p17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2" name="Google Shape;6982;p17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3" name="Google Shape;6983;p17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4" name="Google Shape;6984;p17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5" name="Google Shape;6985;p17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6" name="Google Shape;6986;p17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7" name="Google Shape;6987;p17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8" name="Google Shape;6988;p17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9" name="Google Shape;6989;p17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90" name="Google Shape;6990;p17"/>
            <p:cNvGrpSpPr/>
            <p:nvPr/>
          </p:nvGrpSpPr>
          <p:grpSpPr>
            <a:xfrm>
              <a:off x="2378" y="3045"/>
              <a:ext cx="8927" cy="2147"/>
              <a:chOff x="2160" y="7037"/>
              <a:chExt cx="8927" cy="2147"/>
            </a:xfrm>
          </p:grpSpPr>
          <p:grpSp>
            <p:nvGrpSpPr>
              <p:cNvPr id="6991" name="Google Shape;6991;p17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6992" name="Google Shape;6992;p17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3" name="Google Shape;6993;p17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4" name="Google Shape;6994;p17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5" name="Google Shape;6995;p17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96" name="Google Shape;6996;p17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6997" name="Google Shape;699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8" name="Google Shape;699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9" name="Google Shape;6999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00" name="Google Shape;7000;p17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7001" name="Google Shape;7001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02" name="Google Shape;7002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03" name="Google Shape;7003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04" name="Google Shape;7004;p17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7005" name="Google Shape;700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06" name="Google Shape;700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07" name="Google Shape;7007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08" name="Google Shape;7008;p17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7009" name="Google Shape;700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0" name="Google Shape;7010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1" name="Google Shape;7011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12" name="Google Shape;7012;p17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7013" name="Google Shape;701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4" name="Google Shape;7014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5" name="Google Shape;701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16" name="Google Shape;7016;p17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7017" name="Google Shape;7017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8" name="Google Shape;7018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9" name="Google Shape;7019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20" name="Google Shape;7020;p17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7021" name="Google Shape;7021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2" name="Google Shape;7022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3" name="Google Shape;7023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24" name="Google Shape;7024;p17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7025" name="Google Shape;7025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6" name="Google Shape;702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7" name="Google Shape;702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28" name="Google Shape;7028;p17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7029" name="Google Shape;7029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0" name="Google Shape;7030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1" name="Google Shape;7031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32" name="Google Shape;7032;p17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7033" name="Google Shape;70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4" name="Google Shape;703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5" name="Google Shape;703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36" name="Google Shape;7036;p17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7037" name="Google Shape;7037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8" name="Google Shape;703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39" name="Google Shape;7039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0" name="Google Shape;7040;p17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7041" name="Google Shape;704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42" name="Google Shape;7042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43" name="Google Shape;7043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4" name="Google Shape;7044;p17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7045" name="Google Shape;7045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46" name="Google Shape;7046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47" name="Google Shape;704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8" name="Google Shape;7048;p17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7049" name="Google Shape;7049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0" name="Google Shape;7050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1" name="Google Shape;7051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52" name="Google Shape;7052;p17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7053" name="Google Shape;7053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4" name="Google Shape;7054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5" name="Google Shape;705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56" name="Google Shape;7056;p17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7057" name="Google Shape;705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8" name="Google Shape;7058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9" name="Google Shape;7059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60" name="Google Shape;7060;p17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7061" name="Google Shape;7061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2" name="Google Shape;7062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3" name="Google Shape;706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64" name="Google Shape;7064;p17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7065" name="Google Shape;706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6" name="Google Shape;7066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7" name="Google Shape;7067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68" name="Google Shape;7068;p17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7069" name="Google Shape;706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0" name="Google Shape;707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1" name="Google Shape;707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2" name="Google Shape;7072;p17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7073" name="Google Shape;707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4" name="Google Shape;707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5" name="Google Shape;7075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6" name="Google Shape;7076;p17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7077" name="Google Shape;7077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8" name="Google Shape;7078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9" name="Google Shape;7079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80" name="Google Shape;7080;p17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7081" name="Google Shape;708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2" name="Google Shape;708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3" name="Google Shape;7083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84" name="Google Shape;7084;p17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7085" name="Google Shape;7085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6" name="Google Shape;7086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7" name="Google Shape;7087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88" name="Google Shape;7088;p17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7089" name="Google Shape;708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0" name="Google Shape;709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1" name="Google Shape;709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92" name="Google Shape;7092;p17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7093" name="Google Shape;7093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4" name="Google Shape;7094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5" name="Google Shape;7095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96" name="Google Shape;7096;p17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7097" name="Google Shape;7097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8" name="Google Shape;7098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9" name="Google Shape;7099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0" name="Google Shape;7100;p17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7101" name="Google Shape;710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2" name="Google Shape;710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3" name="Google Shape;710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4" name="Google Shape;7104;p17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7105" name="Google Shape;710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6" name="Google Shape;7106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7" name="Google Shape;7107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8" name="Google Shape;7108;p17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7109" name="Google Shape;710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0" name="Google Shape;711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1" name="Google Shape;7111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12" name="Google Shape;7112;p17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7113" name="Google Shape;7113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4" name="Google Shape;711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5" name="Google Shape;7115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16" name="Google Shape;7116;p17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7117" name="Google Shape;7117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8" name="Google Shape;7118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9" name="Google Shape;7119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20" name="Google Shape;7120;p17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7121" name="Google Shape;7121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22" name="Google Shape;7122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23" name="Google Shape;712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24" name="Google Shape;7124;p17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7125" name="Google Shape;7125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26" name="Google Shape;7126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27" name="Google Shape;712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28" name="Google Shape;7128;p17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7129" name="Google Shape;712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0" name="Google Shape;713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1" name="Google Shape;713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2" name="Google Shape;7132;p17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7133" name="Google Shape;7133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4" name="Google Shape;7134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5" name="Google Shape;7135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6" name="Google Shape;7136;p17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7137" name="Google Shape;7137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8" name="Google Shape;7138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9" name="Google Shape;7139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40" name="Google Shape;7140;p17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7141" name="Google Shape;7141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42" name="Google Shape;7142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43" name="Google Shape;7143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44" name="Google Shape;7144;p17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7145" name="Google Shape;7145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46" name="Google Shape;7146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47" name="Google Shape;7147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48" name="Google Shape;7148;p17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7149" name="Google Shape;714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0" name="Google Shape;715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1" name="Google Shape;715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52" name="Google Shape;7152;p17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7153" name="Google Shape;7153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4" name="Google Shape;7154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5" name="Google Shape;7155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56" name="Google Shape;7156;p17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7157" name="Google Shape;7157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8" name="Google Shape;7158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59" name="Google Shape;7159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0" name="Google Shape;7160;p17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7161" name="Google Shape;7161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62" name="Google Shape;7162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63" name="Google Shape;716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4" name="Google Shape;7164;p17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7165" name="Google Shape;7165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66" name="Google Shape;7166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67" name="Google Shape;7167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8" name="Google Shape;7168;p17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7169" name="Google Shape;716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0" name="Google Shape;717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1" name="Google Shape;7171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72" name="Google Shape;7172;p17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7173" name="Google Shape;7173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4" name="Google Shape;7174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5" name="Google Shape;7175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76" name="Google Shape;7176;p17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7177" name="Google Shape;717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8" name="Google Shape;7178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9" name="Google Shape;7179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80" name="Google Shape;7180;p17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7181" name="Google Shape;718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2" name="Google Shape;7182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3" name="Google Shape;7183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84" name="Google Shape;7184;p17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7185" name="Google Shape;7185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6" name="Google Shape;7186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7" name="Google Shape;7187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88" name="Google Shape;7188;p17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7189" name="Google Shape;7189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0" name="Google Shape;7190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1" name="Google Shape;7191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2" name="Google Shape;7192;p17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7193" name="Google Shape;7193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4" name="Google Shape;7194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5" name="Google Shape;7195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6" name="Google Shape;7196;p17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7197" name="Google Shape;7197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8" name="Google Shape;7198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9" name="Google Shape;7199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00" name="Google Shape;7200;p17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7201" name="Google Shape;7201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02" name="Google Shape;7202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03" name="Google Shape;7203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04" name="Google Shape;7204;p17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7205" name="Google Shape;720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06" name="Google Shape;720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07" name="Google Shape;7207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08" name="Google Shape;7208;p17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7209" name="Google Shape;7209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0" name="Google Shape;7210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1" name="Google Shape;7211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12" name="Google Shape;7212;p17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7213" name="Google Shape;721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4" name="Google Shape;7214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5" name="Google Shape;7215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16" name="Google Shape;7216;p17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7217" name="Google Shape;7217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8" name="Google Shape;7218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9" name="Google Shape;721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0" name="Google Shape;7220;p17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7221" name="Google Shape;7221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2" name="Google Shape;7222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3" name="Google Shape;722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4" name="Google Shape;7224;p17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7225" name="Google Shape;722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6" name="Google Shape;722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7" name="Google Shape;7227;p17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8" name="Google Shape;7228;p17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7229" name="Google Shape;722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0" name="Google Shape;7230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1" name="Google Shape;7231;p17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32" name="Google Shape;7232;p17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7233" name="Google Shape;72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4" name="Google Shape;723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5" name="Google Shape;7235;p17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36" name="Google Shape;7236;p17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7237" name="Google Shape;723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8" name="Google Shape;723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9" name="Google Shape;7239;p17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40" name="Google Shape;7240;p17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7241" name="Google Shape;7241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42" name="Google Shape;724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43" name="Google Shape;724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44" name="Google Shape;7244;p17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7245" name="Google Shape;7245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46" name="Google Shape;724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47" name="Google Shape;724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48" name="Google Shape;7248;p17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7249" name="Google Shape;724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0" name="Google Shape;725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1" name="Google Shape;725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2" name="Google Shape;7252;p17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7253" name="Google Shape;7253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4" name="Google Shape;725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5" name="Google Shape;7255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6" name="Google Shape;7256;p17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7257" name="Google Shape;725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8" name="Google Shape;7258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9" name="Google Shape;725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60" name="Google Shape;7260;p17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7261" name="Google Shape;7261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62" name="Google Shape;7262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63" name="Google Shape;726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64" name="Google Shape;7264;p17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7265" name="Google Shape;726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66" name="Google Shape;7266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67" name="Google Shape;7267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68" name="Google Shape;7268;p17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7269" name="Google Shape;726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70" name="Google Shape;7270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71" name="Google Shape;7271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272" name="Google Shape;7272;p17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273" name="Google Shape;7273;p17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7274" name="Google Shape;7274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75" name="Google Shape;7275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76" name="Google Shape;727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77" name="Google Shape;7277;p17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7278" name="Google Shape;7278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79" name="Google Shape;7279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80" name="Google Shape;728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281" name="Google Shape;7281;p17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82" name="Google Shape;7282;p17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283" name="Google Shape;7283;p17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7284" name="Google Shape;7284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85" name="Google Shape;7285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86" name="Google Shape;728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7" name="Google Shape;7287;p17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7288" name="Google Shape;7288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89" name="Google Shape;7289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0" name="Google Shape;729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91" name="Google Shape;7291;p17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7292" name="Google Shape;729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3" name="Google Shape;729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4" name="Google Shape;7294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95" name="Google Shape;7295;p17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7296" name="Google Shape;7296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7" name="Google Shape;729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8" name="Google Shape;7298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99" name="Google Shape;7299;p17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7300" name="Google Shape;73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1" name="Google Shape;7301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2" name="Google Shape;730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03" name="Google Shape;7303;p17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7304" name="Google Shape;730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5" name="Google Shape;7305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6" name="Google Shape;7306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307" name="Google Shape;7307;p17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08" name="Google Shape;7308;p17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09" name="Google Shape;7309;p17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0" name="Google Shape;7310;p17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1" name="Google Shape;7311;p17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2" name="Google Shape;7312;p17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3" name="Google Shape;7313;p17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4" name="Google Shape;7314;p17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5" name="Google Shape;7315;p17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6" name="Google Shape;7316;p17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7" name="Google Shape;7317;p17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8" name="Google Shape;7318;p17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9" name="Google Shape;7319;p17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0" name="Google Shape;7320;p17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1" name="Google Shape;7321;p17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2" name="Google Shape;7322;p17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3" name="Google Shape;7323;p17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4" name="Google Shape;7324;p17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5" name="Google Shape;7325;p17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6" name="Google Shape;7326;p17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7" name="Google Shape;7327;p17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8" name="Google Shape;7328;p17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329" name="Google Shape;7329;p17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7330" name="Google Shape;733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1" name="Google Shape;7331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2" name="Google Shape;7332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33" name="Google Shape;7333;p17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7334" name="Google Shape;733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5" name="Google Shape;7335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6" name="Google Shape;7336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37" name="Google Shape;7337;p17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7338" name="Google Shape;733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9" name="Google Shape;733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0" name="Google Shape;7340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41" name="Google Shape;7341;p17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7342" name="Google Shape;734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3" name="Google Shape;734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4" name="Google Shape;7344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45" name="Google Shape;7345;p17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7346" name="Google Shape;7346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7" name="Google Shape;7347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8" name="Google Shape;7348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49" name="Google Shape;7349;p17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7350" name="Google Shape;735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1" name="Google Shape;7351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2" name="Google Shape;735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53" name="Google Shape;7353;p17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7354" name="Google Shape;735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5" name="Google Shape;7355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6" name="Google Shape;7356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57" name="Google Shape;7357;p17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7358" name="Google Shape;735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9" name="Google Shape;7359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60" name="Google Shape;7360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61" name="Google Shape;7361;p17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7362" name="Google Shape;736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63" name="Google Shape;736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64" name="Google Shape;7364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65" name="Google Shape;7365;p17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7366" name="Google Shape;7366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67" name="Google Shape;7367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68" name="Google Shape;7368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69" name="Google Shape;7369;p17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7370" name="Google Shape;7370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1" name="Google Shape;7371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2" name="Google Shape;7372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73" name="Google Shape;7373;p17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7374" name="Google Shape;737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5" name="Google Shape;7375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6" name="Google Shape;7376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77" name="Google Shape;7377;p17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7378" name="Google Shape;737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9" name="Google Shape;737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0" name="Google Shape;7380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81" name="Google Shape;7381;p17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7382" name="Google Shape;738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3" name="Google Shape;7383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4" name="Google Shape;738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85" name="Google Shape;7385;p17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7386" name="Google Shape;7386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7" name="Google Shape;738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8" name="Google Shape;738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89" name="Google Shape;7389;p17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7390" name="Google Shape;739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91" name="Google Shape;7391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92" name="Google Shape;7392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93" name="Google Shape;7393;p17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7394" name="Google Shape;739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95" name="Google Shape;7395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96" name="Google Shape;7396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97" name="Google Shape;7397;p17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7398" name="Google Shape;739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99" name="Google Shape;739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00" name="Google Shape;7400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01" name="Google Shape;7401;p17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7402" name="Google Shape;740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03" name="Google Shape;740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04" name="Google Shape;7404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405" name="Google Shape;7405;p17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06" name="Google Shape;7406;p17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07" name="Google Shape;7407;p17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08" name="Google Shape;7408;p17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09" name="Google Shape;7409;p17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0" name="Google Shape;7410;p17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1" name="Google Shape;7411;p17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2" name="Google Shape;7412;p17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3" name="Google Shape;7413;p17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4" name="Google Shape;7414;p17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5" name="Google Shape;7415;p17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6" name="Google Shape;7416;p17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7" name="Google Shape;7417;p17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8" name="Google Shape;7418;p17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9" name="Google Shape;7419;p17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0" name="Google Shape;7420;p17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1" name="Google Shape;7421;p17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2" name="Google Shape;7422;p17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3" name="Google Shape;7423;p17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4" name="Google Shape;7424;p17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5" name="Google Shape;7425;p17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6" name="Google Shape;7426;p17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7" name="Google Shape;7427;p17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8" name="Google Shape;7428;p17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9" name="Google Shape;7429;p17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0" name="Google Shape;7430;p17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1" name="Google Shape;7431;p17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2" name="Google Shape;7432;p17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3" name="Google Shape;7433;p17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4" name="Google Shape;7434;p17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435" name="Google Shape;7435;p17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7436" name="Google Shape;7436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7" name="Google Shape;7437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8" name="Google Shape;7438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39" name="Google Shape;7439;p17"/>
              <p:cNvGrpSpPr/>
              <p:nvPr/>
            </p:nvGrpSpPr>
            <p:grpSpPr>
              <a:xfrm flipH="1" rot="10800000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7440" name="Google Shape;7440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1" name="Google Shape;7441;p17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2" name="Google Shape;7442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3" name="Google Shape;7443;p17"/>
              <p:cNvGrpSpPr/>
              <p:nvPr/>
            </p:nvGrpSpPr>
            <p:grpSpPr>
              <a:xfrm flipH="1" rot="10800000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7444" name="Google Shape;744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5" name="Google Shape;7445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6" name="Google Shape;7446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7" name="Google Shape;7447;p17"/>
              <p:cNvGrpSpPr/>
              <p:nvPr/>
            </p:nvGrpSpPr>
            <p:grpSpPr>
              <a:xfrm flipH="1" rot="10800000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7448" name="Google Shape;7448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9" name="Google Shape;7449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0" name="Google Shape;7450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51" name="Google Shape;7451;p17"/>
              <p:cNvGrpSpPr/>
              <p:nvPr/>
            </p:nvGrpSpPr>
            <p:grpSpPr>
              <a:xfrm flipH="1" rot="10800000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7452" name="Google Shape;745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3" name="Google Shape;7453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4" name="Google Shape;7454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55" name="Google Shape;7455;p17"/>
              <p:cNvGrpSpPr/>
              <p:nvPr/>
            </p:nvGrpSpPr>
            <p:grpSpPr>
              <a:xfrm flipH="1" rot="10800000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7456" name="Google Shape;7456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7" name="Google Shape;7457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8" name="Google Shape;7458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59" name="Google Shape;7459;p17"/>
              <p:cNvGrpSpPr/>
              <p:nvPr/>
            </p:nvGrpSpPr>
            <p:grpSpPr>
              <a:xfrm flipH="1" rot="10800000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7460" name="Google Shape;7460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1" name="Google Shape;7461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2" name="Google Shape;7462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63" name="Google Shape;7463;p17"/>
              <p:cNvGrpSpPr/>
              <p:nvPr/>
            </p:nvGrpSpPr>
            <p:grpSpPr>
              <a:xfrm flipH="1" rot="10800000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7464" name="Google Shape;7464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5" name="Google Shape;746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6" name="Google Shape;7466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67" name="Google Shape;7467;p17"/>
              <p:cNvGrpSpPr/>
              <p:nvPr/>
            </p:nvGrpSpPr>
            <p:grpSpPr>
              <a:xfrm flipH="1" rot="10800000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7468" name="Google Shape;7468;p17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9" name="Google Shape;7469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0" name="Google Shape;747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1" name="Google Shape;7471;p17"/>
              <p:cNvGrpSpPr/>
              <p:nvPr/>
            </p:nvGrpSpPr>
            <p:grpSpPr>
              <a:xfrm flipH="1" rot="10800000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7472" name="Google Shape;7472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3" name="Google Shape;7473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4" name="Google Shape;7474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5" name="Google Shape;7475;p17"/>
              <p:cNvGrpSpPr/>
              <p:nvPr/>
            </p:nvGrpSpPr>
            <p:grpSpPr>
              <a:xfrm flipH="1" rot="10800000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7476" name="Google Shape;7476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7" name="Google Shape;7477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8" name="Google Shape;7478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9" name="Google Shape;7479;p17"/>
              <p:cNvGrpSpPr/>
              <p:nvPr/>
            </p:nvGrpSpPr>
            <p:grpSpPr>
              <a:xfrm flipH="1" rot="10800000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7480" name="Google Shape;7480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81" name="Google Shape;7481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82" name="Google Shape;7482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83" name="Google Shape;7483;p17"/>
              <p:cNvGrpSpPr/>
              <p:nvPr/>
            </p:nvGrpSpPr>
            <p:grpSpPr>
              <a:xfrm flipH="1" rot="10800000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7484" name="Google Shape;748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85" name="Google Shape;7485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86" name="Google Shape;748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87" name="Google Shape;7487;p17"/>
              <p:cNvGrpSpPr/>
              <p:nvPr/>
            </p:nvGrpSpPr>
            <p:grpSpPr>
              <a:xfrm flipH="1" rot="10800000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7488" name="Google Shape;7488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89" name="Google Shape;7489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0" name="Google Shape;749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91" name="Google Shape;7491;p17"/>
              <p:cNvGrpSpPr/>
              <p:nvPr/>
            </p:nvGrpSpPr>
            <p:grpSpPr>
              <a:xfrm flipH="1" rot="10800000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7492" name="Google Shape;749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3" name="Google Shape;7493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4" name="Google Shape;7494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95" name="Google Shape;7495;p17"/>
              <p:cNvGrpSpPr/>
              <p:nvPr/>
            </p:nvGrpSpPr>
            <p:grpSpPr>
              <a:xfrm flipH="1" rot="10800000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7496" name="Google Shape;7496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7" name="Google Shape;7497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8" name="Google Shape;7498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99" name="Google Shape;7499;p17"/>
              <p:cNvGrpSpPr/>
              <p:nvPr/>
            </p:nvGrpSpPr>
            <p:grpSpPr>
              <a:xfrm flipH="1" rot="10800000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7500" name="Google Shape;7500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1" name="Google Shape;7501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2" name="Google Shape;7502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3" name="Google Shape;7503;p17"/>
              <p:cNvGrpSpPr/>
              <p:nvPr/>
            </p:nvGrpSpPr>
            <p:grpSpPr>
              <a:xfrm flipH="1" rot="10800000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7504" name="Google Shape;750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5" name="Google Shape;750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6" name="Google Shape;750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7" name="Google Shape;7507;p17"/>
              <p:cNvGrpSpPr/>
              <p:nvPr/>
            </p:nvGrpSpPr>
            <p:grpSpPr>
              <a:xfrm flipH="1" rot="10800000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7508" name="Google Shape;7508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9" name="Google Shape;7509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10" name="Google Shape;7510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11" name="Google Shape;7511;p17"/>
              <p:cNvGrpSpPr/>
              <p:nvPr/>
            </p:nvGrpSpPr>
            <p:grpSpPr>
              <a:xfrm flipH="1" rot="10800000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7512" name="Google Shape;751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13" name="Google Shape;7513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14" name="Google Shape;7514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15" name="Google Shape;7515;p17"/>
              <p:cNvGrpSpPr/>
              <p:nvPr/>
            </p:nvGrpSpPr>
            <p:grpSpPr>
              <a:xfrm flipH="1" rot="10800000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7516" name="Google Shape;7516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17" name="Google Shape;7517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18" name="Google Shape;7518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19" name="Google Shape;7519;p17"/>
              <p:cNvGrpSpPr/>
              <p:nvPr/>
            </p:nvGrpSpPr>
            <p:grpSpPr>
              <a:xfrm flipH="1" rot="10800000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7520" name="Google Shape;7520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21" name="Google Shape;7521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22" name="Google Shape;7522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23" name="Google Shape;7523;p17"/>
              <p:cNvGrpSpPr/>
              <p:nvPr/>
            </p:nvGrpSpPr>
            <p:grpSpPr>
              <a:xfrm flipH="1" rot="10800000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7524" name="Google Shape;752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25" name="Google Shape;752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26" name="Google Shape;752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27" name="Google Shape;7527;p17"/>
              <p:cNvGrpSpPr/>
              <p:nvPr/>
            </p:nvGrpSpPr>
            <p:grpSpPr>
              <a:xfrm flipH="1" rot="10800000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7528" name="Google Shape;7528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29" name="Google Shape;7529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30" name="Google Shape;753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7531" name="Google Shape;7531;p17"/>
            <p:cNvSpPr txBox="1"/>
            <p:nvPr/>
          </p:nvSpPr>
          <p:spPr>
            <a:xfrm>
              <a:off x="1019" y="4850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32" name="Google Shape;7532;p17"/>
            <p:cNvCxnSpPr/>
            <p:nvPr/>
          </p:nvCxnSpPr>
          <p:spPr>
            <a:xfrm>
              <a:off x="7109" y="3220"/>
              <a:ext cx="3363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3" name="Google Shape;7533;p17"/>
            <p:cNvCxnSpPr/>
            <p:nvPr/>
          </p:nvCxnSpPr>
          <p:spPr>
            <a:xfrm flipH="1" rot="10800000">
              <a:off x="4057" y="3888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4" name="Google Shape;7534;p17"/>
            <p:cNvCxnSpPr/>
            <p:nvPr/>
          </p:nvCxnSpPr>
          <p:spPr>
            <a:xfrm>
              <a:off x="4046" y="3877"/>
              <a:ext cx="1008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5" name="Google Shape;7535;p17"/>
            <p:cNvCxnSpPr/>
            <p:nvPr/>
          </p:nvCxnSpPr>
          <p:spPr>
            <a:xfrm rot="10800000">
              <a:off x="5410" y="321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6" name="Google Shape;7536;p17"/>
            <p:cNvCxnSpPr/>
            <p:nvPr/>
          </p:nvCxnSpPr>
          <p:spPr>
            <a:xfrm>
              <a:off x="5741" y="321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7" name="Google Shape;7537;p17"/>
            <p:cNvCxnSpPr/>
            <p:nvPr/>
          </p:nvCxnSpPr>
          <p:spPr>
            <a:xfrm>
              <a:off x="6083" y="3877"/>
              <a:ext cx="1026" cy="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8" name="Google Shape;7538;p17"/>
            <p:cNvCxnSpPr/>
            <p:nvPr/>
          </p:nvCxnSpPr>
          <p:spPr>
            <a:xfrm>
              <a:off x="3728" y="388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9" name="Google Shape;7539;p17"/>
            <p:cNvCxnSpPr/>
            <p:nvPr/>
          </p:nvCxnSpPr>
          <p:spPr>
            <a:xfrm>
              <a:off x="5741" y="3223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40" name="Google Shape;7540;p17"/>
            <p:cNvCxnSpPr/>
            <p:nvPr/>
          </p:nvCxnSpPr>
          <p:spPr>
            <a:xfrm rot="10800000">
              <a:off x="2717" y="388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41" name="Google Shape;7541;p17"/>
            <p:cNvCxnSpPr/>
            <p:nvPr/>
          </p:nvCxnSpPr>
          <p:spPr>
            <a:xfrm rot="10800000">
              <a:off x="6083" y="321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42" name="Google Shape;7542;p17"/>
            <p:cNvCxnSpPr/>
            <p:nvPr/>
          </p:nvCxnSpPr>
          <p:spPr>
            <a:xfrm>
              <a:off x="7109" y="3199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7543" name="Google Shape;7543;p17"/>
          <p:cNvCxnSpPr/>
          <p:nvPr/>
        </p:nvCxnSpPr>
        <p:spPr>
          <a:xfrm rot="10800000">
            <a:off x="3221037" y="1125537"/>
            <a:ext cx="0" cy="42862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4" name="Google Shape;7544;p17"/>
          <p:cNvCxnSpPr/>
          <p:nvPr/>
        </p:nvCxnSpPr>
        <p:spPr>
          <a:xfrm>
            <a:off x="1697037" y="1585912"/>
            <a:ext cx="65087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5" name="Google Shape;7545;p17"/>
          <p:cNvCxnSpPr/>
          <p:nvPr/>
        </p:nvCxnSpPr>
        <p:spPr>
          <a:xfrm>
            <a:off x="3216275" y="1150937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6" name="Google Shape;7546;p17"/>
          <p:cNvCxnSpPr/>
          <p:nvPr/>
        </p:nvCxnSpPr>
        <p:spPr>
          <a:xfrm>
            <a:off x="3433762" y="1544637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7" name="Google Shape;7547;p17"/>
          <p:cNvCxnSpPr/>
          <p:nvPr/>
        </p:nvCxnSpPr>
        <p:spPr>
          <a:xfrm>
            <a:off x="2365375" y="1766887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8" name="Google Shape;7548;p17"/>
          <p:cNvCxnSpPr/>
          <p:nvPr/>
        </p:nvCxnSpPr>
        <p:spPr>
          <a:xfrm>
            <a:off x="1503362" y="1766887"/>
            <a:ext cx="21272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549" name="Google Shape;7549;p17"/>
          <p:cNvGrpSpPr/>
          <p:nvPr/>
        </p:nvGrpSpPr>
        <p:grpSpPr>
          <a:xfrm>
            <a:off x="1546225" y="2852737"/>
            <a:ext cx="5240337" cy="273050"/>
            <a:chOff x="2275" y="11376"/>
            <a:chExt cx="8251" cy="432"/>
          </a:xfrm>
        </p:grpSpPr>
        <p:sp>
          <p:nvSpPr>
            <p:cNvPr id="7550" name="Google Shape;7550;p17"/>
            <p:cNvSpPr txBox="1"/>
            <p:nvPr/>
          </p:nvSpPr>
          <p:spPr>
            <a:xfrm>
              <a:off x="9951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17"/>
            <p:cNvSpPr txBox="1"/>
            <p:nvPr/>
          </p:nvSpPr>
          <p:spPr>
            <a:xfrm>
              <a:off x="96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17"/>
            <p:cNvSpPr txBox="1"/>
            <p:nvPr/>
          </p:nvSpPr>
          <p:spPr>
            <a:xfrm>
              <a:off x="92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17"/>
            <p:cNvSpPr txBox="1"/>
            <p:nvPr/>
          </p:nvSpPr>
          <p:spPr>
            <a:xfrm>
              <a:off x="8941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17"/>
            <p:cNvSpPr txBox="1"/>
            <p:nvPr/>
          </p:nvSpPr>
          <p:spPr>
            <a:xfrm>
              <a:off x="860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17"/>
            <p:cNvSpPr txBox="1"/>
            <p:nvPr/>
          </p:nvSpPr>
          <p:spPr>
            <a:xfrm>
              <a:off x="826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17"/>
            <p:cNvSpPr txBox="1"/>
            <p:nvPr/>
          </p:nvSpPr>
          <p:spPr>
            <a:xfrm>
              <a:off x="793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17"/>
            <p:cNvSpPr txBox="1"/>
            <p:nvPr/>
          </p:nvSpPr>
          <p:spPr>
            <a:xfrm>
              <a:off x="7597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17"/>
            <p:cNvSpPr txBox="1"/>
            <p:nvPr/>
          </p:nvSpPr>
          <p:spPr>
            <a:xfrm>
              <a:off x="7259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17"/>
            <p:cNvSpPr txBox="1"/>
            <p:nvPr/>
          </p:nvSpPr>
          <p:spPr>
            <a:xfrm>
              <a:off x="692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17"/>
            <p:cNvSpPr txBox="1"/>
            <p:nvPr/>
          </p:nvSpPr>
          <p:spPr>
            <a:xfrm>
              <a:off x="658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17"/>
            <p:cNvSpPr txBox="1"/>
            <p:nvPr/>
          </p:nvSpPr>
          <p:spPr>
            <a:xfrm>
              <a:off x="625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17"/>
            <p:cNvSpPr txBox="1"/>
            <p:nvPr/>
          </p:nvSpPr>
          <p:spPr>
            <a:xfrm>
              <a:off x="59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17"/>
            <p:cNvSpPr txBox="1"/>
            <p:nvPr/>
          </p:nvSpPr>
          <p:spPr>
            <a:xfrm>
              <a:off x="55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17"/>
            <p:cNvSpPr txBox="1"/>
            <p:nvPr/>
          </p:nvSpPr>
          <p:spPr>
            <a:xfrm>
              <a:off x="524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17"/>
            <p:cNvSpPr txBox="1"/>
            <p:nvPr/>
          </p:nvSpPr>
          <p:spPr>
            <a:xfrm>
              <a:off x="429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17"/>
            <p:cNvSpPr txBox="1"/>
            <p:nvPr/>
          </p:nvSpPr>
          <p:spPr>
            <a:xfrm>
              <a:off x="3960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17"/>
            <p:cNvSpPr txBox="1"/>
            <p:nvPr/>
          </p:nvSpPr>
          <p:spPr>
            <a:xfrm>
              <a:off x="227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17"/>
            <p:cNvSpPr txBox="1"/>
            <p:nvPr/>
          </p:nvSpPr>
          <p:spPr>
            <a:xfrm>
              <a:off x="261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17"/>
            <p:cNvSpPr txBox="1"/>
            <p:nvPr/>
          </p:nvSpPr>
          <p:spPr>
            <a:xfrm>
              <a:off x="2950" y="11376"/>
              <a:ext cx="430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17"/>
            <p:cNvSpPr txBox="1"/>
            <p:nvPr/>
          </p:nvSpPr>
          <p:spPr>
            <a:xfrm>
              <a:off x="362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17"/>
            <p:cNvSpPr txBox="1"/>
            <p:nvPr/>
          </p:nvSpPr>
          <p:spPr>
            <a:xfrm>
              <a:off x="328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17"/>
            <p:cNvSpPr txBox="1"/>
            <p:nvPr/>
          </p:nvSpPr>
          <p:spPr>
            <a:xfrm>
              <a:off x="463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17"/>
            <p:cNvSpPr txBox="1"/>
            <p:nvPr/>
          </p:nvSpPr>
          <p:spPr>
            <a:xfrm>
              <a:off x="4967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4" name="Google Shape;7574;p17"/>
          <p:cNvGrpSpPr/>
          <p:nvPr/>
        </p:nvGrpSpPr>
        <p:grpSpPr>
          <a:xfrm>
            <a:off x="1546225" y="3949700"/>
            <a:ext cx="5240337" cy="274637"/>
            <a:chOff x="2275" y="11376"/>
            <a:chExt cx="8251" cy="432"/>
          </a:xfrm>
        </p:grpSpPr>
        <p:sp>
          <p:nvSpPr>
            <p:cNvPr id="7575" name="Google Shape;7575;p17"/>
            <p:cNvSpPr txBox="1"/>
            <p:nvPr/>
          </p:nvSpPr>
          <p:spPr>
            <a:xfrm>
              <a:off x="9951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17"/>
            <p:cNvSpPr txBox="1"/>
            <p:nvPr/>
          </p:nvSpPr>
          <p:spPr>
            <a:xfrm>
              <a:off x="96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17"/>
            <p:cNvSpPr txBox="1"/>
            <p:nvPr/>
          </p:nvSpPr>
          <p:spPr>
            <a:xfrm>
              <a:off x="92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17"/>
            <p:cNvSpPr txBox="1"/>
            <p:nvPr/>
          </p:nvSpPr>
          <p:spPr>
            <a:xfrm>
              <a:off x="8941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17"/>
            <p:cNvSpPr txBox="1"/>
            <p:nvPr/>
          </p:nvSpPr>
          <p:spPr>
            <a:xfrm>
              <a:off x="860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17"/>
            <p:cNvSpPr txBox="1"/>
            <p:nvPr/>
          </p:nvSpPr>
          <p:spPr>
            <a:xfrm>
              <a:off x="826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17"/>
            <p:cNvSpPr txBox="1"/>
            <p:nvPr/>
          </p:nvSpPr>
          <p:spPr>
            <a:xfrm>
              <a:off x="793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17"/>
            <p:cNvSpPr txBox="1"/>
            <p:nvPr/>
          </p:nvSpPr>
          <p:spPr>
            <a:xfrm>
              <a:off x="7597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17"/>
            <p:cNvSpPr txBox="1"/>
            <p:nvPr/>
          </p:nvSpPr>
          <p:spPr>
            <a:xfrm>
              <a:off x="7259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17"/>
            <p:cNvSpPr txBox="1"/>
            <p:nvPr/>
          </p:nvSpPr>
          <p:spPr>
            <a:xfrm>
              <a:off x="692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17"/>
            <p:cNvSpPr txBox="1"/>
            <p:nvPr/>
          </p:nvSpPr>
          <p:spPr>
            <a:xfrm>
              <a:off x="658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17"/>
            <p:cNvSpPr txBox="1"/>
            <p:nvPr/>
          </p:nvSpPr>
          <p:spPr>
            <a:xfrm>
              <a:off x="625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17"/>
            <p:cNvSpPr txBox="1"/>
            <p:nvPr/>
          </p:nvSpPr>
          <p:spPr>
            <a:xfrm>
              <a:off x="59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17"/>
            <p:cNvSpPr txBox="1"/>
            <p:nvPr/>
          </p:nvSpPr>
          <p:spPr>
            <a:xfrm>
              <a:off x="55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17"/>
            <p:cNvSpPr txBox="1"/>
            <p:nvPr/>
          </p:nvSpPr>
          <p:spPr>
            <a:xfrm>
              <a:off x="524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17"/>
            <p:cNvSpPr txBox="1"/>
            <p:nvPr/>
          </p:nvSpPr>
          <p:spPr>
            <a:xfrm>
              <a:off x="429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17"/>
            <p:cNvSpPr txBox="1"/>
            <p:nvPr/>
          </p:nvSpPr>
          <p:spPr>
            <a:xfrm>
              <a:off x="3960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17"/>
            <p:cNvSpPr txBox="1"/>
            <p:nvPr/>
          </p:nvSpPr>
          <p:spPr>
            <a:xfrm>
              <a:off x="227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17"/>
            <p:cNvSpPr txBox="1"/>
            <p:nvPr/>
          </p:nvSpPr>
          <p:spPr>
            <a:xfrm>
              <a:off x="261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17"/>
            <p:cNvSpPr txBox="1"/>
            <p:nvPr/>
          </p:nvSpPr>
          <p:spPr>
            <a:xfrm>
              <a:off x="2950" y="11376"/>
              <a:ext cx="430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17"/>
            <p:cNvSpPr txBox="1"/>
            <p:nvPr/>
          </p:nvSpPr>
          <p:spPr>
            <a:xfrm>
              <a:off x="362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17"/>
            <p:cNvSpPr txBox="1"/>
            <p:nvPr/>
          </p:nvSpPr>
          <p:spPr>
            <a:xfrm>
              <a:off x="328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17"/>
            <p:cNvSpPr txBox="1"/>
            <p:nvPr/>
          </p:nvSpPr>
          <p:spPr>
            <a:xfrm>
              <a:off x="463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17"/>
            <p:cNvSpPr txBox="1"/>
            <p:nvPr/>
          </p:nvSpPr>
          <p:spPr>
            <a:xfrm>
              <a:off x="4967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9" name="Google Shape;7599;p17"/>
          <p:cNvGrpSpPr/>
          <p:nvPr/>
        </p:nvGrpSpPr>
        <p:grpSpPr>
          <a:xfrm>
            <a:off x="1473200" y="3076575"/>
            <a:ext cx="5670550" cy="1363662"/>
            <a:chOff x="2160" y="7037"/>
            <a:chExt cx="8928" cy="2147"/>
          </a:xfrm>
        </p:grpSpPr>
        <p:grpSp>
          <p:nvGrpSpPr>
            <p:cNvPr id="7600" name="Google Shape;7600;p17"/>
            <p:cNvGrpSpPr/>
            <p:nvPr/>
          </p:nvGrpSpPr>
          <p:grpSpPr>
            <a:xfrm>
              <a:off x="2160" y="7374"/>
              <a:ext cx="8086" cy="1010"/>
              <a:chOff x="2880" y="12090"/>
              <a:chExt cx="6912" cy="863"/>
            </a:xfrm>
          </p:grpSpPr>
          <p:cxnSp>
            <p:nvCxnSpPr>
              <p:cNvPr id="7601" name="Google Shape;7601;p17"/>
              <p:cNvCxnSpPr/>
              <p:nvPr/>
            </p:nvCxnSpPr>
            <p:spPr>
              <a:xfrm>
                <a:off x="2880" y="12090"/>
                <a:ext cx="6912" cy="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2" name="Google Shape;7602;p17"/>
              <p:cNvCxnSpPr/>
              <p:nvPr/>
            </p:nvCxnSpPr>
            <p:spPr>
              <a:xfrm>
                <a:off x="2880" y="12379"/>
                <a:ext cx="6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3" name="Google Shape;7603;p17"/>
              <p:cNvCxnSpPr/>
              <p:nvPr/>
            </p:nvCxnSpPr>
            <p:spPr>
              <a:xfrm>
                <a:off x="2880" y="12665"/>
                <a:ext cx="6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4" name="Google Shape;7604;p17"/>
              <p:cNvCxnSpPr/>
              <p:nvPr/>
            </p:nvCxnSpPr>
            <p:spPr>
              <a:xfrm>
                <a:off x="2880" y="12953"/>
                <a:ext cx="6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05" name="Google Shape;7605;p17"/>
            <p:cNvGrpSpPr/>
            <p:nvPr/>
          </p:nvGrpSpPr>
          <p:grpSpPr>
            <a:xfrm>
              <a:off x="5277" y="8217"/>
              <a:ext cx="167" cy="168"/>
              <a:chOff x="2521" y="14112"/>
              <a:chExt cx="142" cy="144"/>
            </a:xfrm>
          </p:grpSpPr>
          <p:cxnSp>
            <p:nvCxnSpPr>
              <p:cNvPr id="7606" name="Google Shape;760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7" name="Google Shape;7607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8" name="Google Shape;7608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09" name="Google Shape;7609;p17"/>
            <p:cNvGrpSpPr/>
            <p:nvPr/>
          </p:nvGrpSpPr>
          <p:grpSpPr>
            <a:xfrm>
              <a:off x="5949" y="8217"/>
              <a:ext cx="170" cy="168"/>
              <a:chOff x="2519" y="14112"/>
              <a:chExt cx="145" cy="144"/>
            </a:xfrm>
          </p:grpSpPr>
          <p:cxnSp>
            <p:nvCxnSpPr>
              <p:cNvPr id="7610" name="Google Shape;761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1" name="Google Shape;761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2" name="Google Shape;7612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13" name="Google Shape;7613;p17"/>
            <p:cNvGrpSpPr/>
            <p:nvPr/>
          </p:nvGrpSpPr>
          <p:grpSpPr>
            <a:xfrm>
              <a:off x="6624" y="8217"/>
              <a:ext cx="170" cy="168"/>
              <a:chOff x="2520" y="14112"/>
              <a:chExt cx="145" cy="144"/>
            </a:xfrm>
          </p:grpSpPr>
          <p:cxnSp>
            <p:nvCxnSpPr>
              <p:cNvPr id="7614" name="Google Shape;7614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5" name="Google Shape;761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6" name="Google Shape;7616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17" name="Google Shape;7617;p17"/>
            <p:cNvGrpSpPr/>
            <p:nvPr/>
          </p:nvGrpSpPr>
          <p:grpSpPr>
            <a:xfrm>
              <a:off x="7299" y="8217"/>
              <a:ext cx="167" cy="168"/>
              <a:chOff x="2521" y="14112"/>
              <a:chExt cx="143" cy="144"/>
            </a:xfrm>
          </p:grpSpPr>
          <p:cxnSp>
            <p:nvCxnSpPr>
              <p:cNvPr id="7618" name="Google Shape;7618;p17"/>
              <p:cNvCxnSpPr/>
              <p:nvPr/>
            </p:nvCxnSpPr>
            <p:spPr>
              <a:xfrm>
                <a:off x="2594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9" name="Google Shape;7619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0" name="Google Shape;7620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21" name="Google Shape;7621;p17"/>
            <p:cNvGrpSpPr/>
            <p:nvPr/>
          </p:nvGrpSpPr>
          <p:grpSpPr>
            <a:xfrm>
              <a:off x="7971" y="8217"/>
              <a:ext cx="170" cy="168"/>
              <a:chOff x="2519" y="14112"/>
              <a:chExt cx="146" cy="144"/>
            </a:xfrm>
          </p:grpSpPr>
          <p:cxnSp>
            <p:nvCxnSpPr>
              <p:cNvPr id="7622" name="Google Shape;7622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3" name="Google Shape;7623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4" name="Google Shape;7624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25" name="Google Shape;7625;p17"/>
            <p:cNvGrpSpPr/>
            <p:nvPr/>
          </p:nvGrpSpPr>
          <p:grpSpPr>
            <a:xfrm>
              <a:off x="8646" y="8217"/>
              <a:ext cx="168" cy="168"/>
              <a:chOff x="2520" y="14112"/>
              <a:chExt cx="144" cy="144"/>
            </a:xfrm>
          </p:grpSpPr>
          <p:cxnSp>
            <p:nvCxnSpPr>
              <p:cNvPr id="7626" name="Google Shape;762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7" name="Google Shape;7627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8" name="Google Shape;762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29" name="Google Shape;7629;p17"/>
            <p:cNvGrpSpPr/>
            <p:nvPr/>
          </p:nvGrpSpPr>
          <p:grpSpPr>
            <a:xfrm>
              <a:off x="4939" y="8217"/>
              <a:ext cx="168" cy="168"/>
              <a:chOff x="2519" y="14112"/>
              <a:chExt cx="144" cy="144"/>
            </a:xfrm>
          </p:grpSpPr>
          <p:cxnSp>
            <p:nvCxnSpPr>
              <p:cNvPr id="7630" name="Google Shape;763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1" name="Google Shape;763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2" name="Google Shape;7632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33" name="Google Shape;7633;p17"/>
            <p:cNvGrpSpPr/>
            <p:nvPr/>
          </p:nvGrpSpPr>
          <p:grpSpPr>
            <a:xfrm>
              <a:off x="8309" y="8217"/>
              <a:ext cx="167" cy="168"/>
              <a:chOff x="2520" y="14112"/>
              <a:chExt cx="143" cy="144"/>
            </a:xfrm>
          </p:grpSpPr>
          <p:cxnSp>
            <p:nvCxnSpPr>
              <p:cNvPr id="7634" name="Google Shape;7634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5" name="Google Shape;763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6" name="Google Shape;7636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37" name="Google Shape;7637;p17"/>
            <p:cNvGrpSpPr/>
            <p:nvPr/>
          </p:nvGrpSpPr>
          <p:grpSpPr>
            <a:xfrm>
              <a:off x="7634" y="8217"/>
              <a:ext cx="170" cy="168"/>
              <a:chOff x="2519" y="14112"/>
              <a:chExt cx="146" cy="144"/>
            </a:xfrm>
          </p:grpSpPr>
          <p:cxnSp>
            <p:nvCxnSpPr>
              <p:cNvPr id="7638" name="Google Shape;763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9" name="Google Shape;7639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0" name="Google Shape;764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41" name="Google Shape;7641;p17"/>
            <p:cNvGrpSpPr/>
            <p:nvPr/>
          </p:nvGrpSpPr>
          <p:grpSpPr>
            <a:xfrm>
              <a:off x="6961" y="8217"/>
              <a:ext cx="168" cy="168"/>
              <a:chOff x="2520" y="14112"/>
              <a:chExt cx="143" cy="144"/>
            </a:xfrm>
          </p:grpSpPr>
          <p:cxnSp>
            <p:nvCxnSpPr>
              <p:cNvPr id="7642" name="Google Shape;764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3" name="Google Shape;764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4" name="Google Shape;7644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45" name="Google Shape;7645;p17"/>
            <p:cNvGrpSpPr/>
            <p:nvPr/>
          </p:nvGrpSpPr>
          <p:grpSpPr>
            <a:xfrm>
              <a:off x="6287" y="8217"/>
              <a:ext cx="169" cy="168"/>
              <a:chOff x="2520" y="14112"/>
              <a:chExt cx="144" cy="144"/>
            </a:xfrm>
          </p:grpSpPr>
          <p:cxnSp>
            <p:nvCxnSpPr>
              <p:cNvPr id="7646" name="Google Shape;7646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7" name="Google Shape;7647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8" name="Google Shape;764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49" name="Google Shape;7649;p17"/>
            <p:cNvGrpSpPr/>
            <p:nvPr/>
          </p:nvGrpSpPr>
          <p:grpSpPr>
            <a:xfrm>
              <a:off x="9318" y="8217"/>
              <a:ext cx="170" cy="168"/>
              <a:chOff x="2519" y="14112"/>
              <a:chExt cx="145" cy="144"/>
            </a:xfrm>
          </p:grpSpPr>
          <p:cxnSp>
            <p:nvCxnSpPr>
              <p:cNvPr id="7650" name="Google Shape;765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1" name="Google Shape;765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2" name="Google Shape;7652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53" name="Google Shape;7653;p17"/>
            <p:cNvGrpSpPr/>
            <p:nvPr/>
          </p:nvGrpSpPr>
          <p:grpSpPr>
            <a:xfrm>
              <a:off x="9993" y="8217"/>
              <a:ext cx="170" cy="168"/>
              <a:chOff x="2520" y="14112"/>
              <a:chExt cx="145" cy="144"/>
            </a:xfrm>
          </p:grpSpPr>
          <p:cxnSp>
            <p:nvCxnSpPr>
              <p:cNvPr id="7654" name="Google Shape;7654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5" name="Google Shape;765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6" name="Google Shape;7656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57" name="Google Shape;7657;p17"/>
            <p:cNvGrpSpPr/>
            <p:nvPr/>
          </p:nvGrpSpPr>
          <p:grpSpPr>
            <a:xfrm>
              <a:off x="9656" y="8217"/>
              <a:ext cx="170" cy="168"/>
              <a:chOff x="2520" y="14112"/>
              <a:chExt cx="145" cy="144"/>
            </a:xfrm>
          </p:grpSpPr>
          <p:cxnSp>
            <p:nvCxnSpPr>
              <p:cNvPr id="7658" name="Google Shape;765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9" name="Google Shape;7659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0" name="Google Shape;766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61" name="Google Shape;7661;p17"/>
            <p:cNvGrpSpPr/>
            <p:nvPr/>
          </p:nvGrpSpPr>
          <p:grpSpPr>
            <a:xfrm>
              <a:off x="8983" y="8217"/>
              <a:ext cx="168" cy="168"/>
              <a:chOff x="2520" y="14112"/>
              <a:chExt cx="144" cy="144"/>
            </a:xfrm>
          </p:grpSpPr>
          <p:cxnSp>
            <p:nvCxnSpPr>
              <p:cNvPr id="7662" name="Google Shape;766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3" name="Google Shape;766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4" name="Google Shape;7664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65" name="Google Shape;7665;p17"/>
            <p:cNvGrpSpPr/>
            <p:nvPr/>
          </p:nvGrpSpPr>
          <p:grpSpPr>
            <a:xfrm>
              <a:off x="5277" y="7879"/>
              <a:ext cx="167" cy="168"/>
              <a:chOff x="2521" y="14111"/>
              <a:chExt cx="142" cy="144"/>
            </a:xfrm>
          </p:grpSpPr>
          <p:cxnSp>
            <p:nvCxnSpPr>
              <p:cNvPr id="7666" name="Google Shape;766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7" name="Google Shape;7667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8" name="Google Shape;7668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69" name="Google Shape;7669;p17"/>
            <p:cNvGrpSpPr/>
            <p:nvPr/>
          </p:nvGrpSpPr>
          <p:grpSpPr>
            <a:xfrm>
              <a:off x="5949" y="7879"/>
              <a:ext cx="170" cy="168"/>
              <a:chOff x="2519" y="14111"/>
              <a:chExt cx="145" cy="144"/>
            </a:xfrm>
          </p:grpSpPr>
          <p:cxnSp>
            <p:nvCxnSpPr>
              <p:cNvPr id="7670" name="Google Shape;7670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1" name="Google Shape;7671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2" name="Google Shape;7672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73" name="Google Shape;7673;p17"/>
            <p:cNvGrpSpPr/>
            <p:nvPr/>
          </p:nvGrpSpPr>
          <p:grpSpPr>
            <a:xfrm>
              <a:off x="6624" y="7879"/>
              <a:ext cx="170" cy="168"/>
              <a:chOff x="2520" y="14111"/>
              <a:chExt cx="145" cy="144"/>
            </a:xfrm>
          </p:grpSpPr>
          <p:cxnSp>
            <p:nvCxnSpPr>
              <p:cNvPr id="7674" name="Google Shape;767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5" name="Google Shape;7675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6" name="Google Shape;767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77" name="Google Shape;7677;p17"/>
            <p:cNvGrpSpPr/>
            <p:nvPr/>
          </p:nvGrpSpPr>
          <p:grpSpPr>
            <a:xfrm>
              <a:off x="7299" y="7879"/>
              <a:ext cx="167" cy="168"/>
              <a:chOff x="2521" y="14111"/>
              <a:chExt cx="143" cy="144"/>
            </a:xfrm>
          </p:grpSpPr>
          <p:cxnSp>
            <p:nvCxnSpPr>
              <p:cNvPr id="7678" name="Google Shape;7678;p17"/>
              <p:cNvCxnSpPr/>
              <p:nvPr/>
            </p:nvCxnSpPr>
            <p:spPr>
              <a:xfrm>
                <a:off x="2594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9" name="Google Shape;7679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0" name="Google Shape;7680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81" name="Google Shape;7681;p17"/>
            <p:cNvGrpSpPr/>
            <p:nvPr/>
          </p:nvGrpSpPr>
          <p:grpSpPr>
            <a:xfrm>
              <a:off x="7971" y="7879"/>
              <a:ext cx="170" cy="168"/>
              <a:chOff x="2519" y="14111"/>
              <a:chExt cx="146" cy="144"/>
            </a:xfrm>
          </p:grpSpPr>
          <p:cxnSp>
            <p:nvCxnSpPr>
              <p:cNvPr id="7682" name="Google Shape;768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3" name="Google Shape;7683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4" name="Google Shape;7684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85" name="Google Shape;7685;p17"/>
            <p:cNvGrpSpPr/>
            <p:nvPr/>
          </p:nvGrpSpPr>
          <p:grpSpPr>
            <a:xfrm>
              <a:off x="8646" y="7879"/>
              <a:ext cx="168" cy="168"/>
              <a:chOff x="2520" y="14111"/>
              <a:chExt cx="144" cy="144"/>
            </a:xfrm>
          </p:grpSpPr>
          <p:cxnSp>
            <p:nvCxnSpPr>
              <p:cNvPr id="7686" name="Google Shape;768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7" name="Google Shape;7687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8" name="Google Shape;7688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89" name="Google Shape;7689;p17"/>
            <p:cNvGrpSpPr/>
            <p:nvPr/>
          </p:nvGrpSpPr>
          <p:grpSpPr>
            <a:xfrm>
              <a:off x="9318" y="7879"/>
              <a:ext cx="170" cy="168"/>
              <a:chOff x="2519" y="14111"/>
              <a:chExt cx="145" cy="144"/>
            </a:xfrm>
          </p:grpSpPr>
          <p:cxnSp>
            <p:nvCxnSpPr>
              <p:cNvPr id="7690" name="Google Shape;7690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1" name="Google Shape;7691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2" name="Google Shape;7692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93" name="Google Shape;7693;p17"/>
            <p:cNvGrpSpPr/>
            <p:nvPr/>
          </p:nvGrpSpPr>
          <p:grpSpPr>
            <a:xfrm>
              <a:off x="9993" y="7879"/>
              <a:ext cx="170" cy="168"/>
              <a:chOff x="2520" y="14111"/>
              <a:chExt cx="145" cy="144"/>
            </a:xfrm>
          </p:grpSpPr>
          <p:cxnSp>
            <p:nvCxnSpPr>
              <p:cNvPr id="7694" name="Google Shape;7694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5" name="Google Shape;7695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6" name="Google Shape;769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697" name="Google Shape;7697;p17"/>
            <p:cNvGrpSpPr/>
            <p:nvPr/>
          </p:nvGrpSpPr>
          <p:grpSpPr>
            <a:xfrm>
              <a:off x="4939" y="7879"/>
              <a:ext cx="168" cy="168"/>
              <a:chOff x="2519" y="14111"/>
              <a:chExt cx="144" cy="144"/>
            </a:xfrm>
          </p:grpSpPr>
          <p:cxnSp>
            <p:nvCxnSpPr>
              <p:cNvPr id="7698" name="Google Shape;7698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9" name="Google Shape;7699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0" name="Google Shape;770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01" name="Google Shape;7701;p17"/>
            <p:cNvGrpSpPr/>
            <p:nvPr/>
          </p:nvGrpSpPr>
          <p:grpSpPr>
            <a:xfrm>
              <a:off x="9656" y="7879"/>
              <a:ext cx="170" cy="168"/>
              <a:chOff x="2520" y="14111"/>
              <a:chExt cx="145" cy="144"/>
            </a:xfrm>
          </p:grpSpPr>
          <p:cxnSp>
            <p:nvCxnSpPr>
              <p:cNvPr id="7702" name="Google Shape;770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3" name="Google Shape;7703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4" name="Google Shape;7704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05" name="Google Shape;7705;p17"/>
            <p:cNvGrpSpPr/>
            <p:nvPr/>
          </p:nvGrpSpPr>
          <p:grpSpPr>
            <a:xfrm>
              <a:off x="8983" y="7879"/>
              <a:ext cx="168" cy="168"/>
              <a:chOff x="2520" y="14111"/>
              <a:chExt cx="144" cy="144"/>
            </a:xfrm>
          </p:grpSpPr>
          <p:cxnSp>
            <p:nvCxnSpPr>
              <p:cNvPr id="7706" name="Google Shape;770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7" name="Google Shape;7707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8" name="Google Shape;7708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09" name="Google Shape;7709;p17"/>
            <p:cNvGrpSpPr/>
            <p:nvPr/>
          </p:nvGrpSpPr>
          <p:grpSpPr>
            <a:xfrm>
              <a:off x="8309" y="7879"/>
              <a:ext cx="167" cy="168"/>
              <a:chOff x="2520" y="14111"/>
              <a:chExt cx="143" cy="144"/>
            </a:xfrm>
          </p:grpSpPr>
          <p:cxnSp>
            <p:nvCxnSpPr>
              <p:cNvPr id="7710" name="Google Shape;7710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1" name="Google Shape;7711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2" name="Google Shape;7712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13" name="Google Shape;7713;p17"/>
            <p:cNvGrpSpPr/>
            <p:nvPr/>
          </p:nvGrpSpPr>
          <p:grpSpPr>
            <a:xfrm>
              <a:off x="7634" y="7879"/>
              <a:ext cx="170" cy="168"/>
              <a:chOff x="2519" y="14111"/>
              <a:chExt cx="146" cy="144"/>
            </a:xfrm>
          </p:grpSpPr>
          <p:cxnSp>
            <p:nvCxnSpPr>
              <p:cNvPr id="7714" name="Google Shape;771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5" name="Google Shape;7715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6" name="Google Shape;771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17" name="Google Shape;7717;p17"/>
            <p:cNvGrpSpPr/>
            <p:nvPr/>
          </p:nvGrpSpPr>
          <p:grpSpPr>
            <a:xfrm>
              <a:off x="6961" y="7879"/>
              <a:ext cx="168" cy="168"/>
              <a:chOff x="2520" y="14111"/>
              <a:chExt cx="143" cy="144"/>
            </a:xfrm>
          </p:grpSpPr>
          <p:cxnSp>
            <p:nvCxnSpPr>
              <p:cNvPr id="7718" name="Google Shape;7718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9" name="Google Shape;7719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0" name="Google Shape;772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21" name="Google Shape;7721;p17"/>
            <p:cNvGrpSpPr/>
            <p:nvPr/>
          </p:nvGrpSpPr>
          <p:grpSpPr>
            <a:xfrm>
              <a:off x="6287" y="7879"/>
              <a:ext cx="169" cy="168"/>
              <a:chOff x="2520" y="14111"/>
              <a:chExt cx="144" cy="144"/>
            </a:xfrm>
          </p:grpSpPr>
          <p:cxnSp>
            <p:nvCxnSpPr>
              <p:cNvPr id="7722" name="Google Shape;772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3" name="Google Shape;7723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4" name="Google Shape;7724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25" name="Google Shape;7725;p17"/>
            <p:cNvGrpSpPr/>
            <p:nvPr/>
          </p:nvGrpSpPr>
          <p:grpSpPr>
            <a:xfrm>
              <a:off x="5277" y="7542"/>
              <a:ext cx="167" cy="170"/>
              <a:chOff x="2521" y="14111"/>
              <a:chExt cx="142" cy="146"/>
            </a:xfrm>
          </p:grpSpPr>
          <p:cxnSp>
            <p:nvCxnSpPr>
              <p:cNvPr id="7726" name="Google Shape;772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7" name="Google Shape;7727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8" name="Google Shape;7728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29" name="Google Shape;7729;p17"/>
            <p:cNvGrpSpPr/>
            <p:nvPr/>
          </p:nvGrpSpPr>
          <p:grpSpPr>
            <a:xfrm>
              <a:off x="5949" y="7542"/>
              <a:ext cx="170" cy="170"/>
              <a:chOff x="2519" y="14111"/>
              <a:chExt cx="145" cy="146"/>
            </a:xfrm>
          </p:grpSpPr>
          <p:cxnSp>
            <p:nvCxnSpPr>
              <p:cNvPr id="7730" name="Google Shape;773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1" name="Google Shape;773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2" name="Google Shape;7732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33" name="Google Shape;7733;p17"/>
            <p:cNvGrpSpPr/>
            <p:nvPr/>
          </p:nvGrpSpPr>
          <p:grpSpPr>
            <a:xfrm>
              <a:off x="6624" y="7542"/>
              <a:ext cx="170" cy="170"/>
              <a:chOff x="2520" y="14111"/>
              <a:chExt cx="145" cy="146"/>
            </a:xfrm>
          </p:grpSpPr>
          <p:cxnSp>
            <p:nvCxnSpPr>
              <p:cNvPr id="7734" name="Google Shape;7734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5" name="Google Shape;773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6" name="Google Shape;773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37" name="Google Shape;7737;p17"/>
            <p:cNvGrpSpPr/>
            <p:nvPr/>
          </p:nvGrpSpPr>
          <p:grpSpPr>
            <a:xfrm>
              <a:off x="7299" y="7542"/>
              <a:ext cx="167" cy="170"/>
              <a:chOff x="2521" y="14111"/>
              <a:chExt cx="143" cy="146"/>
            </a:xfrm>
          </p:grpSpPr>
          <p:cxnSp>
            <p:nvCxnSpPr>
              <p:cNvPr id="7738" name="Google Shape;7738;p17"/>
              <p:cNvCxnSpPr/>
              <p:nvPr/>
            </p:nvCxnSpPr>
            <p:spPr>
              <a:xfrm>
                <a:off x="2594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9" name="Google Shape;7739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0" name="Google Shape;7740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41" name="Google Shape;7741;p17"/>
            <p:cNvGrpSpPr/>
            <p:nvPr/>
          </p:nvGrpSpPr>
          <p:grpSpPr>
            <a:xfrm>
              <a:off x="7971" y="7542"/>
              <a:ext cx="170" cy="170"/>
              <a:chOff x="2519" y="14111"/>
              <a:chExt cx="146" cy="146"/>
            </a:xfrm>
          </p:grpSpPr>
          <p:cxnSp>
            <p:nvCxnSpPr>
              <p:cNvPr id="7742" name="Google Shape;774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3" name="Google Shape;7743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4" name="Google Shape;7744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45" name="Google Shape;7745;p17"/>
            <p:cNvGrpSpPr/>
            <p:nvPr/>
          </p:nvGrpSpPr>
          <p:grpSpPr>
            <a:xfrm>
              <a:off x="8646" y="7542"/>
              <a:ext cx="168" cy="170"/>
              <a:chOff x="2520" y="14111"/>
              <a:chExt cx="144" cy="146"/>
            </a:xfrm>
          </p:grpSpPr>
          <p:cxnSp>
            <p:nvCxnSpPr>
              <p:cNvPr id="7746" name="Google Shape;774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7" name="Google Shape;7747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8" name="Google Shape;7748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49" name="Google Shape;7749;p17"/>
            <p:cNvGrpSpPr/>
            <p:nvPr/>
          </p:nvGrpSpPr>
          <p:grpSpPr>
            <a:xfrm>
              <a:off x="9318" y="7542"/>
              <a:ext cx="170" cy="170"/>
              <a:chOff x="2519" y="14111"/>
              <a:chExt cx="145" cy="146"/>
            </a:xfrm>
          </p:grpSpPr>
          <p:cxnSp>
            <p:nvCxnSpPr>
              <p:cNvPr id="7750" name="Google Shape;775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1" name="Google Shape;775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2" name="Google Shape;7752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53" name="Google Shape;7753;p17"/>
            <p:cNvGrpSpPr/>
            <p:nvPr/>
          </p:nvGrpSpPr>
          <p:grpSpPr>
            <a:xfrm>
              <a:off x="9993" y="7542"/>
              <a:ext cx="170" cy="170"/>
              <a:chOff x="2520" y="14111"/>
              <a:chExt cx="145" cy="146"/>
            </a:xfrm>
          </p:grpSpPr>
          <p:cxnSp>
            <p:nvCxnSpPr>
              <p:cNvPr id="7754" name="Google Shape;7754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5" name="Google Shape;775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6" name="Google Shape;775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57" name="Google Shape;7757;p17"/>
            <p:cNvGrpSpPr/>
            <p:nvPr/>
          </p:nvGrpSpPr>
          <p:grpSpPr>
            <a:xfrm>
              <a:off x="4939" y="7542"/>
              <a:ext cx="168" cy="170"/>
              <a:chOff x="2519" y="14111"/>
              <a:chExt cx="144" cy="146"/>
            </a:xfrm>
          </p:grpSpPr>
          <p:cxnSp>
            <p:nvCxnSpPr>
              <p:cNvPr id="7758" name="Google Shape;7758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9" name="Google Shape;7759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0" name="Google Shape;7760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61" name="Google Shape;7761;p17"/>
            <p:cNvGrpSpPr/>
            <p:nvPr/>
          </p:nvGrpSpPr>
          <p:grpSpPr>
            <a:xfrm>
              <a:off x="9656" y="7542"/>
              <a:ext cx="170" cy="170"/>
              <a:chOff x="2520" y="14111"/>
              <a:chExt cx="145" cy="146"/>
            </a:xfrm>
          </p:grpSpPr>
          <p:cxnSp>
            <p:nvCxnSpPr>
              <p:cNvPr id="7762" name="Google Shape;776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3" name="Google Shape;7763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4" name="Google Shape;7764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65" name="Google Shape;7765;p17"/>
            <p:cNvGrpSpPr/>
            <p:nvPr/>
          </p:nvGrpSpPr>
          <p:grpSpPr>
            <a:xfrm>
              <a:off x="8983" y="7542"/>
              <a:ext cx="168" cy="170"/>
              <a:chOff x="2520" y="14111"/>
              <a:chExt cx="144" cy="146"/>
            </a:xfrm>
          </p:grpSpPr>
          <p:cxnSp>
            <p:nvCxnSpPr>
              <p:cNvPr id="7766" name="Google Shape;776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7" name="Google Shape;7767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8" name="Google Shape;7768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69" name="Google Shape;7769;p17"/>
            <p:cNvGrpSpPr/>
            <p:nvPr/>
          </p:nvGrpSpPr>
          <p:grpSpPr>
            <a:xfrm>
              <a:off x="8309" y="7542"/>
              <a:ext cx="167" cy="170"/>
              <a:chOff x="2520" y="14111"/>
              <a:chExt cx="143" cy="146"/>
            </a:xfrm>
          </p:grpSpPr>
          <p:cxnSp>
            <p:nvCxnSpPr>
              <p:cNvPr id="7770" name="Google Shape;7770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1" name="Google Shape;7771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2" name="Google Shape;7772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73" name="Google Shape;7773;p17"/>
            <p:cNvGrpSpPr/>
            <p:nvPr/>
          </p:nvGrpSpPr>
          <p:grpSpPr>
            <a:xfrm>
              <a:off x="7634" y="7542"/>
              <a:ext cx="170" cy="170"/>
              <a:chOff x="2519" y="14111"/>
              <a:chExt cx="146" cy="146"/>
            </a:xfrm>
          </p:grpSpPr>
          <p:cxnSp>
            <p:nvCxnSpPr>
              <p:cNvPr id="7774" name="Google Shape;7774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5" name="Google Shape;7775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6" name="Google Shape;777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77" name="Google Shape;7777;p17"/>
            <p:cNvGrpSpPr/>
            <p:nvPr/>
          </p:nvGrpSpPr>
          <p:grpSpPr>
            <a:xfrm>
              <a:off x="6961" y="7542"/>
              <a:ext cx="168" cy="170"/>
              <a:chOff x="2520" y="14111"/>
              <a:chExt cx="143" cy="146"/>
            </a:xfrm>
          </p:grpSpPr>
          <p:cxnSp>
            <p:nvCxnSpPr>
              <p:cNvPr id="7778" name="Google Shape;7778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9" name="Google Shape;7779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0" name="Google Shape;7780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81" name="Google Shape;7781;p17"/>
            <p:cNvGrpSpPr/>
            <p:nvPr/>
          </p:nvGrpSpPr>
          <p:grpSpPr>
            <a:xfrm>
              <a:off x="6287" y="7542"/>
              <a:ext cx="169" cy="170"/>
              <a:chOff x="2520" y="14111"/>
              <a:chExt cx="144" cy="146"/>
            </a:xfrm>
          </p:grpSpPr>
          <p:cxnSp>
            <p:nvCxnSpPr>
              <p:cNvPr id="7782" name="Google Shape;778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3" name="Google Shape;7783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4" name="Google Shape;7784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85" name="Google Shape;7785;p17"/>
            <p:cNvGrpSpPr/>
            <p:nvPr/>
          </p:nvGrpSpPr>
          <p:grpSpPr>
            <a:xfrm>
              <a:off x="7299" y="7207"/>
              <a:ext cx="167" cy="168"/>
              <a:chOff x="2521" y="14113"/>
              <a:chExt cx="143" cy="144"/>
            </a:xfrm>
          </p:grpSpPr>
          <p:cxnSp>
            <p:nvCxnSpPr>
              <p:cNvPr id="7786" name="Google Shape;7786;p17"/>
              <p:cNvCxnSpPr/>
              <p:nvPr/>
            </p:nvCxnSpPr>
            <p:spPr>
              <a:xfrm>
                <a:off x="2594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7" name="Google Shape;7787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8" name="Google Shape;7788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89" name="Google Shape;7789;p17"/>
            <p:cNvGrpSpPr/>
            <p:nvPr/>
          </p:nvGrpSpPr>
          <p:grpSpPr>
            <a:xfrm>
              <a:off x="7971" y="7207"/>
              <a:ext cx="170" cy="168"/>
              <a:chOff x="2519" y="14113"/>
              <a:chExt cx="146" cy="144"/>
            </a:xfrm>
          </p:grpSpPr>
          <p:cxnSp>
            <p:nvCxnSpPr>
              <p:cNvPr id="7790" name="Google Shape;7790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1" name="Google Shape;7791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2" name="Google Shape;7792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93" name="Google Shape;7793;p17"/>
            <p:cNvGrpSpPr/>
            <p:nvPr/>
          </p:nvGrpSpPr>
          <p:grpSpPr>
            <a:xfrm>
              <a:off x="8646" y="7207"/>
              <a:ext cx="168" cy="168"/>
              <a:chOff x="2520" y="14113"/>
              <a:chExt cx="144" cy="144"/>
            </a:xfrm>
          </p:grpSpPr>
          <p:cxnSp>
            <p:nvCxnSpPr>
              <p:cNvPr id="7794" name="Google Shape;779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5" name="Google Shape;7795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6" name="Google Shape;7796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97" name="Google Shape;7797;p17"/>
            <p:cNvGrpSpPr/>
            <p:nvPr/>
          </p:nvGrpSpPr>
          <p:grpSpPr>
            <a:xfrm>
              <a:off x="9318" y="7207"/>
              <a:ext cx="170" cy="168"/>
              <a:chOff x="2519" y="14113"/>
              <a:chExt cx="145" cy="144"/>
            </a:xfrm>
          </p:grpSpPr>
          <p:cxnSp>
            <p:nvCxnSpPr>
              <p:cNvPr id="7798" name="Google Shape;7798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9" name="Google Shape;7799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0" name="Google Shape;7800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01" name="Google Shape;7801;p17"/>
            <p:cNvGrpSpPr/>
            <p:nvPr/>
          </p:nvGrpSpPr>
          <p:grpSpPr>
            <a:xfrm>
              <a:off x="9993" y="7207"/>
              <a:ext cx="170" cy="168"/>
              <a:chOff x="2520" y="14113"/>
              <a:chExt cx="145" cy="144"/>
            </a:xfrm>
          </p:grpSpPr>
          <p:cxnSp>
            <p:nvCxnSpPr>
              <p:cNvPr id="7802" name="Google Shape;7802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3" name="Google Shape;7803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4" name="Google Shape;7804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05" name="Google Shape;7805;p17"/>
            <p:cNvGrpSpPr/>
            <p:nvPr/>
          </p:nvGrpSpPr>
          <p:grpSpPr>
            <a:xfrm>
              <a:off x="9656" y="7207"/>
              <a:ext cx="170" cy="168"/>
              <a:chOff x="2520" y="14113"/>
              <a:chExt cx="145" cy="144"/>
            </a:xfrm>
          </p:grpSpPr>
          <p:cxnSp>
            <p:nvCxnSpPr>
              <p:cNvPr id="7806" name="Google Shape;780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7" name="Google Shape;7807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8" name="Google Shape;7808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09" name="Google Shape;7809;p17"/>
            <p:cNvGrpSpPr/>
            <p:nvPr/>
          </p:nvGrpSpPr>
          <p:grpSpPr>
            <a:xfrm>
              <a:off x="8983" y="7207"/>
              <a:ext cx="168" cy="168"/>
              <a:chOff x="2520" y="14113"/>
              <a:chExt cx="144" cy="144"/>
            </a:xfrm>
          </p:grpSpPr>
          <p:cxnSp>
            <p:nvCxnSpPr>
              <p:cNvPr id="7810" name="Google Shape;7810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1" name="Google Shape;781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2" name="Google Shape;7812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13" name="Google Shape;7813;p17"/>
            <p:cNvGrpSpPr/>
            <p:nvPr/>
          </p:nvGrpSpPr>
          <p:grpSpPr>
            <a:xfrm>
              <a:off x="8309" y="7207"/>
              <a:ext cx="167" cy="168"/>
              <a:chOff x="2520" y="14113"/>
              <a:chExt cx="143" cy="144"/>
            </a:xfrm>
          </p:grpSpPr>
          <p:cxnSp>
            <p:nvCxnSpPr>
              <p:cNvPr id="7814" name="Google Shape;781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5" name="Google Shape;7815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6" name="Google Shape;7816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17" name="Google Shape;7817;p17"/>
            <p:cNvGrpSpPr/>
            <p:nvPr/>
          </p:nvGrpSpPr>
          <p:grpSpPr>
            <a:xfrm>
              <a:off x="7634" y="7207"/>
              <a:ext cx="170" cy="168"/>
              <a:chOff x="2519" y="14113"/>
              <a:chExt cx="146" cy="144"/>
            </a:xfrm>
          </p:grpSpPr>
          <p:cxnSp>
            <p:nvCxnSpPr>
              <p:cNvPr id="7818" name="Google Shape;7818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9" name="Google Shape;7819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0" name="Google Shape;7820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21" name="Google Shape;7821;p17"/>
            <p:cNvGrpSpPr/>
            <p:nvPr/>
          </p:nvGrpSpPr>
          <p:grpSpPr>
            <a:xfrm>
              <a:off x="5277" y="7207"/>
              <a:ext cx="167" cy="168"/>
              <a:chOff x="2521" y="14113"/>
              <a:chExt cx="142" cy="144"/>
            </a:xfrm>
          </p:grpSpPr>
          <p:cxnSp>
            <p:nvCxnSpPr>
              <p:cNvPr id="7822" name="Google Shape;7822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3" name="Google Shape;7823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4" name="Google Shape;7824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25" name="Google Shape;7825;p17"/>
            <p:cNvGrpSpPr/>
            <p:nvPr/>
          </p:nvGrpSpPr>
          <p:grpSpPr>
            <a:xfrm>
              <a:off x="5949" y="7207"/>
              <a:ext cx="170" cy="168"/>
              <a:chOff x="2519" y="14113"/>
              <a:chExt cx="145" cy="144"/>
            </a:xfrm>
          </p:grpSpPr>
          <p:cxnSp>
            <p:nvCxnSpPr>
              <p:cNvPr id="7826" name="Google Shape;782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7" name="Google Shape;7827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8" name="Google Shape;7828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29" name="Google Shape;7829;p17"/>
            <p:cNvGrpSpPr/>
            <p:nvPr/>
          </p:nvGrpSpPr>
          <p:grpSpPr>
            <a:xfrm>
              <a:off x="6624" y="7207"/>
              <a:ext cx="170" cy="168"/>
              <a:chOff x="2520" y="14113"/>
              <a:chExt cx="145" cy="144"/>
            </a:xfrm>
          </p:grpSpPr>
          <p:cxnSp>
            <p:nvCxnSpPr>
              <p:cNvPr id="7830" name="Google Shape;7830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1" name="Google Shape;783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2" name="Google Shape;7832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33" name="Google Shape;7833;p17"/>
            <p:cNvGrpSpPr/>
            <p:nvPr/>
          </p:nvGrpSpPr>
          <p:grpSpPr>
            <a:xfrm>
              <a:off x="3930" y="7207"/>
              <a:ext cx="167" cy="168"/>
              <a:chOff x="2521" y="14113"/>
              <a:chExt cx="143" cy="144"/>
            </a:xfrm>
          </p:grpSpPr>
          <p:cxnSp>
            <p:nvCxnSpPr>
              <p:cNvPr id="7834" name="Google Shape;783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5" name="Google Shape;7835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6" name="Google Shape;7836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37" name="Google Shape;7837;p17"/>
            <p:cNvGrpSpPr/>
            <p:nvPr/>
          </p:nvGrpSpPr>
          <p:grpSpPr>
            <a:xfrm>
              <a:off x="3930" y="7542"/>
              <a:ext cx="167" cy="170"/>
              <a:chOff x="2521" y="14111"/>
              <a:chExt cx="143" cy="146"/>
            </a:xfrm>
          </p:grpSpPr>
          <p:cxnSp>
            <p:nvCxnSpPr>
              <p:cNvPr id="7838" name="Google Shape;7838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9" name="Google Shape;7839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0" name="Google Shape;7840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41" name="Google Shape;7841;p17"/>
            <p:cNvGrpSpPr/>
            <p:nvPr/>
          </p:nvGrpSpPr>
          <p:grpSpPr>
            <a:xfrm>
              <a:off x="3930" y="7879"/>
              <a:ext cx="167" cy="168"/>
              <a:chOff x="2521" y="14111"/>
              <a:chExt cx="143" cy="144"/>
            </a:xfrm>
          </p:grpSpPr>
          <p:cxnSp>
            <p:nvCxnSpPr>
              <p:cNvPr id="7842" name="Google Shape;7842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3" name="Google Shape;7843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4" name="Google Shape;7844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45" name="Google Shape;7845;p17"/>
            <p:cNvGrpSpPr/>
            <p:nvPr/>
          </p:nvGrpSpPr>
          <p:grpSpPr>
            <a:xfrm>
              <a:off x="3930" y="8217"/>
              <a:ext cx="167" cy="168"/>
              <a:chOff x="2521" y="14112"/>
              <a:chExt cx="143" cy="144"/>
            </a:xfrm>
          </p:grpSpPr>
          <p:cxnSp>
            <p:nvCxnSpPr>
              <p:cNvPr id="7846" name="Google Shape;784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7" name="Google Shape;7847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8" name="Google Shape;784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49" name="Google Shape;7849;p17"/>
            <p:cNvGrpSpPr/>
            <p:nvPr/>
          </p:nvGrpSpPr>
          <p:grpSpPr>
            <a:xfrm>
              <a:off x="3255" y="7207"/>
              <a:ext cx="167" cy="168"/>
              <a:chOff x="2520" y="14113"/>
              <a:chExt cx="143" cy="144"/>
            </a:xfrm>
          </p:grpSpPr>
          <p:cxnSp>
            <p:nvCxnSpPr>
              <p:cNvPr id="7850" name="Google Shape;7850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1" name="Google Shape;785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2" name="Google Shape;7852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53" name="Google Shape;7853;p17"/>
            <p:cNvGrpSpPr/>
            <p:nvPr/>
          </p:nvGrpSpPr>
          <p:grpSpPr>
            <a:xfrm>
              <a:off x="3255" y="7542"/>
              <a:ext cx="167" cy="170"/>
              <a:chOff x="2520" y="14111"/>
              <a:chExt cx="143" cy="146"/>
            </a:xfrm>
          </p:grpSpPr>
          <p:cxnSp>
            <p:nvCxnSpPr>
              <p:cNvPr id="7854" name="Google Shape;7854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5" name="Google Shape;785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6" name="Google Shape;7856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57" name="Google Shape;7857;p17"/>
            <p:cNvGrpSpPr/>
            <p:nvPr/>
          </p:nvGrpSpPr>
          <p:grpSpPr>
            <a:xfrm>
              <a:off x="3255" y="7879"/>
              <a:ext cx="167" cy="168"/>
              <a:chOff x="2520" y="14111"/>
              <a:chExt cx="143" cy="144"/>
            </a:xfrm>
          </p:grpSpPr>
          <p:cxnSp>
            <p:nvCxnSpPr>
              <p:cNvPr id="7858" name="Google Shape;7858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9" name="Google Shape;7859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0" name="Google Shape;786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61" name="Google Shape;7861;p17"/>
            <p:cNvGrpSpPr/>
            <p:nvPr/>
          </p:nvGrpSpPr>
          <p:grpSpPr>
            <a:xfrm>
              <a:off x="3255" y="8217"/>
              <a:ext cx="167" cy="168"/>
              <a:chOff x="2520" y="14112"/>
              <a:chExt cx="143" cy="144"/>
            </a:xfrm>
          </p:grpSpPr>
          <p:cxnSp>
            <p:nvCxnSpPr>
              <p:cNvPr id="7862" name="Google Shape;786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3" name="Google Shape;786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4" name="Google Shape;7864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65" name="Google Shape;7865;p17"/>
            <p:cNvGrpSpPr/>
            <p:nvPr/>
          </p:nvGrpSpPr>
          <p:grpSpPr>
            <a:xfrm>
              <a:off x="4602" y="7207"/>
              <a:ext cx="170" cy="168"/>
              <a:chOff x="2519" y="14113"/>
              <a:chExt cx="146" cy="144"/>
            </a:xfrm>
          </p:grpSpPr>
          <p:cxnSp>
            <p:nvCxnSpPr>
              <p:cNvPr id="7866" name="Google Shape;786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7" name="Google Shape;7867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8" name="Google Shape;7868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69" name="Google Shape;7869;p17"/>
            <p:cNvGrpSpPr/>
            <p:nvPr/>
          </p:nvGrpSpPr>
          <p:grpSpPr>
            <a:xfrm>
              <a:off x="4602" y="7542"/>
              <a:ext cx="170" cy="170"/>
              <a:chOff x="2519" y="14111"/>
              <a:chExt cx="146" cy="146"/>
            </a:xfrm>
          </p:grpSpPr>
          <p:cxnSp>
            <p:nvCxnSpPr>
              <p:cNvPr id="7870" name="Google Shape;787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1" name="Google Shape;787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2" name="Google Shape;7872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73" name="Google Shape;7873;p17"/>
            <p:cNvGrpSpPr/>
            <p:nvPr/>
          </p:nvGrpSpPr>
          <p:grpSpPr>
            <a:xfrm>
              <a:off x="4602" y="7879"/>
              <a:ext cx="170" cy="168"/>
              <a:chOff x="2519" y="14111"/>
              <a:chExt cx="146" cy="144"/>
            </a:xfrm>
          </p:grpSpPr>
          <p:cxnSp>
            <p:nvCxnSpPr>
              <p:cNvPr id="7874" name="Google Shape;787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5" name="Google Shape;7875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6" name="Google Shape;787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77" name="Google Shape;7877;p17"/>
            <p:cNvGrpSpPr/>
            <p:nvPr/>
          </p:nvGrpSpPr>
          <p:grpSpPr>
            <a:xfrm>
              <a:off x="4602" y="8217"/>
              <a:ext cx="170" cy="168"/>
              <a:chOff x="2519" y="14112"/>
              <a:chExt cx="146" cy="144"/>
            </a:xfrm>
          </p:grpSpPr>
          <p:cxnSp>
            <p:nvCxnSpPr>
              <p:cNvPr id="7878" name="Google Shape;787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9" name="Google Shape;7879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0" name="Google Shape;788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7881" name="Google Shape;7881;p17"/>
            <p:cNvCxnSpPr/>
            <p:nvPr/>
          </p:nvCxnSpPr>
          <p:spPr>
            <a:xfrm>
              <a:off x="2160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882" name="Google Shape;7882;p17"/>
            <p:cNvGrpSpPr/>
            <p:nvPr/>
          </p:nvGrpSpPr>
          <p:grpSpPr>
            <a:xfrm>
              <a:off x="2245" y="7207"/>
              <a:ext cx="168" cy="168"/>
              <a:chOff x="2521" y="14113"/>
              <a:chExt cx="143" cy="144"/>
            </a:xfrm>
          </p:grpSpPr>
          <p:cxnSp>
            <p:nvCxnSpPr>
              <p:cNvPr id="7883" name="Google Shape;7883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4" name="Google Shape;7884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5" name="Google Shape;7885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86" name="Google Shape;7886;p17"/>
            <p:cNvGrpSpPr/>
            <p:nvPr/>
          </p:nvGrpSpPr>
          <p:grpSpPr>
            <a:xfrm>
              <a:off x="2245" y="7542"/>
              <a:ext cx="168" cy="170"/>
              <a:chOff x="2521" y="14111"/>
              <a:chExt cx="143" cy="146"/>
            </a:xfrm>
          </p:grpSpPr>
          <p:cxnSp>
            <p:nvCxnSpPr>
              <p:cNvPr id="7887" name="Google Shape;7887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8" name="Google Shape;7888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9" name="Google Shape;7889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7890" name="Google Shape;7890;p17"/>
            <p:cNvCxnSpPr/>
            <p:nvPr/>
          </p:nvCxnSpPr>
          <p:spPr>
            <a:xfrm>
              <a:off x="2497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91" name="Google Shape;7891;p17"/>
            <p:cNvCxnSpPr/>
            <p:nvPr/>
          </p:nvCxnSpPr>
          <p:spPr>
            <a:xfrm>
              <a:off x="2835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892" name="Google Shape;7892;p17"/>
            <p:cNvGrpSpPr/>
            <p:nvPr/>
          </p:nvGrpSpPr>
          <p:grpSpPr>
            <a:xfrm>
              <a:off x="2580" y="7207"/>
              <a:ext cx="170" cy="168"/>
              <a:chOff x="2519" y="14113"/>
              <a:chExt cx="145" cy="144"/>
            </a:xfrm>
          </p:grpSpPr>
          <p:cxnSp>
            <p:nvCxnSpPr>
              <p:cNvPr id="7893" name="Google Shape;7893;p17"/>
              <p:cNvCxnSpPr/>
              <p:nvPr/>
            </p:nvCxnSpPr>
            <p:spPr>
              <a:xfrm>
                <a:off x="2591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4" name="Google Shape;7894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5" name="Google Shape;7895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896" name="Google Shape;7896;p17"/>
            <p:cNvGrpSpPr/>
            <p:nvPr/>
          </p:nvGrpSpPr>
          <p:grpSpPr>
            <a:xfrm>
              <a:off x="2580" y="7542"/>
              <a:ext cx="170" cy="170"/>
              <a:chOff x="2519" y="14111"/>
              <a:chExt cx="145" cy="146"/>
            </a:xfrm>
          </p:grpSpPr>
          <p:cxnSp>
            <p:nvCxnSpPr>
              <p:cNvPr id="7897" name="Google Shape;7897;p17"/>
              <p:cNvCxnSpPr/>
              <p:nvPr/>
            </p:nvCxnSpPr>
            <p:spPr>
              <a:xfrm>
                <a:off x="2591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8" name="Google Shape;7898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9" name="Google Shape;7899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00" name="Google Shape;7900;p17"/>
            <p:cNvGrpSpPr/>
            <p:nvPr/>
          </p:nvGrpSpPr>
          <p:grpSpPr>
            <a:xfrm>
              <a:off x="2580" y="7879"/>
              <a:ext cx="170" cy="168"/>
              <a:chOff x="2519" y="14111"/>
              <a:chExt cx="145" cy="144"/>
            </a:xfrm>
          </p:grpSpPr>
          <p:cxnSp>
            <p:nvCxnSpPr>
              <p:cNvPr id="7901" name="Google Shape;7901;p17"/>
              <p:cNvCxnSpPr/>
              <p:nvPr/>
            </p:nvCxnSpPr>
            <p:spPr>
              <a:xfrm>
                <a:off x="2591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02" name="Google Shape;7902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03" name="Google Shape;7903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04" name="Google Shape;7904;p17"/>
            <p:cNvGrpSpPr/>
            <p:nvPr/>
          </p:nvGrpSpPr>
          <p:grpSpPr>
            <a:xfrm>
              <a:off x="2580" y="8217"/>
              <a:ext cx="170" cy="168"/>
              <a:chOff x="2519" y="14112"/>
              <a:chExt cx="145" cy="144"/>
            </a:xfrm>
          </p:grpSpPr>
          <p:cxnSp>
            <p:nvCxnSpPr>
              <p:cNvPr id="7905" name="Google Shape;7905;p17"/>
              <p:cNvCxnSpPr/>
              <p:nvPr/>
            </p:nvCxnSpPr>
            <p:spPr>
              <a:xfrm>
                <a:off x="2591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06" name="Google Shape;7906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07" name="Google Shape;7907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08" name="Google Shape;7908;p17"/>
            <p:cNvGrpSpPr/>
            <p:nvPr/>
          </p:nvGrpSpPr>
          <p:grpSpPr>
            <a:xfrm>
              <a:off x="2245" y="7879"/>
              <a:ext cx="168" cy="168"/>
              <a:chOff x="2521" y="14111"/>
              <a:chExt cx="143" cy="144"/>
            </a:xfrm>
          </p:grpSpPr>
          <p:cxnSp>
            <p:nvCxnSpPr>
              <p:cNvPr id="7909" name="Google Shape;7909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10" name="Google Shape;7910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11" name="Google Shape;7911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12" name="Google Shape;7912;p17"/>
            <p:cNvGrpSpPr/>
            <p:nvPr/>
          </p:nvGrpSpPr>
          <p:grpSpPr>
            <a:xfrm>
              <a:off x="2245" y="8217"/>
              <a:ext cx="168" cy="168"/>
              <a:chOff x="2521" y="14112"/>
              <a:chExt cx="143" cy="144"/>
            </a:xfrm>
          </p:grpSpPr>
          <p:cxnSp>
            <p:nvCxnSpPr>
              <p:cNvPr id="7913" name="Google Shape;7913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14" name="Google Shape;7914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15" name="Google Shape;7915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7916" name="Google Shape;7916;p17"/>
            <p:cNvCxnSpPr/>
            <p:nvPr/>
          </p:nvCxnSpPr>
          <p:spPr>
            <a:xfrm>
              <a:off x="3845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7" name="Google Shape;7917;p17"/>
            <p:cNvCxnSpPr/>
            <p:nvPr/>
          </p:nvCxnSpPr>
          <p:spPr>
            <a:xfrm>
              <a:off x="4182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8" name="Google Shape;7918;p17"/>
            <p:cNvCxnSpPr/>
            <p:nvPr/>
          </p:nvCxnSpPr>
          <p:spPr>
            <a:xfrm>
              <a:off x="3170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9" name="Google Shape;7919;p17"/>
            <p:cNvCxnSpPr/>
            <p:nvPr/>
          </p:nvCxnSpPr>
          <p:spPr>
            <a:xfrm>
              <a:off x="3507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0" name="Google Shape;7920;p17"/>
            <p:cNvCxnSpPr/>
            <p:nvPr/>
          </p:nvCxnSpPr>
          <p:spPr>
            <a:xfrm>
              <a:off x="4517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1" name="Google Shape;7921;p17"/>
            <p:cNvCxnSpPr/>
            <p:nvPr/>
          </p:nvCxnSpPr>
          <p:spPr>
            <a:xfrm>
              <a:off x="4854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2" name="Google Shape;7922;p17"/>
            <p:cNvCxnSpPr/>
            <p:nvPr/>
          </p:nvCxnSpPr>
          <p:spPr>
            <a:xfrm>
              <a:off x="5192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3" name="Google Shape;7923;p17"/>
            <p:cNvCxnSpPr/>
            <p:nvPr/>
          </p:nvCxnSpPr>
          <p:spPr>
            <a:xfrm>
              <a:off x="5529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4" name="Google Shape;7924;p17"/>
            <p:cNvCxnSpPr/>
            <p:nvPr/>
          </p:nvCxnSpPr>
          <p:spPr>
            <a:xfrm>
              <a:off x="5867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5" name="Google Shape;7925;p17"/>
            <p:cNvCxnSpPr/>
            <p:nvPr/>
          </p:nvCxnSpPr>
          <p:spPr>
            <a:xfrm>
              <a:off x="6204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6" name="Google Shape;7926;p17"/>
            <p:cNvCxnSpPr/>
            <p:nvPr/>
          </p:nvCxnSpPr>
          <p:spPr>
            <a:xfrm>
              <a:off x="6539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7" name="Google Shape;7927;p17"/>
            <p:cNvCxnSpPr/>
            <p:nvPr/>
          </p:nvCxnSpPr>
          <p:spPr>
            <a:xfrm>
              <a:off x="6876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8" name="Google Shape;7928;p17"/>
            <p:cNvCxnSpPr/>
            <p:nvPr/>
          </p:nvCxnSpPr>
          <p:spPr>
            <a:xfrm>
              <a:off x="7214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9" name="Google Shape;7929;p17"/>
            <p:cNvCxnSpPr/>
            <p:nvPr/>
          </p:nvCxnSpPr>
          <p:spPr>
            <a:xfrm>
              <a:off x="7551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0" name="Google Shape;7930;p17"/>
            <p:cNvCxnSpPr/>
            <p:nvPr/>
          </p:nvCxnSpPr>
          <p:spPr>
            <a:xfrm>
              <a:off x="7889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1" name="Google Shape;7931;p17"/>
            <p:cNvCxnSpPr/>
            <p:nvPr/>
          </p:nvCxnSpPr>
          <p:spPr>
            <a:xfrm>
              <a:off x="8226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2" name="Google Shape;7932;p17"/>
            <p:cNvCxnSpPr/>
            <p:nvPr/>
          </p:nvCxnSpPr>
          <p:spPr>
            <a:xfrm>
              <a:off x="8561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3" name="Google Shape;7933;p17"/>
            <p:cNvCxnSpPr/>
            <p:nvPr/>
          </p:nvCxnSpPr>
          <p:spPr>
            <a:xfrm>
              <a:off x="8898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4" name="Google Shape;7934;p17"/>
            <p:cNvCxnSpPr/>
            <p:nvPr/>
          </p:nvCxnSpPr>
          <p:spPr>
            <a:xfrm>
              <a:off x="9236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5" name="Google Shape;7935;p17"/>
            <p:cNvCxnSpPr/>
            <p:nvPr/>
          </p:nvCxnSpPr>
          <p:spPr>
            <a:xfrm>
              <a:off x="9571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6" name="Google Shape;7936;p17"/>
            <p:cNvCxnSpPr/>
            <p:nvPr/>
          </p:nvCxnSpPr>
          <p:spPr>
            <a:xfrm>
              <a:off x="9908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37" name="Google Shape;7937;p17"/>
            <p:cNvCxnSpPr/>
            <p:nvPr/>
          </p:nvCxnSpPr>
          <p:spPr>
            <a:xfrm>
              <a:off x="10246" y="7037"/>
              <a:ext cx="0" cy="1347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938" name="Google Shape;7938;p17"/>
            <p:cNvGrpSpPr/>
            <p:nvPr/>
          </p:nvGrpSpPr>
          <p:grpSpPr>
            <a:xfrm>
              <a:off x="2917" y="7207"/>
              <a:ext cx="170" cy="168"/>
              <a:chOff x="2519" y="14113"/>
              <a:chExt cx="145" cy="144"/>
            </a:xfrm>
          </p:grpSpPr>
          <p:cxnSp>
            <p:nvCxnSpPr>
              <p:cNvPr id="7939" name="Google Shape;7939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0" name="Google Shape;7940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1" name="Google Shape;7941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42" name="Google Shape;7942;p17"/>
            <p:cNvGrpSpPr/>
            <p:nvPr/>
          </p:nvGrpSpPr>
          <p:grpSpPr>
            <a:xfrm>
              <a:off x="2917" y="7542"/>
              <a:ext cx="170" cy="170"/>
              <a:chOff x="2519" y="14111"/>
              <a:chExt cx="145" cy="146"/>
            </a:xfrm>
          </p:grpSpPr>
          <p:cxnSp>
            <p:nvCxnSpPr>
              <p:cNvPr id="7943" name="Google Shape;7943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4" name="Google Shape;7944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5" name="Google Shape;7945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46" name="Google Shape;7946;p17"/>
            <p:cNvGrpSpPr/>
            <p:nvPr/>
          </p:nvGrpSpPr>
          <p:grpSpPr>
            <a:xfrm>
              <a:off x="2917" y="7879"/>
              <a:ext cx="170" cy="168"/>
              <a:chOff x="2519" y="14111"/>
              <a:chExt cx="145" cy="144"/>
            </a:xfrm>
          </p:grpSpPr>
          <p:cxnSp>
            <p:nvCxnSpPr>
              <p:cNvPr id="7947" name="Google Shape;7947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8" name="Google Shape;7948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9" name="Google Shape;7949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50" name="Google Shape;7950;p17"/>
            <p:cNvGrpSpPr/>
            <p:nvPr/>
          </p:nvGrpSpPr>
          <p:grpSpPr>
            <a:xfrm>
              <a:off x="2917" y="8217"/>
              <a:ext cx="170" cy="168"/>
              <a:chOff x="2519" y="14112"/>
              <a:chExt cx="145" cy="144"/>
            </a:xfrm>
          </p:grpSpPr>
          <p:cxnSp>
            <p:nvCxnSpPr>
              <p:cNvPr id="7951" name="Google Shape;7951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52" name="Google Shape;7952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53" name="Google Shape;7953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54" name="Google Shape;7954;p17"/>
            <p:cNvGrpSpPr/>
            <p:nvPr/>
          </p:nvGrpSpPr>
          <p:grpSpPr>
            <a:xfrm>
              <a:off x="3592" y="7207"/>
              <a:ext cx="168" cy="168"/>
              <a:chOff x="2520" y="14113"/>
              <a:chExt cx="144" cy="144"/>
            </a:xfrm>
          </p:grpSpPr>
          <p:cxnSp>
            <p:nvCxnSpPr>
              <p:cNvPr id="7955" name="Google Shape;7955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56" name="Google Shape;7956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57" name="Google Shape;7957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58" name="Google Shape;7958;p17"/>
            <p:cNvGrpSpPr/>
            <p:nvPr/>
          </p:nvGrpSpPr>
          <p:grpSpPr>
            <a:xfrm>
              <a:off x="3592" y="7542"/>
              <a:ext cx="168" cy="170"/>
              <a:chOff x="2520" y="14111"/>
              <a:chExt cx="144" cy="146"/>
            </a:xfrm>
          </p:grpSpPr>
          <p:cxnSp>
            <p:nvCxnSpPr>
              <p:cNvPr id="7959" name="Google Shape;7959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0" name="Google Shape;7960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1" name="Google Shape;7961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62" name="Google Shape;7962;p17"/>
            <p:cNvGrpSpPr/>
            <p:nvPr/>
          </p:nvGrpSpPr>
          <p:grpSpPr>
            <a:xfrm>
              <a:off x="3592" y="7879"/>
              <a:ext cx="168" cy="168"/>
              <a:chOff x="2520" y="14111"/>
              <a:chExt cx="144" cy="144"/>
            </a:xfrm>
          </p:grpSpPr>
          <p:cxnSp>
            <p:nvCxnSpPr>
              <p:cNvPr id="7963" name="Google Shape;7963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4" name="Google Shape;7964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5" name="Google Shape;7965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66" name="Google Shape;7966;p17"/>
            <p:cNvGrpSpPr/>
            <p:nvPr/>
          </p:nvGrpSpPr>
          <p:grpSpPr>
            <a:xfrm>
              <a:off x="3592" y="8217"/>
              <a:ext cx="168" cy="168"/>
              <a:chOff x="2520" y="14112"/>
              <a:chExt cx="144" cy="144"/>
            </a:xfrm>
          </p:grpSpPr>
          <p:cxnSp>
            <p:nvCxnSpPr>
              <p:cNvPr id="7967" name="Google Shape;7967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8" name="Google Shape;7968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9" name="Google Shape;7969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70" name="Google Shape;7970;p17"/>
            <p:cNvGrpSpPr/>
            <p:nvPr/>
          </p:nvGrpSpPr>
          <p:grpSpPr>
            <a:xfrm>
              <a:off x="4267" y="7207"/>
              <a:ext cx="167" cy="168"/>
              <a:chOff x="2521" y="14113"/>
              <a:chExt cx="143" cy="144"/>
            </a:xfrm>
          </p:grpSpPr>
          <p:cxnSp>
            <p:nvCxnSpPr>
              <p:cNvPr id="7971" name="Google Shape;7971;p17"/>
              <p:cNvCxnSpPr/>
              <p:nvPr/>
            </p:nvCxnSpPr>
            <p:spPr>
              <a:xfrm>
                <a:off x="2594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72" name="Google Shape;7972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73" name="Google Shape;7973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74" name="Google Shape;7974;p17"/>
            <p:cNvGrpSpPr/>
            <p:nvPr/>
          </p:nvGrpSpPr>
          <p:grpSpPr>
            <a:xfrm>
              <a:off x="4267" y="7542"/>
              <a:ext cx="167" cy="170"/>
              <a:chOff x="2521" y="14111"/>
              <a:chExt cx="143" cy="146"/>
            </a:xfrm>
          </p:grpSpPr>
          <p:cxnSp>
            <p:nvCxnSpPr>
              <p:cNvPr id="7975" name="Google Shape;7975;p17"/>
              <p:cNvCxnSpPr/>
              <p:nvPr/>
            </p:nvCxnSpPr>
            <p:spPr>
              <a:xfrm>
                <a:off x="2594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76" name="Google Shape;7976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77" name="Google Shape;7977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78" name="Google Shape;7978;p17"/>
            <p:cNvGrpSpPr/>
            <p:nvPr/>
          </p:nvGrpSpPr>
          <p:grpSpPr>
            <a:xfrm>
              <a:off x="4267" y="7879"/>
              <a:ext cx="167" cy="168"/>
              <a:chOff x="2521" y="14111"/>
              <a:chExt cx="143" cy="144"/>
            </a:xfrm>
          </p:grpSpPr>
          <p:cxnSp>
            <p:nvCxnSpPr>
              <p:cNvPr id="7979" name="Google Shape;7979;p17"/>
              <p:cNvCxnSpPr/>
              <p:nvPr/>
            </p:nvCxnSpPr>
            <p:spPr>
              <a:xfrm>
                <a:off x="2594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0" name="Google Shape;7980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1" name="Google Shape;7981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82" name="Google Shape;7982;p17"/>
            <p:cNvGrpSpPr/>
            <p:nvPr/>
          </p:nvGrpSpPr>
          <p:grpSpPr>
            <a:xfrm>
              <a:off x="4267" y="8217"/>
              <a:ext cx="167" cy="168"/>
              <a:chOff x="2521" y="14112"/>
              <a:chExt cx="143" cy="144"/>
            </a:xfrm>
          </p:grpSpPr>
          <p:cxnSp>
            <p:nvCxnSpPr>
              <p:cNvPr id="7983" name="Google Shape;7983;p17"/>
              <p:cNvCxnSpPr/>
              <p:nvPr/>
            </p:nvCxnSpPr>
            <p:spPr>
              <a:xfrm>
                <a:off x="2594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4" name="Google Shape;7984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5" name="Google Shape;7985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86" name="Google Shape;7986;p17"/>
            <p:cNvGrpSpPr/>
            <p:nvPr/>
          </p:nvGrpSpPr>
          <p:grpSpPr>
            <a:xfrm>
              <a:off x="4939" y="7207"/>
              <a:ext cx="168" cy="168"/>
              <a:chOff x="2519" y="14113"/>
              <a:chExt cx="144" cy="144"/>
            </a:xfrm>
          </p:grpSpPr>
          <p:cxnSp>
            <p:nvCxnSpPr>
              <p:cNvPr id="7987" name="Google Shape;7987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8" name="Google Shape;7988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9" name="Google Shape;7989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90" name="Google Shape;7990;p17"/>
            <p:cNvGrpSpPr/>
            <p:nvPr/>
          </p:nvGrpSpPr>
          <p:grpSpPr>
            <a:xfrm>
              <a:off x="6961" y="7207"/>
              <a:ext cx="168" cy="168"/>
              <a:chOff x="2520" y="14113"/>
              <a:chExt cx="143" cy="144"/>
            </a:xfrm>
          </p:grpSpPr>
          <p:cxnSp>
            <p:nvCxnSpPr>
              <p:cNvPr id="7991" name="Google Shape;7991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92" name="Google Shape;7992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93" name="Google Shape;7993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94" name="Google Shape;7994;p17"/>
            <p:cNvGrpSpPr/>
            <p:nvPr/>
          </p:nvGrpSpPr>
          <p:grpSpPr>
            <a:xfrm>
              <a:off x="6287" y="7207"/>
              <a:ext cx="169" cy="168"/>
              <a:chOff x="2520" y="14113"/>
              <a:chExt cx="144" cy="144"/>
            </a:xfrm>
          </p:grpSpPr>
          <p:cxnSp>
            <p:nvCxnSpPr>
              <p:cNvPr id="7995" name="Google Shape;7995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96" name="Google Shape;7996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97" name="Google Shape;7997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998" name="Google Shape;7998;p17"/>
            <p:cNvGrpSpPr/>
            <p:nvPr/>
          </p:nvGrpSpPr>
          <p:grpSpPr>
            <a:xfrm>
              <a:off x="5614" y="7207"/>
              <a:ext cx="168" cy="168"/>
              <a:chOff x="2521" y="14113"/>
              <a:chExt cx="143" cy="144"/>
            </a:xfrm>
          </p:grpSpPr>
          <p:cxnSp>
            <p:nvCxnSpPr>
              <p:cNvPr id="7999" name="Google Shape;7999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0" name="Google Shape;8000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1" name="Google Shape;8001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02" name="Google Shape;8002;p17"/>
            <p:cNvGrpSpPr/>
            <p:nvPr/>
          </p:nvGrpSpPr>
          <p:grpSpPr>
            <a:xfrm>
              <a:off x="5614" y="7542"/>
              <a:ext cx="168" cy="170"/>
              <a:chOff x="2521" y="14111"/>
              <a:chExt cx="143" cy="146"/>
            </a:xfrm>
          </p:grpSpPr>
          <p:cxnSp>
            <p:nvCxnSpPr>
              <p:cNvPr id="8003" name="Google Shape;8003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4" name="Google Shape;8004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5" name="Google Shape;8005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06" name="Google Shape;8006;p17"/>
            <p:cNvGrpSpPr/>
            <p:nvPr/>
          </p:nvGrpSpPr>
          <p:grpSpPr>
            <a:xfrm>
              <a:off x="5614" y="7879"/>
              <a:ext cx="168" cy="168"/>
              <a:chOff x="2521" y="14111"/>
              <a:chExt cx="143" cy="144"/>
            </a:xfrm>
          </p:grpSpPr>
          <p:cxnSp>
            <p:nvCxnSpPr>
              <p:cNvPr id="8007" name="Google Shape;8007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8" name="Google Shape;8008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9" name="Google Shape;8009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10" name="Google Shape;8010;p17"/>
            <p:cNvGrpSpPr/>
            <p:nvPr/>
          </p:nvGrpSpPr>
          <p:grpSpPr>
            <a:xfrm>
              <a:off x="5614" y="8217"/>
              <a:ext cx="168" cy="168"/>
              <a:chOff x="2521" y="14112"/>
              <a:chExt cx="143" cy="144"/>
            </a:xfrm>
          </p:grpSpPr>
          <p:cxnSp>
            <p:nvCxnSpPr>
              <p:cNvPr id="8011" name="Google Shape;8011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12" name="Google Shape;8012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13" name="Google Shape;8013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8014" name="Google Shape;8014;p17"/>
            <p:cNvCxnSpPr/>
            <p:nvPr/>
          </p:nvCxnSpPr>
          <p:spPr>
            <a:xfrm>
              <a:off x="10413" y="7382"/>
              <a:ext cx="675" cy="0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5" name="Google Shape;8015;p17"/>
            <p:cNvCxnSpPr/>
            <p:nvPr/>
          </p:nvCxnSpPr>
          <p:spPr>
            <a:xfrm>
              <a:off x="10413" y="7712"/>
              <a:ext cx="675" cy="0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6" name="Google Shape;8016;p17"/>
            <p:cNvCxnSpPr/>
            <p:nvPr/>
          </p:nvCxnSpPr>
          <p:spPr>
            <a:xfrm>
              <a:off x="10413" y="8047"/>
              <a:ext cx="675" cy="0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7" name="Google Shape;8017;p17"/>
            <p:cNvCxnSpPr/>
            <p:nvPr/>
          </p:nvCxnSpPr>
          <p:spPr>
            <a:xfrm>
              <a:off x="10413" y="8384"/>
              <a:ext cx="675" cy="0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8" name="Google Shape;8018;p17"/>
            <p:cNvCxnSpPr/>
            <p:nvPr/>
          </p:nvCxnSpPr>
          <p:spPr>
            <a:xfrm>
              <a:off x="2160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9" name="Google Shape;8019;p17"/>
            <p:cNvCxnSpPr/>
            <p:nvPr/>
          </p:nvCxnSpPr>
          <p:spPr>
            <a:xfrm>
              <a:off x="2160" y="8824"/>
              <a:ext cx="806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0" name="Google Shape;8020;p17"/>
            <p:cNvCxnSpPr/>
            <p:nvPr/>
          </p:nvCxnSpPr>
          <p:spPr>
            <a:xfrm>
              <a:off x="10224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1" name="Google Shape;8021;p17"/>
            <p:cNvCxnSpPr/>
            <p:nvPr/>
          </p:nvCxnSpPr>
          <p:spPr>
            <a:xfrm>
              <a:off x="2497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2" name="Google Shape;8022;p17"/>
            <p:cNvCxnSpPr/>
            <p:nvPr/>
          </p:nvCxnSpPr>
          <p:spPr>
            <a:xfrm>
              <a:off x="2834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3" name="Google Shape;8023;p17"/>
            <p:cNvCxnSpPr/>
            <p:nvPr/>
          </p:nvCxnSpPr>
          <p:spPr>
            <a:xfrm>
              <a:off x="3171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4" name="Google Shape;8024;p17"/>
            <p:cNvCxnSpPr/>
            <p:nvPr/>
          </p:nvCxnSpPr>
          <p:spPr>
            <a:xfrm>
              <a:off x="3508" y="8824"/>
              <a:ext cx="0" cy="3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5" name="Google Shape;8025;p17"/>
            <p:cNvCxnSpPr/>
            <p:nvPr/>
          </p:nvCxnSpPr>
          <p:spPr>
            <a:xfrm>
              <a:off x="3845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6" name="Google Shape;8026;p17"/>
            <p:cNvCxnSpPr/>
            <p:nvPr/>
          </p:nvCxnSpPr>
          <p:spPr>
            <a:xfrm>
              <a:off x="4182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7" name="Google Shape;8027;p17"/>
            <p:cNvCxnSpPr/>
            <p:nvPr/>
          </p:nvCxnSpPr>
          <p:spPr>
            <a:xfrm>
              <a:off x="4518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8" name="Google Shape;8028;p17"/>
            <p:cNvCxnSpPr/>
            <p:nvPr/>
          </p:nvCxnSpPr>
          <p:spPr>
            <a:xfrm>
              <a:off x="4855" y="8824"/>
              <a:ext cx="0" cy="3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9" name="Google Shape;8029;p17"/>
            <p:cNvCxnSpPr/>
            <p:nvPr/>
          </p:nvCxnSpPr>
          <p:spPr>
            <a:xfrm>
              <a:off x="5192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0" name="Google Shape;8030;p17"/>
            <p:cNvCxnSpPr/>
            <p:nvPr/>
          </p:nvCxnSpPr>
          <p:spPr>
            <a:xfrm>
              <a:off x="5529" y="8824"/>
              <a:ext cx="0" cy="3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1" name="Google Shape;8031;p17"/>
            <p:cNvCxnSpPr/>
            <p:nvPr/>
          </p:nvCxnSpPr>
          <p:spPr>
            <a:xfrm>
              <a:off x="5866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2" name="Google Shape;8032;p17"/>
            <p:cNvCxnSpPr/>
            <p:nvPr/>
          </p:nvCxnSpPr>
          <p:spPr>
            <a:xfrm>
              <a:off x="6203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3" name="Google Shape;8033;p17"/>
            <p:cNvCxnSpPr/>
            <p:nvPr/>
          </p:nvCxnSpPr>
          <p:spPr>
            <a:xfrm>
              <a:off x="6540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4" name="Google Shape;8034;p17"/>
            <p:cNvCxnSpPr/>
            <p:nvPr/>
          </p:nvCxnSpPr>
          <p:spPr>
            <a:xfrm>
              <a:off x="6877" y="8824"/>
              <a:ext cx="0" cy="3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5" name="Google Shape;8035;p17"/>
            <p:cNvCxnSpPr/>
            <p:nvPr/>
          </p:nvCxnSpPr>
          <p:spPr>
            <a:xfrm>
              <a:off x="7214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6" name="Google Shape;8036;p17"/>
            <p:cNvCxnSpPr/>
            <p:nvPr/>
          </p:nvCxnSpPr>
          <p:spPr>
            <a:xfrm>
              <a:off x="7551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7" name="Google Shape;8037;p17"/>
            <p:cNvCxnSpPr/>
            <p:nvPr/>
          </p:nvCxnSpPr>
          <p:spPr>
            <a:xfrm>
              <a:off x="7888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8" name="Google Shape;8038;p17"/>
            <p:cNvCxnSpPr/>
            <p:nvPr/>
          </p:nvCxnSpPr>
          <p:spPr>
            <a:xfrm>
              <a:off x="8225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9" name="Google Shape;8039;p17"/>
            <p:cNvCxnSpPr/>
            <p:nvPr/>
          </p:nvCxnSpPr>
          <p:spPr>
            <a:xfrm>
              <a:off x="8561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0" name="Google Shape;8040;p17"/>
            <p:cNvCxnSpPr/>
            <p:nvPr/>
          </p:nvCxnSpPr>
          <p:spPr>
            <a:xfrm>
              <a:off x="8898" y="8824"/>
              <a:ext cx="0" cy="3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1" name="Google Shape;8041;p17"/>
            <p:cNvCxnSpPr/>
            <p:nvPr/>
          </p:nvCxnSpPr>
          <p:spPr>
            <a:xfrm>
              <a:off x="9235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2" name="Google Shape;8042;p17"/>
            <p:cNvCxnSpPr/>
            <p:nvPr/>
          </p:nvCxnSpPr>
          <p:spPr>
            <a:xfrm>
              <a:off x="9572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3" name="Google Shape;8043;p17"/>
            <p:cNvCxnSpPr/>
            <p:nvPr/>
          </p:nvCxnSpPr>
          <p:spPr>
            <a:xfrm>
              <a:off x="9909" y="8824"/>
              <a:ext cx="0" cy="35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8044" name="Google Shape;8044;p17"/>
            <p:cNvGrpSpPr/>
            <p:nvPr/>
          </p:nvGrpSpPr>
          <p:grpSpPr>
            <a:xfrm flipH="1" rot="10800000">
              <a:off x="2580" y="8824"/>
              <a:ext cx="170" cy="183"/>
              <a:chOff x="2519" y="14109"/>
              <a:chExt cx="145" cy="147"/>
            </a:xfrm>
          </p:grpSpPr>
          <p:cxnSp>
            <p:nvCxnSpPr>
              <p:cNvPr id="8045" name="Google Shape;8045;p17"/>
              <p:cNvCxnSpPr/>
              <p:nvPr/>
            </p:nvCxnSpPr>
            <p:spPr>
              <a:xfrm>
                <a:off x="2591" y="14109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46" name="Google Shape;8046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47" name="Google Shape;8047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48" name="Google Shape;8048;p17"/>
            <p:cNvGrpSpPr/>
            <p:nvPr/>
          </p:nvGrpSpPr>
          <p:grpSpPr>
            <a:xfrm flipH="1" rot="10800000">
              <a:off x="2245" y="8821"/>
              <a:ext cx="168" cy="183"/>
              <a:chOff x="2521" y="14112"/>
              <a:chExt cx="143" cy="147"/>
            </a:xfrm>
          </p:grpSpPr>
          <p:cxnSp>
            <p:nvCxnSpPr>
              <p:cNvPr id="8049" name="Google Shape;8049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0" name="Google Shape;8050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1" name="Google Shape;8051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52" name="Google Shape;8052;p17"/>
            <p:cNvGrpSpPr/>
            <p:nvPr/>
          </p:nvGrpSpPr>
          <p:grpSpPr>
            <a:xfrm flipH="1" rot="10800000">
              <a:off x="2920" y="8821"/>
              <a:ext cx="170" cy="183"/>
              <a:chOff x="2520" y="14112"/>
              <a:chExt cx="145" cy="147"/>
            </a:xfrm>
          </p:grpSpPr>
          <p:cxnSp>
            <p:nvCxnSpPr>
              <p:cNvPr id="8053" name="Google Shape;805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4" name="Google Shape;805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5" name="Google Shape;8055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56" name="Google Shape;8056;p17"/>
            <p:cNvGrpSpPr/>
            <p:nvPr/>
          </p:nvGrpSpPr>
          <p:grpSpPr>
            <a:xfrm flipH="1" rot="10800000">
              <a:off x="3255" y="8821"/>
              <a:ext cx="170" cy="183"/>
              <a:chOff x="2519" y="14112"/>
              <a:chExt cx="145" cy="147"/>
            </a:xfrm>
          </p:grpSpPr>
          <p:cxnSp>
            <p:nvCxnSpPr>
              <p:cNvPr id="8057" name="Google Shape;8057;p17"/>
              <p:cNvCxnSpPr/>
              <p:nvPr/>
            </p:nvCxnSpPr>
            <p:spPr>
              <a:xfrm>
                <a:off x="2591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8" name="Google Shape;805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9" name="Google Shape;805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60" name="Google Shape;8060;p17"/>
            <p:cNvGrpSpPr/>
            <p:nvPr/>
          </p:nvGrpSpPr>
          <p:grpSpPr>
            <a:xfrm flipH="1" rot="10800000">
              <a:off x="3590" y="8821"/>
              <a:ext cx="167" cy="183"/>
              <a:chOff x="2521" y="14112"/>
              <a:chExt cx="142" cy="147"/>
            </a:xfrm>
          </p:grpSpPr>
          <p:cxnSp>
            <p:nvCxnSpPr>
              <p:cNvPr id="8061" name="Google Shape;806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62" name="Google Shape;806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63" name="Google Shape;8063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64" name="Google Shape;8064;p17"/>
            <p:cNvGrpSpPr/>
            <p:nvPr/>
          </p:nvGrpSpPr>
          <p:grpSpPr>
            <a:xfrm flipH="1" rot="10800000">
              <a:off x="6961" y="8821"/>
              <a:ext cx="168" cy="183"/>
              <a:chOff x="2520" y="14112"/>
              <a:chExt cx="143" cy="147"/>
            </a:xfrm>
          </p:grpSpPr>
          <p:cxnSp>
            <p:nvCxnSpPr>
              <p:cNvPr id="8065" name="Google Shape;806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66" name="Google Shape;8066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67" name="Google Shape;806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68" name="Google Shape;8068;p17"/>
            <p:cNvGrpSpPr/>
            <p:nvPr/>
          </p:nvGrpSpPr>
          <p:grpSpPr>
            <a:xfrm flipH="1" rot="10800000">
              <a:off x="6624" y="8821"/>
              <a:ext cx="170" cy="183"/>
              <a:chOff x="2520" y="14112"/>
              <a:chExt cx="145" cy="147"/>
            </a:xfrm>
          </p:grpSpPr>
          <p:cxnSp>
            <p:nvCxnSpPr>
              <p:cNvPr id="8069" name="Google Shape;806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0" name="Google Shape;807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1" name="Google Shape;807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72" name="Google Shape;8072;p17"/>
            <p:cNvGrpSpPr/>
            <p:nvPr/>
          </p:nvGrpSpPr>
          <p:grpSpPr>
            <a:xfrm flipH="1" rot="10800000">
              <a:off x="6287" y="8821"/>
              <a:ext cx="169" cy="183"/>
              <a:chOff x="2520" y="14112"/>
              <a:chExt cx="144" cy="147"/>
            </a:xfrm>
          </p:grpSpPr>
          <p:cxnSp>
            <p:nvCxnSpPr>
              <p:cNvPr id="8073" name="Google Shape;807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4" name="Google Shape;807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5" name="Google Shape;807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76" name="Google Shape;8076;p17"/>
            <p:cNvGrpSpPr/>
            <p:nvPr/>
          </p:nvGrpSpPr>
          <p:grpSpPr>
            <a:xfrm flipH="1" rot="10800000">
              <a:off x="5949" y="8824"/>
              <a:ext cx="170" cy="183"/>
              <a:chOff x="2519" y="14109"/>
              <a:chExt cx="145" cy="147"/>
            </a:xfrm>
          </p:grpSpPr>
          <p:cxnSp>
            <p:nvCxnSpPr>
              <p:cNvPr id="8077" name="Google Shape;8077;p17"/>
              <p:cNvCxnSpPr/>
              <p:nvPr/>
            </p:nvCxnSpPr>
            <p:spPr>
              <a:xfrm>
                <a:off x="2592" y="14109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8" name="Google Shape;807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9" name="Google Shape;807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80" name="Google Shape;8080;p17"/>
            <p:cNvGrpSpPr/>
            <p:nvPr/>
          </p:nvGrpSpPr>
          <p:grpSpPr>
            <a:xfrm flipH="1" rot="10800000">
              <a:off x="5614" y="8821"/>
              <a:ext cx="168" cy="183"/>
              <a:chOff x="2521" y="14112"/>
              <a:chExt cx="143" cy="147"/>
            </a:xfrm>
          </p:grpSpPr>
          <p:cxnSp>
            <p:nvCxnSpPr>
              <p:cNvPr id="8081" name="Google Shape;808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2" name="Google Shape;808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3" name="Google Shape;8083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84" name="Google Shape;8084;p17"/>
            <p:cNvGrpSpPr/>
            <p:nvPr/>
          </p:nvGrpSpPr>
          <p:grpSpPr>
            <a:xfrm flipH="1" rot="10800000">
              <a:off x="5277" y="8824"/>
              <a:ext cx="167" cy="183"/>
              <a:chOff x="2521" y="14109"/>
              <a:chExt cx="142" cy="147"/>
            </a:xfrm>
          </p:grpSpPr>
          <p:cxnSp>
            <p:nvCxnSpPr>
              <p:cNvPr id="8085" name="Google Shape;8085;p17"/>
              <p:cNvCxnSpPr/>
              <p:nvPr/>
            </p:nvCxnSpPr>
            <p:spPr>
              <a:xfrm>
                <a:off x="2593" y="14109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6" name="Google Shape;8086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7" name="Google Shape;808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88" name="Google Shape;8088;p17"/>
            <p:cNvGrpSpPr/>
            <p:nvPr/>
          </p:nvGrpSpPr>
          <p:grpSpPr>
            <a:xfrm flipH="1" rot="10800000">
              <a:off x="4939" y="8821"/>
              <a:ext cx="170" cy="183"/>
              <a:chOff x="2519" y="14112"/>
              <a:chExt cx="145" cy="147"/>
            </a:xfrm>
          </p:grpSpPr>
          <p:cxnSp>
            <p:nvCxnSpPr>
              <p:cNvPr id="8089" name="Google Shape;808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0" name="Google Shape;8090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1" name="Google Shape;8091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92" name="Google Shape;8092;p17"/>
            <p:cNvGrpSpPr/>
            <p:nvPr/>
          </p:nvGrpSpPr>
          <p:grpSpPr>
            <a:xfrm flipH="1" rot="10800000">
              <a:off x="4602" y="8821"/>
              <a:ext cx="170" cy="183"/>
              <a:chOff x="2519" y="14112"/>
              <a:chExt cx="145" cy="147"/>
            </a:xfrm>
          </p:grpSpPr>
          <p:cxnSp>
            <p:nvCxnSpPr>
              <p:cNvPr id="8093" name="Google Shape;809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4" name="Google Shape;8094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5" name="Google Shape;809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96" name="Google Shape;8096;p17"/>
            <p:cNvGrpSpPr/>
            <p:nvPr/>
          </p:nvGrpSpPr>
          <p:grpSpPr>
            <a:xfrm flipH="1" rot="10800000">
              <a:off x="4265" y="8821"/>
              <a:ext cx="169" cy="183"/>
              <a:chOff x="2520" y="14112"/>
              <a:chExt cx="144" cy="147"/>
            </a:xfrm>
          </p:grpSpPr>
          <p:cxnSp>
            <p:nvCxnSpPr>
              <p:cNvPr id="8097" name="Google Shape;8097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8" name="Google Shape;8098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9" name="Google Shape;809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00" name="Google Shape;8100;p17"/>
            <p:cNvGrpSpPr/>
            <p:nvPr/>
          </p:nvGrpSpPr>
          <p:grpSpPr>
            <a:xfrm flipH="1" rot="10800000">
              <a:off x="3930" y="8821"/>
              <a:ext cx="167" cy="183"/>
              <a:chOff x="2521" y="14112"/>
              <a:chExt cx="142" cy="147"/>
            </a:xfrm>
          </p:grpSpPr>
          <p:cxnSp>
            <p:nvCxnSpPr>
              <p:cNvPr id="8101" name="Google Shape;810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2" name="Google Shape;810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3" name="Google Shape;8103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04" name="Google Shape;8104;p17"/>
            <p:cNvGrpSpPr/>
            <p:nvPr/>
          </p:nvGrpSpPr>
          <p:grpSpPr>
            <a:xfrm flipH="1" rot="10800000">
              <a:off x="9993" y="8821"/>
              <a:ext cx="170" cy="183"/>
              <a:chOff x="2520" y="14112"/>
              <a:chExt cx="145" cy="147"/>
            </a:xfrm>
          </p:grpSpPr>
          <p:cxnSp>
            <p:nvCxnSpPr>
              <p:cNvPr id="8105" name="Google Shape;810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6" name="Google Shape;8106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7" name="Google Shape;8107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08" name="Google Shape;8108;p17"/>
            <p:cNvGrpSpPr/>
            <p:nvPr/>
          </p:nvGrpSpPr>
          <p:grpSpPr>
            <a:xfrm flipH="1" rot="10800000">
              <a:off x="9656" y="8821"/>
              <a:ext cx="170" cy="183"/>
              <a:chOff x="2520" y="14112"/>
              <a:chExt cx="145" cy="147"/>
            </a:xfrm>
          </p:grpSpPr>
          <p:cxnSp>
            <p:nvCxnSpPr>
              <p:cNvPr id="8109" name="Google Shape;810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0" name="Google Shape;811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1" name="Google Shape;811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12" name="Google Shape;8112;p17"/>
            <p:cNvGrpSpPr/>
            <p:nvPr/>
          </p:nvGrpSpPr>
          <p:grpSpPr>
            <a:xfrm flipH="1" rot="10800000">
              <a:off x="9318" y="8821"/>
              <a:ext cx="170" cy="183"/>
              <a:chOff x="2519" y="14112"/>
              <a:chExt cx="145" cy="147"/>
            </a:xfrm>
          </p:grpSpPr>
          <p:cxnSp>
            <p:nvCxnSpPr>
              <p:cNvPr id="8113" name="Google Shape;811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4" name="Google Shape;8114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5" name="Google Shape;811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16" name="Google Shape;8116;p17"/>
            <p:cNvGrpSpPr/>
            <p:nvPr/>
          </p:nvGrpSpPr>
          <p:grpSpPr>
            <a:xfrm flipH="1" rot="10800000">
              <a:off x="8981" y="8821"/>
              <a:ext cx="170" cy="183"/>
              <a:chOff x="2519" y="14112"/>
              <a:chExt cx="145" cy="147"/>
            </a:xfrm>
          </p:grpSpPr>
          <p:cxnSp>
            <p:nvCxnSpPr>
              <p:cNvPr id="8117" name="Google Shape;8117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8" name="Google Shape;811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9" name="Google Shape;811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20" name="Google Shape;8120;p17"/>
            <p:cNvGrpSpPr/>
            <p:nvPr/>
          </p:nvGrpSpPr>
          <p:grpSpPr>
            <a:xfrm flipH="1" rot="10800000">
              <a:off x="8646" y="8821"/>
              <a:ext cx="168" cy="183"/>
              <a:chOff x="2521" y="14112"/>
              <a:chExt cx="143" cy="147"/>
            </a:xfrm>
          </p:grpSpPr>
          <p:cxnSp>
            <p:nvCxnSpPr>
              <p:cNvPr id="8121" name="Google Shape;812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2" name="Google Shape;812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3" name="Google Shape;8123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24" name="Google Shape;8124;p17"/>
            <p:cNvGrpSpPr/>
            <p:nvPr/>
          </p:nvGrpSpPr>
          <p:grpSpPr>
            <a:xfrm flipH="1" rot="10800000">
              <a:off x="8309" y="8821"/>
              <a:ext cx="167" cy="183"/>
              <a:chOff x="2521" y="14112"/>
              <a:chExt cx="142" cy="147"/>
            </a:xfrm>
          </p:grpSpPr>
          <p:cxnSp>
            <p:nvCxnSpPr>
              <p:cNvPr id="8125" name="Google Shape;812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6" name="Google Shape;8126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7" name="Google Shape;812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28" name="Google Shape;8128;p17"/>
            <p:cNvGrpSpPr/>
            <p:nvPr/>
          </p:nvGrpSpPr>
          <p:grpSpPr>
            <a:xfrm flipH="1" rot="10800000">
              <a:off x="7971" y="8824"/>
              <a:ext cx="170" cy="183"/>
              <a:chOff x="2520" y="14109"/>
              <a:chExt cx="145" cy="147"/>
            </a:xfrm>
          </p:grpSpPr>
          <p:cxnSp>
            <p:nvCxnSpPr>
              <p:cNvPr id="8129" name="Google Shape;8129;p17"/>
              <p:cNvCxnSpPr/>
              <p:nvPr/>
            </p:nvCxnSpPr>
            <p:spPr>
              <a:xfrm>
                <a:off x="2593" y="14109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0" name="Google Shape;813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1" name="Google Shape;813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32" name="Google Shape;8132;p17"/>
            <p:cNvGrpSpPr/>
            <p:nvPr/>
          </p:nvGrpSpPr>
          <p:grpSpPr>
            <a:xfrm flipH="1" rot="10800000">
              <a:off x="7634" y="8821"/>
              <a:ext cx="170" cy="183"/>
              <a:chOff x="2520" y="14112"/>
              <a:chExt cx="145" cy="147"/>
            </a:xfrm>
          </p:grpSpPr>
          <p:cxnSp>
            <p:nvCxnSpPr>
              <p:cNvPr id="8133" name="Google Shape;813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4" name="Google Shape;813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5" name="Google Shape;8135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36" name="Google Shape;8136;p17"/>
            <p:cNvGrpSpPr/>
            <p:nvPr/>
          </p:nvGrpSpPr>
          <p:grpSpPr>
            <a:xfrm flipH="1" rot="10800000">
              <a:off x="7299" y="8821"/>
              <a:ext cx="167" cy="183"/>
              <a:chOff x="2521" y="14112"/>
              <a:chExt cx="142" cy="147"/>
            </a:xfrm>
          </p:grpSpPr>
          <p:cxnSp>
            <p:nvCxnSpPr>
              <p:cNvPr id="8137" name="Google Shape;8137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8" name="Google Shape;8138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9" name="Google Shape;8139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8140" name="Google Shape;8140;p17"/>
          <p:cNvCxnSpPr/>
          <p:nvPr/>
        </p:nvCxnSpPr>
        <p:spPr>
          <a:xfrm>
            <a:off x="2963862" y="3402012"/>
            <a:ext cx="0" cy="43656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1" name="Google Shape;8141;p17"/>
          <p:cNvCxnSpPr/>
          <p:nvPr/>
        </p:nvCxnSpPr>
        <p:spPr>
          <a:xfrm>
            <a:off x="2100262" y="3419475"/>
            <a:ext cx="86995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2" name="Google Shape;8142;p17"/>
          <p:cNvCxnSpPr/>
          <p:nvPr/>
        </p:nvCxnSpPr>
        <p:spPr>
          <a:xfrm flipH="1" rot="10800000">
            <a:off x="3071812" y="3611562"/>
            <a:ext cx="1587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3" name="Google Shape;8143;p17"/>
          <p:cNvCxnSpPr/>
          <p:nvPr/>
        </p:nvCxnSpPr>
        <p:spPr>
          <a:xfrm flipH="1" rot="10800000">
            <a:off x="2963862" y="3829050"/>
            <a:ext cx="107950" cy="31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4" name="Google Shape;8144;p17"/>
          <p:cNvCxnSpPr/>
          <p:nvPr/>
        </p:nvCxnSpPr>
        <p:spPr>
          <a:xfrm>
            <a:off x="5967412" y="3402012"/>
            <a:ext cx="0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5" name="Google Shape;8145;p17"/>
          <p:cNvCxnSpPr/>
          <p:nvPr/>
        </p:nvCxnSpPr>
        <p:spPr>
          <a:xfrm>
            <a:off x="1468437" y="3838575"/>
            <a:ext cx="214312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6" name="Google Shape;8146;p17"/>
          <p:cNvCxnSpPr/>
          <p:nvPr/>
        </p:nvCxnSpPr>
        <p:spPr>
          <a:xfrm rot="10800000">
            <a:off x="4681537" y="3417887"/>
            <a:ext cx="0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7" name="Google Shape;8147;p17"/>
          <p:cNvCxnSpPr/>
          <p:nvPr/>
        </p:nvCxnSpPr>
        <p:spPr>
          <a:xfrm flipH="1" rot="10800000">
            <a:off x="4665662" y="3402012"/>
            <a:ext cx="1301750" cy="31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8" name="Google Shape;8148;p17"/>
          <p:cNvCxnSpPr/>
          <p:nvPr/>
        </p:nvCxnSpPr>
        <p:spPr>
          <a:xfrm rot="10800000">
            <a:off x="3071812" y="3613150"/>
            <a:ext cx="162877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9" name="Google Shape;8149;p17"/>
          <p:cNvCxnSpPr/>
          <p:nvPr/>
        </p:nvCxnSpPr>
        <p:spPr>
          <a:xfrm>
            <a:off x="1677987" y="3613150"/>
            <a:ext cx="433387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0" name="Google Shape;8150;p17"/>
          <p:cNvCxnSpPr/>
          <p:nvPr/>
        </p:nvCxnSpPr>
        <p:spPr>
          <a:xfrm rot="10800000">
            <a:off x="2111375" y="3417887"/>
            <a:ext cx="0" cy="21431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1" name="Google Shape;8151;p17"/>
          <p:cNvCxnSpPr/>
          <p:nvPr/>
        </p:nvCxnSpPr>
        <p:spPr>
          <a:xfrm flipH="1" rot="10800000">
            <a:off x="1682750" y="3613150"/>
            <a:ext cx="1587" cy="21272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2" name="Google Shape;8152;p17"/>
          <p:cNvCxnSpPr/>
          <p:nvPr/>
        </p:nvCxnSpPr>
        <p:spPr>
          <a:xfrm>
            <a:off x="5967412" y="3602037"/>
            <a:ext cx="64135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153" name="Google Shape;8153;p17"/>
          <p:cNvGrpSpPr/>
          <p:nvPr/>
        </p:nvGrpSpPr>
        <p:grpSpPr>
          <a:xfrm>
            <a:off x="650875" y="2565400"/>
            <a:ext cx="6583362" cy="1652587"/>
            <a:chOff x="864" y="10800"/>
            <a:chExt cx="10368" cy="2604"/>
          </a:xfrm>
        </p:grpSpPr>
        <p:sp>
          <p:nvSpPr>
            <p:cNvPr id="8154" name="Google Shape;8154;p17"/>
            <p:cNvSpPr txBox="1"/>
            <p:nvPr/>
          </p:nvSpPr>
          <p:spPr>
            <a:xfrm>
              <a:off x="10224" y="10800"/>
              <a:ext cx="1008" cy="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total 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17"/>
            <p:cNvSpPr txBox="1"/>
            <p:nvPr/>
          </p:nvSpPr>
          <p:spPr>
            <a:xfrm>
              <a:off x="1584" y="12971"/>
              <a:ext cx="865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minuit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17"/>
            <p:cNvSpPr txBox="1"/>
            <p:nvPr/>
          </p:nvSpPr>
          <p:spPr>
            <a:xfrm>
              <a:off x="1297" y="11590"/>
              <a:ext cx="863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17"/>
            <p:cNvSpPr txBox="1"/>
            <p:nvPr/>
          </p:nvSpPr>
          <p:spPr>
            <a:xfrm>
              <a:off x="864" y="11936"/>
              <a:ext cx="1295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8" name="Google Shape;8158;p17"/>
            <p:cNvSpPr txBox="1"/>
            <p:nvPr/>
          </p:nvSpPr>
          <p:spPr>
            <a:xfrm>
              <a:off x="1009" y="12281"/>
              <a:ext cx="1150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9" name="Google Shape;8159;p17"/>
            <p:cNvSpPr txBox="1"/>
            <p:nvPr/>
          </p:nvSpPr>
          <p:spPr>
            <a:xfrm>
              <a:off x="1152" y="12626"/>
              <a:ext cx="1008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17"/>
            <p:cNvSpPr txBox="1"/>
            <p:nvPr/>
          </p:nvSpPr>
          <p:spPr>
            <a:xfrm>
              <a:off x="1584" y="11243"/>
              <a:ext cx="865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minuit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61" name="Google Shape;8161;p17"/>
          <p:cNvCxnSpPr/>
          <p:nvPr/>
        </p:nvCxnSpPr>
        <p:spPr>
          <a:xfrm>
            <a:off x="1493837" y="5427662"/>
            <a:ext cx="55086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162" name="Google Shape;8162;p17"/>
          <p:cNvGrpSpPr/>
          <p:nvPr/>
        </p:nvGrpSpPr>
        <p:grpSpPr>
          <a:xfrm>
            <a:off x="647700" y="4365625"/>
            <a:ext cx="6623050" cy="1939925"/>
            <a:chOff x="905" y="10025"/>
            <a:chExt cx="10431" cy="3054"/>
          </a:xfrm>
        </p:grpSpPr>
        <p:grpSp>
          <p:nvGrpSpPr>
            <p:cNvPr id="8163" name="Google Shape;8163;p17"/>
            <p:cNvGrpSpPr/>
            <p:nvPr/>
          </p:nvGrpSpPr>
          <p:grpSpPr>
            <a:xfrm>
              <a:off x="2380" y="10470"/>
              <a:ext cx="8251" cy="432"/>
              <a:chOff x="2276" y="11377"/>
              <a:chExt cx="8251" cy="432"/>
            </a:xfrm>
          </p:grpSpPr>
          <p:sp>
            <p:nvSpPr>
              <p:cNvPr id="8164" name="Google Shape;8164;p17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5" name="Google Shape;8165;p17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6" name="Google Shape;8166;p17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7" name="Google Shape;8167;p17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8" name="Google Shape;8168;p17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9" name="Google Shape;8169;p17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0" name="Google Shape;8170;p17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1" name="Google Shape;8171;p17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2" name="Google Shape;8172;p17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3" name="Google Shape;8173;p17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4" name="Google Shape;8174;p17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5" name="Google Shape;8175;p17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6" name="Google Shape;8176;p17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7" name="Google Shape;8177;p17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8" name="Google Shape;8178;p17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9" name="Google Shape;8179;p17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0" name="Google Shape;8180;p17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1" name="Google Shape;8181;p17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2" name="Google Shape;8182;p17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3" name="Google Shape;8183;p17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4" name="Google Shape;8184;p17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5" name="Google Shape;8185;p17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6" name="Google Shape;8186;p17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7" name="Google Shape;8187;p17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88" name="Google Shape;8188;p17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8189" name="Google Shape;8189;p17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0" name="Google Shape;8190;p17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1" name="Google Shape;8191;p17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2" name="Google Shape;8192;p17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3" name="Google Shape;8193;p17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4" name="Google Shape;8194;p17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5" name="Google Shape;8195;p17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6" name="Google Shape;8196;p17"/>
            <p:cNvGrpSpPr/>
            <p:nvPr/>
          </p:nvGrpSpPr>
          <p:grpSpPr>
            <a:xfrm>
              <a:off x="2380" y="12197"/>
              <a:ext cx="8251" cy="432"/>
              <a:chOff x="2276" y="11376"/>
              <a:chExt cx="8251" cy="432"/>
            </a:xfrm>
          </p:grpSpPr>
          <p:sp>
            <p:nvSpPr>
              <p:cNvPr id="8197" name="Google Shape;8197;p17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8" name="Google Shape;8198;p17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9" name="Google Shape;8199;p17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0" name="Google Shape;8200;p17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1" name="Google Shape;8201;p17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2" name="Google Shape;8202;p17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3" name="Google Shape;8203;p17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4" name="Google Shape;8204;p17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5" name="Google Shape;8205;p17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6" name="Google Shape;8206;p17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7" name="Google Shape;8207;p17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8" name="Google Shape;8208;p17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9" name="Google Shape;8209;p17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0" name="Google Shape;8210;p17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1" name="Google Shape;8211;p17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2" name="Google Shape;8212;p17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3" name="Google Shape;8213;p17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4" name="Google Shape;8214;p17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5" name="Google Shape;8215;p17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6" name="Google Shape;8216;p17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7" name="Google Shape;8217;p17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8" name="Google Shape;8218;p17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9" name="Google Shape;8219;p17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0" name="Google Shape;8220;p17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21" name="Google Shape;8221;p17"/>
            <p:cNvGrpSpPr/>
            <p:nvPr/>
          </p:nvGrpSpPr>
          <p:grpSpPr>
            <a:xfrm>
              <a:off x="2264" y="10842"/>
              <a:ext cx="8927" cy="2147"/>
              <a:chOff x="2160" y="7037"/>
              <a:chExt cx="8927" cy="2147"/>
            </a:xfrm>
          </p:grpSpPr>
          <p:grpSp>
            <p:nvGrpSpPr>
              <p:cNvPr id="8222" name="Google Shape;8222;p17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8223" name="Google Shape;8223;p17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24" name="Google Shape;8224;p17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25" name="Google Shape;8225;p17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26" name="Google Shape;8226;p17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27" name="Google Shape;8227;p17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8228" name="Google Shape;822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29" name="Google Shape;822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30" name="Google Shape;8230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31" name="Google Shape;8231;p17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8232" name="Google Shape;8232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33" name="Google Shape;8233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34" name="Google Shape;8234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35" name="Google Shape;8235;p17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8236" name="Google Shape;823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37" name="Google Shape;823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38" name="Google Shape;8238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39" name="Google Shape;8239;p17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8240" name="Google Shape;824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1" name="Google Shape;8241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2" name="Google Shape;8242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43" name="Google Shape;8243;p17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8244" name="Google Shape;824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5" name="Google Shape;8245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6" name="Google Shape;824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47" name="Google Shape;8247;p17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8248" name="Google Shape;824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9" name="Google Shape;8249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50" name="Google Shape;8250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51" name="Google Shape;8251;p17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8252" name="Google Shape;8252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53" name="Google Shape;825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54" name="Google Shape;8254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55" name="Google Shape;8255;p17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8256" name="Google Shape;8256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57" name="Google Shape;825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58" name="Google Shape;8258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59" name="Google Shape;8259;p17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8260" name="Google Shape;8260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61" name="Google Shape;8261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62" name="Google Shape;8262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63" name="Google Shape;8263;p17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8264" name="Google Shape;826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65" name="Google Shape;8265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66" name="Google Shape;826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67" name="Google Shape;8267;p17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8268" name="Google Shape;8268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69" name="Google Shape;826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0" name="Google Shape;8270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71" name="Google Shape;8271;p17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8272" name="Google Shape;827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3" name="Google Shape;8273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4" name="Google Shape;8274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75" name="Google Shape;8275;p17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8276" name="Google Shape;8276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7" name="Google Shape;8277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8" name="Google Shape;8278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79" name="Google Shape;8279;p17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8280" name="Google Shape;8280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81" name="Google Shape;8281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82" name="Google Shape;8282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83" name="Google Shape;8283;p17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8284" name="Google Shape;8284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85" name="Google Shape;8285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86" name="Google Shape;828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87" name="Google Shape;8287;p17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8288" name="Google Shape;828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89" name="Google Shape;8289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90" name="Google Shape;8290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91" name="Google Shape;8291;p17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8292" name="Google Shape;8292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93" name="Google Shape;8293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94" name="Google Shape;8294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95" name="Google Shape;8295;p17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8296" name="Google Shape;829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97" name="Google Shape;8297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98" name="Google Shape;8298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99" name="Google Shape;8299;p17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8300" name="Google Shape;83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01" name="Google Shape;830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02" name="Google Shape;830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03" name="Google Shape;8303;p17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8304" name="Google Shape;830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05" name="Google Shape;830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06" name="Google Shape;8306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07" name="Google Shape;8307;p17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8308" name="Google Shape;830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09" name="Google Shape;830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10" name="Google Shape;8310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11" name="Google Shape;8311;p17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8312" name="Google Shape;831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13" name="Google Shape;831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14" name="Google Shape;8314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15" name="Google Shape;8315;p17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8316" name="Google Shape;8316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17" name="Google Shape;8317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18" name="Google Shape;8318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19" name="Google Shape;8319;p17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8320" name="Google Shape;832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21" name="Google Shape;832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22" name="Google Shape;832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23" name="Google Shape;8323;p17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8324" name="Google Shape;8324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25" name="Google Shape;8325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26" name="Google Shape;8326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27" name="Google Shape;8327;p17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8328" name="Google Shape;8328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29" name="Google Shape;8329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30" name="Google Shape;8330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31" name="Google Shape;8331;p17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8332" name="Google Shape;833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33" name="Google Shape;833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34" name="Google Shape;8334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35" name="Google Shape;8335;p17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8336" name="Google Shape;833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37" name="Google Shape;8337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38" name="Google Shape;8338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39" name="Google Shape;8339;p17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8340" name="Google Shape;8340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41" name="Google Shape;834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42" name="Google Shape;8342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43" name="Google Shape;8343;p17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8344" name="Google Shape;8344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45" name="Google Shape;834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46" name="Google Shape;8346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47" name="Google Shape;8347;p17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8348" name="Google Shape;8348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49" name="Google Shape;8349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50" name="Google Shape;835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51" name="Google Shape;8351;p17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8352" name="Google Shape;8352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53" name="Google Shape;8353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54" name="Google Shape;835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55" name="Google Shape;8355;p17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8356" name="Google Shape;8356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57" name="Google Shape;8357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58" name="Google Shape;8358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59" name="Google Shape;8359;p17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8360" name="Google Shape;836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61" name="Google Shape;836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62" name="Google Shape;836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63" name="Google Shape;8363;p17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8364" name="Google Shape;836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65" name="Google Shape;8365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66" name="Google Shape;8366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67" name="Google Shape;8367;p17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8368" name="Google Shape;8368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69" name="Google Shape;8369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70" name="Google Shape;8370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71" name="Google Shape;8371;p17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8372" name="Google Shape;8372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73" name="Google Shape;8373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74" name="Google Shape;8374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75" name="Google Shape;8375;p17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8376" name="Google Shape;8376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77" name="Google Shape;8377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78" name="Google Shape;8378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79" name="Google Shape;8379;p17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8380" name="Google Shape;838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1" name="Google Shape;838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2" name="Google Shape;838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83" name="Google Shape;8383;p17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8384" name="Google Shape;8384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5" name="Google Shape;8385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6" name="Google Shape;8386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87" name="Google Shape;8387;p17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8388" name="Google Shape;8388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9" name="Google Shape;8389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0" name="Google Shape;8390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91" name="Google Shape;8391;p17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8392" name="Google Shape;8392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3" name="Google Shape;8393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4" name="Google Shape;839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95" name="Google Shape;8395;p17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8396" name="Google Shape;8396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7" name="Google Shape;8397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8" name="Google Shape;8398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99" name="Google Shape;8399;p17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8400" name="Google Shape;8400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01" name="Google Shape;840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02" name="Google Shape;8402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03" name="Google Shape;8403;p17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8404" name="Google Shape;8404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05" name="Google Shape;8405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06" name="Google Shape;8406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07" name="Google Shape;8407;p17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8408" name="Google Shape;840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09" name="Google Shape;840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10" name="Google Shape;8410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11" name="Google Shape;8411;p17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8412" name="Google Shape;841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13" name="Google Shape;841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14" name="Google Shape;841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15" name="Google Shape;8415;p17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8416" name="Google Shape;8416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17" name="Google Shape;8417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18" name="Google Shape;841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19" name="Google Shape;8419;p17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8420" name="Google Shape;842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1" name="Google Shape;8421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2" name="Google Shape;8422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23" name="Google Shape;8423;p17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8424" name="Google Shape;8424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5" name="Google Shape;8425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6" name="Google Shape;8426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27" name="Google Shape;8427;p17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8428" name="Google Shape;8428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9" name="Google Shape;8429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0" name="Google Shape;8430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31" name="Google Shape;8431;p17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8432" name="Google Shape;8432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3" name="Google Shape;8433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4" name="Google Shape;843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35" name="Google Shape;8435;p17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8436" name="Google Shape;8436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7" name="Google Shape;843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8" name="Google Shape;843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39" name="Google Shape;8439;p17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8440" name="Google Shape;8440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41" name="Google Shape;8441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42" name="Google Shape;8442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43" name="Google Shape;8443;p17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8444" name="Google Shape;8444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45" name="Google Shape;8445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46" name="Google Shape;844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47" name="Google Shape;8447;p17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8448" name="Google Shape;8448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49" name="Google Shape;8449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50" name="Google Shape;8450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51" name="Google Shape;8451;p17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8452" name="Google Shape;8452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53" name="Google Shape;845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54" name="Google Shape;8454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55" name="Google Shape;8455;p17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8456" name="Google Shape;8456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57" name="Google Shape;845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58" name="Google Shape;8458;p17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59" name="Google Shape;8459;p17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8460" name="Google Shape;8460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1" name="Google Shape;8461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2" name="Google Shape;8462;p17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63" name="Google Shape;8463;p17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8464" name="Google Shape;846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5" name="Google Shape;846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6" name="Google Shape;8466;p17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67" name="Google Shape;8467;p17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8468" name="Google Shape;846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9" name="Google Shape;846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0" name="Google Shape;8470;p17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71" name="Google Shape;8471;p17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8472" name="Google Shape;8472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3" name="Google Shape;8473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4" name="Google Shape;8474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75" name="Google Shape;8475;p17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8476" name="Google Shape;8476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7" name="Google Shape;8477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8" name="Google Shape;8478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79" name="Google Shape;8479;p17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8480" name="Google Shape;848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1" name="Google Shape;848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2" name="Google Shape;848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83" name="Google Shape;8483;p17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8484" name="Google Shape;848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5" name="Google Shape;8485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6" name="Google Shape;8486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87" name="Google Shape;8487;p17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8488" name="Google Shape;848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9" name="Google Shape;848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90" name="Google Shape;8490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91" name="Google Shape;8491;p17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8492" name="Google Shape;8492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93" name="Google Shape;8493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94" name="Google Shape;849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95" name="Google Shape;8495;p17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8496" name="Google Shape;8496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97" name="Google Shape;8497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98" name="Google Shape;8498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99" name="Google Shape;8499;p17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8500" name="Google Shape;85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01" name="Google Shape;8501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02" name="Google Shape;8502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503" name="Google Shape;8503;p17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504" name="Google Shape;8504;p17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8505" name="Google Shape;8505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06" name="Google Shape;8506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07" name="Google Shape;8507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08" name="Google Shape;8508;p17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8509" name="Google Shape;850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10" name="Google Shape;8510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11" name="Google Shape;851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512" name="Google Shape;8512;p17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13" name="Google Shape;8513;p17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514" name="Google Shape;8514;p17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8515" name="Google Shape;851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16" name="Google Shape;851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17" name="Google Shape;8517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18" name="Google Shape;8518;p17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8519" name="Google Shape;851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0" name="Google Shape;8520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1" name="Google Shape;852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22" name="Google Shape;8522;p17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8523" name="Google Shape;852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4" name="Google Shape;852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5" name="Google Shape;8525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26" name="Google Shape;8526;p17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8527" name="Google Shape;852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8" name="Google Shape;852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29" name="Google Shape;8529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30" name="Google Shape;8530;p17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8531" name="Google Shape;8531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32" name="Google Shape;8532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33" name="Google Shape;8533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34" name="Google Shape;8534;p17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8535" name="Google Shape;853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36" name="Google Shape;8536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37" name="Google Shape;8537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538" name="Google Shape;8538;p17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39" name="Google Shape;8539;p17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0" name="Google Shape;8540;p17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1" name="Google Shape;8541;p17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2" name="Google Shape;8542;p17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3" name="Google Shape;8543;p17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4" name="Google Shape;8544;p17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5" name="Google Shape;8545;p17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6" name="Google Shape;8546;p17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7" name="Google Shape;8547;p17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8" name="Google Shape;8548;p17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49" name="Google Shape;8549;p17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0" name="Google Shape;8550;p17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1" name="Google Shape;8551;p17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2" name="Google Shape;8552;p17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3" name="Google Shape;8553;p17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4" name="Google Shape;8554;p17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5" name="Google Shape;8555;p17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6" name="Google Shape;8556;p17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7" name="Google Shape;8557;p17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8" name="Google Shape;8558;p17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59" name="Google Shape;8559;p17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560" name="Google Shape;8560;p17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8561" name="Google Shape;856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62" name="Google Shape;856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63" name="Google Shape;856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64" name="Google Shape;8564;p17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8565" name="Google Shape;8565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66" name="Google Shape;856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67" name="Google Shape;856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68" name="Google Shape;8568;p17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8569" name="Google Shape;856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0" name="Google Shape;857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1" name="Google Shape;857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72" name="Google Shape;8572;p17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8573" name="Google Shape;857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4" name="Google Shape;857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5" name="Google Shape;8575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76" name="Google Shape;8576;p17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8577" name="Google Shape;857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8" name="Google Shape;8578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79" name="Google Shape;8579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80" name="Google Shape;8580;p17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8581" name="Google Shape;8581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82" name="Google Shape;8582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83" name="Google Shape;8583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84" name="Google Shape;8584;p17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8585" name="Google Shape;858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86" name="Google Shape;8586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87" name="Google Shape;8587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88" name="Google Shape;8588;p17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8589" name="Google Shape;858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0" name="Google Shape;8590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1" name="Google Shape;8591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92" name="Google Shape;8592;p17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8593" name="Google Shape;859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4" name="Google Shape;8594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5" name="Google Shape;8595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96" name="Google Shape;8596;p17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8597" name="Google Shape;8597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8" name="Google Shape;8598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9" name="Google Shape;8599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00" name="Google Shape;8600;p17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8601" name="Google Shape;860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02" name="Google Shape;860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03" name="Google Shape;860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04" name="Google Shape;8604;p17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8605" name="Google Shape;8605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06" name="Google Shape;860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07" name="Google Shape;860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08" name="Google Shape;8608;p17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8609" name="Google Shape;8609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0" name="Google Shape;8610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1" name="Google Shape;8611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12" name="Google Shape;8612;p17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8613" name="Google Shape;861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4" name="Google Shape;8614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5" name="Google Shape;8615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16" name="Google Shape;8616;p17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8617" name="Google Shape;8617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8" name="Google Shape;8618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19" name="Google Shape;861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20" name="Google Shape;8620;p17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8621" name="Google Shape;862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22" name="Google Shape;862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23" name="Google Shape;8623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24" name="Google Shape;8624;p17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8625" name="Google Shape;8625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26" name="Google Shape;862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27" name="Google Shape;8627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28" name="Google Shape;8628;p17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8629" name="Google Shape;862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30" name="Google Shape;863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31" name="Google Shape;8631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32" name="Google Shape;8632;p17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8633" name="Google Shape;86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34" name="Google Shape;863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35" name="Google Shape;8635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636" name="Google Shape;8636;p17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37" name="Google Shape;8637;p17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38" name="Google Shape;8638;p17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39" name="Google Shape;8639;p17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0" name="Google Shape;8640;p17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1" name="Google Shape;8641;p17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2" name="Google Shape;8642;p17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3" name="Google Shape;8643;p17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4" name="Google Shape;8644;p17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5" name="Google Shape;8645;p17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6" name="Google Shape;8646;p17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7" name="Google Shape;8647;p17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8" name="Google Shape;8648;p17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49" name="Google Shape;8649;p17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0" name="Google Shape;8650;p17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1" name="Google Shape;8651;p17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2" name="Google Shape;8652;p17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3" name="Google Shape;8653;p17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4" name="Google Shape;8654;p17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5" name="Google Shape;8655;p17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6" name="Google Shape;8656;p17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7" name="Google Shape;8657;p17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8" name="Google Shape;8658;p17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59" name="Google Shape;8659;p17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0" name="Google Shape;8660;p17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1" name="Google Shape;8661;p17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2" name="Google Shape;8662;p17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3" name="Google Shape;8663;p17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4" name="Google Shape;8664;p17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65" name="Google Shape;8665;p17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666" name="Google Shape;8666;p17"/>
              <p:cNvGrpSpPr/>
              <p:nvPr/>
            </p:nvGrpSpPr>
            <p:grpSpPr>
              <a:xfrm flipH="1" rot="10800000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8667" name="Google Shape;8667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68" name="Google Shape;8668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69" name="Google Shape;8669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70" name="Google Shape;8670;p17"/>
              <p:cNvGrpSpPr/>
              <p:nvPr/>
            </p:nvGrpSpPr>
            <p:grpSpPr>
              <a:xfrm flipH="1" rot="10800000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8671" name="Google Shape;8671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72" name="Google Shape;8672;p17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73" name="Google Shape;8673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74" name="Google Shape;8674;p17"/>
              <p:cNvGrpSpPr/>
              <p:nvPr/>
            </p:nvGrpSpPr>
            <p:grpSpPr>
              <a:xfrm flipH="1" rot="10800000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8675" name="Google Shape;867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76" name="Google Shape;8676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77" name="Google Shape;8677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78" name="Google Shape;8678;p17"/>
              <p:cNvGrpSpPr/>
              <p:nvPr/>
            </p:nvGrpSpPr>
            <p:grpSpPr>
              <a:xfrm flipH="1" rot="10800000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8679" name="Google Shape;8679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0" name="Google Shape;8680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1" name="Google Shape;8681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82" name="Google Shape;8682;p17"/>
              <p:cNvGrpSpPr/>
              <p:nvPr/>
            </p:nvGrpSpPr>
            <p:grpSpPr>
              <a:xfrm flipH="1" rot="10800000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8683" name="Google Shape;868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4" name="Google Shape;8684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5" name="Google Shape;8685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86" name="Google Shape;8686;p17"/>
              <p:cNvGrpSpPr/>
              <p:nvPr/>
            </p:nvGrpSpPr>
            <p:grpSpPr>
              <a:xfrm flipH="1" rot="10800000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8687" name="Google Shape;8687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8" name="Google Shape;8688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89" name="Google Shape;8689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90" name="Google Shape;8690;p17"/>
              <p:cNvGrpSpPr/>
              <p:nvPr/>
            </p:nvGrpSpPr>
            <p:grpSpPr>
              <a:xfrm flipH="1" rot="10800000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8691" name="Google Shape;8691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92" name="Google Shape;8692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93" name="Google Shape;8693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94" name="Google Shape;8694;p17"/>
              <p:cNvGrpSpPr/>
              <p:nvPr/>
            </p:nvGrpSpPr>
            <p:grpSpPr>
              <a:xfrm flipH="1" rot="10800000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8695" name="Google Shape;8695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96" name="Google Shape;869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97" name="Google Shape;8697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98" name="Google Shape;8698;p17"/>
              <p:cNvGrpSpPr/>
              <p:nvPr/>
            </p:nvGrpSpPr>
            <p:grpSpPr>
              <a:xfrm flipH="1" rot="10800000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8699" name="Google Shape;8699;p17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0" name="Google Shape;8700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1" name="Google Shape;870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02" name="Google Shape;8702;p17"/>
              <p:cNvGrpSpPr/>
              <p:nvPr/>
            </p:nvGrpSpPr>
            <p:grpSpPr>
              <a:xfrm flipH="1" rot="10800000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8703" name="Google Shape;8703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4" name="Google Shape;8704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5" name="Google Shape;8705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06" name="Google Shape;8706;p17"/>
              <p:cNvGrpSpPr/>
              <p:nvPr/>
            </p:nvGrpSpPr>
            <p:grpSpPr>
              <a:xfrm flipH="1" rot="10800000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8707" name="Google Shape;8707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8" name="Google Shape;8708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9" name="Google Shape;8709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10" name="Google Shape;8710;p17"/>
              <p:cNvGrpSpPr/>
              <p:nvPr/>
            </p:nvGrpSpPr>
            <p:grpSpPr>
              <a:xfrm flipH="1" rot="10800000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8711" name="Google Shape;8711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2" name="Google Shape;8712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3" name="Google Shape;8713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14" name="Google Shape;8714;p17"/>
              <p:cNvGrpSpPr/>
              <p:nvPr/>
            </p:nvGrpSpPr>
            <p:grpSpPr>
              <a:xfrm flipH="1" rot="10800000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8715" name="Google Shape;871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6" name="Google Shape;8716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7" name="Google Shape;871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18" name="Google Shape;8718;p17"/>
              <p:cNvGrpSpPr/>
              <p:nvPr/>
            </p:nvGrpSpPr>
            <p:grpSpPr>
              <a:xfrm flipH="1" rot="10800000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8719" name="Google Shape;8719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0" name="Google Shape;8720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1" name="Google Shape;872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22" name="Google Shape;8722;p17"/>
              <p:cNvGrpSpPr/>
              <p:nvPr/>
            </p:nvGrpSpPr>
            <p:grpSpPr>
              <a:xfrm flipH="1" rot="10800000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8723" name="Google Shape;872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4" name="Google Shape;8724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5" name="Google Shape;8725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26" name="Google Shape;8726;p17"/>
              <p:cNvGrpSpPr/>
              <p:nvPr/>
            </p:nvGrpSpPr>
            <p:grpSpPr>
              <a:xfrm flipH="1" rot="10800000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8727" name="Google Shape;8727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8" name="Google Shape;8728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29" name="Google Shape;8729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30" name="Google Shape;8730;p17"/>
              <p:cNvGrpSpPr/>
              <p:nvPr/>
            </p:nvGrpSpPr>
            <p:grpSpPr>
              <a:xfrm flipH="1" rot="10800000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8731" name="Google Shape;8731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32" name="Google Shape;8732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33" name="Google Shape;8733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34" name="Google Shape;8734;p17"/>
              <p:cNvGrpSpPr/>
              <p:nvPr/>
            </p:nvGrpSpPr>
            <p:grpSpPr>
              <a:xfrm flipH="1" rot="10800000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8735" name="Google Shape;873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36" name="Google Shape;873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37" name="Google Shape;873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38" name="Google Shape;8738;p17"/>
              <p:cNvGrpSpPr/>
              <p:nvPr/>
            </p:nvGrpSpPr>
            <p:grpSpPr>
              <a:xfrm flipH="1" rot="10800000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8739" name="Google Shape;8739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0" name="Google Shape;8740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1" name="Google Shape;8741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42" name="Google Shape;8742;p17"/>
              <p:cNvGrpSpPr/>
              <p:nvPr/>
            </p:nvGrpSpPr>
            <p:grpSpPr>
              <a:xfrm flipH="1" rot="10800000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8743" name="Google Shape;874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4" name="Google Shape;8744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5" name="Google Shape;8745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46" name="Google Shape;8746;p17"/>
              <p:cNvGrpSpPr/>
              <p:nvPr/>
            </p:nvGrpSpPr>
            <p:grpSpPr>
              <a:xfrm flipH="1" rot="10800000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8747" name="Google Shape;8747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8" name="Google Shape;8748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9" name="Google Shape;8749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50" name="Google Shape;8750;p17"/>
              <p:cNvGrpSpPr/>
              <p:nvPr/>
            </p:nvGrpSpPr>
            <p:grpSpPr>
              <a:xfrm flipH="1" rot="10800000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8751" name="Google Shape;8751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52" name="Google Shape;8752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53" name="Google Shape;8753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54" name="Google Shape;8754;p17"/>
              <p:cNvGrpSpPr/>
              <p:nvPr/>
            </p:nvGrpSpPr>
            <p:grpSpPr>
              <a:xfrm flipH="1" rot="10800000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8755" name="Google Shape;875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56" name="Google Shape;875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57" name="Google Shape;875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58" name="Google Shape;8758;p17"/>
              <p:cNvGrpSpPr/>
              <p:nvPr/>
            </p:nvGrpSpPr>
            <p:grpSpPr>
              <a:xfrm flipH="1" rot="10800000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8759" name="Google Shape;8759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60" name="Google Shape;8760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61" name="Google Shape;876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8762" name="Google Shape;8762;p17"/>
            <p:cNvSpPr txBox="1"/>
            <p:nvPr/>
          </p:nvSpPr>
          <p:spPr>
            <a:xfrm>
              <a:off x="905" y="12647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7" name="Shape 8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8" name="Google Shape;8768;g2a1c3cb7c21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35400" y="-853275"/>
            <a:ext cx="5481700" cy="90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9" name="Google Shape;8769;g2a1c3cb7c21_0_456"/>
          <p:cNvSpPr txBox="1"/>
          <p:nvPr/>
        </p:nvSpPr>
        <p:spPr>
          <a:xfrm>
            <a:off x="4949475" y="1096425"/>
            <a:ext cx="377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C’est dans la JOURNÉE de travail qu’il a dépassé le 13 hrs de conduite.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         Combien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 de repos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consécutives sont nécessaires avant de commencer un poste de travail?</a:t>
            </a:r>
            <a:endParaRPr b="0" i="0" sz="12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 :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Référence :</a:t>
            </a:r>
            <a:endParaRPr b="1" sz="1200">
              <a:solidFill>
                <a:srgbClr val="FF0000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          Combien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 de conduite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sont permises dans un poste de travail?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t/>
            </a:r>
            <a:endParaRPr sz="2000"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 :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Référence : </a:t>
            </a:r>
            <a:endParaRPr b="1" i="0" sz="12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          Après combien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 de travail (service)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un conducteur doit-il cesser de conduire dans un poste de travail?</a:t>
            </a:r>
            <a:endParaRPr b="0" i="0" sz="12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hlink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 :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Référence : </a:t>
            </a:r>
            <a:endParaRPr b="1" i="0" sz="12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AutoNum type="arabicPeriod" startAt="4"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À la suite à 8 heures de repos consécutives, il s’écoulera combien d’heures avant qu’un conducteur, qui entreprend un nouveau poste de travail, soit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obligé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prendre sa prochaine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période de repos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d’au moins 8 </a:t>
            </a:r>
            <a:r>
              <a:rPr b="1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heures consécutives</a:t>
            </a: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0" i="0" sz="12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AutoNum type="arabicPeriod" startAt="4"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Réponse :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Référence :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868975" y="1959025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8 heures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898075" y="2139025"/>
            <a:ext cx="1417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rgbClr val="FF0000"/>
                </a:solidFill>
              </a:rPr>
              <a:t>CVL page 304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34100" y="2956550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13 heures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974150" y="3136550"/>
            <a:ext cx="1242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CVL page 304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1920125" y="4130043"/>
            <a:ext cx="1068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14 heures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974150" y="4310043"/>
            <a:ext cx="1242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CVL page 304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918050" y="5677700"/>
            <a:ext cx="1355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CVL page 304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897950" y="5471160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16 heures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4" name="Shape 8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" name="Google Shape;8775;g2a1c3cb7c21_0_2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338" y="1498600"/>
            <a:ext cx="3495325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6" name="Google Shape;8776;g2a1c3cb7c21_0_2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088" y="2363075"/>
            <a:ext cx="5661820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7" name="Google Shape;8777;g2a1c3cb7c21_0_2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4300" y="3227550"/>
            <a:ext cx="2075394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8" name="Google Shape;8778;g2a1c3cb7c21_0_22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850" y="4092025"/>
            <a:ext cx="4572300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9" name="Google Shape;8779;g2a1c3cb7c21_0_22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8925" y="5029875"/>
            <a:ext cx="1966162" cy="4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4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" name="Google Shape;8785;p24"/>
          <p:cNvPicPr preferRelativeResize="0"/>
          <p:nvPr/>
        </p:nvPicPr>
        <p:blipFill rotWithShape="1">
          <a:blip r:embed="rId3">
            <a:alphaModFix/>
          </a:blip>
          <a:srcRect b="7682" l="11604" r="10871" t="18509"/>
          <a:stretch/>
        </p:blipFill>
        <p:spPr>
          <a:xfrm>
            <a:off x="827087" y="1414462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8786" name="Google Shape;8786;p24"/>
          <p:cNvSpPr txBox="1"/>
          <p:nvPr/>
        </p:nvSpPr>
        <p:spPr>
          <a:xfrm>
            <a:off x="457200" y="2574925"/>
            <a:ext cx="8229600" cy="366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qui doit conduire à l’extérieur d’un rayon de 160 km de son port d’attache doit remplir une fiche journalière;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doit respecter l’heure locale de son port d’attache s’il devait changer de fuseau horaire.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7" name="Google Shape;8787;p24"/>
          <p:cNvSpPr txBox="1"/>
          <p:nvPr/>
        </p:nvSpPr>
        <p:spPr>
          <a:xfrm>
            <a:off x="457200" y="1052512"/>
            <a:ext cx="8229600" cy="1081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Fiche journalière (et ses obligations)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2" name="Shape 8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3" name="Google Shape;8793;g2a1c3cb7c21_0_2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76200"/>
            <a:ext cx="5470683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8" name="Shape 8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9" name="Google Shape;8799;g2a1c3cb7c21_0_2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050" y="668875"/>
            <a:ext cx="2743900" cy="4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0" name="Google Shape;8800;g2a1c3cb7c21_0_2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7800" y="1730950"/>
            <a:ext cx="5728401" cy="1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1" name="Google Shape;8801;g2a1c3cb7c21_0_2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7800" y="3509750"/>
            <a:ext cx="3664650" cy="4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2" name="Google Shape;8802;g2a1c3cb7c21_0_23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7800" y="4177175"/>
            <a:ext cx="2542100" cy="3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3" name="Google Shape;8803;g2a1c3cb7c21_0_23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7800" y="4794925"/>
            <a:ext cx="3954368" cy="3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4" name="Google Shape;8804;g2a1c3cb7c21_0_23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7800" y="5412675"/>
            <a:ext cx="4770025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5" name="Google Shape;8805;g2a1c3cb7c21_0_23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03463" y="6217325"/>
            <a:ext cx="3673331" cy="5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0" name="Shape 8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1" name="Google Shape;8811;p32"/>
          <p:cNvGraphicFramePr/>
          <p:nvPr/>
        </p:nvGraphicFramePr>
        <p:xfrm>
          <a:off x="0" y="7937"/>
          <a:ext cx="9144000" cy="6850062"/>
        </p:xfrm>
        <a:graphic>
          <a:graphicData uri="http://schemas.openxmlformats.org/presentationml/2006/ole">
            <mc:AlternateContent>
              <mc:Choice Requires="v">
                <p:oleObj r:id="rId4" imgH="6850062" imgW="9144000" progId="PowerPoint.Slide.8" spid="_x0000_s1">
                  <p:embed/>
                </p:oleObj>
              </mc:Choice>
              <mc:Fallback>
                <p:oleObj r:id="rId5" imgH="6850062" imgW="9144000" progId="PowerPoint.Slide.8">
                  <p:embed/>
                  <p:pic>
                    <p:nvPicPr>
                      <p:cNvPr id="8811" name="Google Shape;8811;p3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7937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" name="Google Shape;8812;p32"/>
          <p:cNvSpPr txBox="1"/>
          <p:nvPr/>
        </p:nvSpPr>
        <p:spPr>
          <a:xfrm>
            <a:off x="-58750" y="0"/>
            <a:ext cx="381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3" name="Google Shape;8813;p32"/>
          <p:cNvSpPr txBox="1"/>
          <p:nvPr/>
        </p:nvSpPr>
        <p:spPr>
          <a:xfrm>
            <a:off x="4953000" y="15843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4" name="Google Shape;8814;p32"/>
          <p:cNvSpPr txBox="1"/>
          <p:nvPr/>
        </p:nvSpPr>
        <p:spPr>
          <a:xfrm>
            <a:off x="4953000" y="194945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5" name="Google Shape;8815;p32"/>
          <p:cNvSpPr txBox="1"/>
          <p:nvPr/>
        </p:nvSpPr>
        <p:spPr>
          <a:xfrm>
            <a:off x="4953000" y="231457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6" name="Google Shape;8816;p32"/>
          <p:cNvSpPr txBox="1"/>
          <p:nvPr/>
        </p:nvSpPr>
        <p:spPr>
          <a:xfrm>
            <a:off x="4953000" y="2679700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7" name="Google Shape;8817;p32"/>
          <p:cNvSpPr txBox="1"/>
          <p:nvPr/>
        </p:nvSpPr>
        <p:spPr>
          <a:xfrm>
            <a:off x="4800600" y="3044825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8" name="Google Shape;8818;p32"/>
          <p:cNvSpPr txBox="1"/>
          <p:nvPr/>
        </p:nvSpPr>
        <p:spPr>
          <a:xfrm>
            <a:off x="4953000" y="342900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9" name="Google Shape;8819;p32"/>
          <p:cNvSpPr txBox="1"/>
          <p:nvPr/>
        </p:nvSpPr>
        <p:spPr>
          <a:xfrm>
            <a:off x="5795962" y="3357562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0" name="Google Shape;8820;p32"/>
          <p:cNvSpPr txBox="1"/>
          <p:nvPr/>
        </p:nvSpPr>
        <p:spPr>
          <a:xfrm>
            <a:off x="6765925" y="3370262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1" name="Google Shape;8821;p32"/>
          <p:cNvSpPr txBox="1"/>
          <p:nvPr/>
        </p:nvSpPr>
        <p:spPr>
          <a:xfrm>
            <a:off x="5029200" y="37338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2" name="Google Shape;8822;p32"/>
          <p:cNvSpPr txBox="1"/>
          <p:nvPr/>
        </p:nvSpPr>
        <p:spPr>
          <a:xfrm>
            <a:off x="5795962" y="371633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3" name="Google Shape;8823;p32"/>
          <p:cNvSpPr txBox="1"/>
          <p:nvPr/>
        </p:nvSpPr>
        <p:spPr>
          <a:xfrm>
            <a:off x="6732587" y="371633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4" name="Google Shape;8824;p32"/>
          <p:cNvSpPr txBox="1"/>
          <p:nvPr/>
        </p:nvSpPr>
        <p:spPr>
          <a:xfrm>
            <a:off x="5029200" y="40989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5" name="Google Shape;8825;p32"/>
          <p:cNvSpPr txBox="1"/>
          <p:nvPr/>
        </p:nvSpPr>
        <p:spPr>
          <a:xfrm>
            <a:off x="5795962" y="40767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6" name="Google Shape;8826;p32"/>
          <p:cNvSpPr txBox="1"/>
          <p:nvPr/>
        </p:nvSpPr>
        <p:spPr>
          <a:xfrm>
            <a:off x="6732587" y="40767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7" name="Google Shape;8827;p32"/>
          <p:cNvSpPr txBox="1"/>
          <p:nvPr/>
        </p:nvSpPr>
        <p:spPr>
          <a:xfrm>
            <a:off x="5003800" y="43656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8" name="Google Shape;8828;p32"/>
          <p:cNvSpPr txBox="1"/>
          <p:nvPr/>
        </p:nvSpPr>
        <p:spPr>
          <a:xfrm>
            <a:off x="5715000" y="44196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9" name="Google Shape;8829;p32"/>
          <p:cNvSpPr txBox="1"/>
          <p:nvPr/>
        </p:nvSpPr>
        <p:spPr>
          <a:xfrm>
            <a:off x="6732587" y="43656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0" name="Google Shape;8830;p32"/>
          <p:cNvSpPr txBox="1"/>
          <p:nvPr/>
        </p:nvSpPr>
        <p:spPr>
          <a:xfrm>
            <a:off x="4953000" y="48006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1" name="Google Shape;8831;p32"/>
          <p:cNvSpPr txBox="1"/>
          <p:nvPr/>
        </p:nvSpPr>
        <p:spPr>
          <a:xfrm>
            <a:off x="5651500" y="4724400"/>
            <a:ext cx="915987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61,25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32" name="Google Shape;8832;p32"/>
          <p:cNvSpPr txBox="1"/>
          <p:nvPr/>
        </p:nvSpPr>
        <p:spPr>
          <a:xfrm>
            <a:off x="6629400" y="4784725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8,75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3" name="Google Shape;8833;p32"/>
          <p:cNvSpPr txBox="1"/>
          <p:nvPr/>
        </p:nvSpPr>
        <p:spPr>
          <a:xfrm>
            <a:off x="4954587" y="5121275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8,75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4" name="Google Shape;8834;p32"/>
          <p:cNvSpPr txBox="1"/>
          <p:nvPr/>
        </p:nvSpPr>
        <p:spPr>
          <a:xfrm>
            <a:off x="5651500" y="5084762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59,75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5" name="Google Shape;8835;p32"/>
          <p:cNvSpPr txBox="1"/>
          <p:nvPr/>
        </p:nvSpPr>
        <p:spPr>
          <a:xfrm>
            <a:off x="6516687" y="5084762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10,25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6" name="Google Shape;8836;p32"/>
          <p:cNvSpPr txBox="1"/>
          <p:nvPr/>
        </p:nvSpPr>
        <p:spPr>
          <a:xfrm>
            <a:off x="4787900" y="5445125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10,25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7" name="Google Shape;8837;p32"/>
          <p:cNvSpPr txBox="1"/>
          <p:nvPr/>
        </p:nvSpPr>
        <p:spPr>
          <a:xfrm>
            <a:off x="5715000" y="545465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8" name="Google Shape;8838;p32"/>
          <p:cNvSpPr txBox="1"/>
          <p:nvPr/>
        </p:nvSpPr>
        <p:spPr>
          <a:xfrm>
            <a:off x="6629400" y="548640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9" name="Google Shape;8839;p32"/>
          <p:cNvSpPr txBox="1"/>
          <p:nvPr/>
        </p:nvSpPr>
        <p:spPr>
          <a:xfrm>
            <a:off x="4932362" y="58054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0" name="Google Shape;8840;p32"/>
          <p:cNvSpPr txBox="1"/>
          <p:nvPr/>
        </p:nvSpPr>
        <p:spPr>
          <a:xfrm>
            <a:off x="5715000" y="581977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1" name="Google Shape;8841;p32"/>
          <p:cNvSpPr txBox="1"/>
          <p:nvPr/>
        </p:nvSpPr>
        <p:spPr>
          <a:xfrm>
            <a:off x="6659562" y="580548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2" name="Google Shape;8842;p32"/>
          <p:cNvSpPr txBox="1"/>
          <p:nvPr/>
        </p:nvSpPr>
        <p:spPr>
          <a:xfrm>
            <a:off x="228600" y="2035175"/>
            <a:ext cx="3581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fiche récapitulative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un </a:t>
            </a: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outil de travail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conducteur. Celle-ci lui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permet de savoir combien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d’heures sont encore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disponibles pour les jours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venir.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3" name="Google Shape;8843;p32"/>
          <p:cNvSpPr txBox="1"/>
          <p:nvPr/>
        </p:nvSpPr>
        <p:spPr>
          <a:xfrm>
            <a:off x="228600" y="4549775"/>
            <a:ext cx="3462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fiche récapitulative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n’est ni obligatoire 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réglementée, mais elle 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fortement suggérée.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4" name="Google Shape;8844;p32"/>
          <p:cNvCxnSpPr/>
          <p:nvPr/>
        </p:nvCxnSpPr>
        <p:spPr>
          <a:xfrm>
            <a:off x="4876800" y="16764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5" name="Google Shape;8845;p32"/>
          <p:cNvCxnSpPr/>
          <p:nvPr/>
        </p:nvCxnSpPr>
        <p:spPr>
          <a:xfrm>
            <a:off x="4876800" y="20574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6" name="Google Shape;8846;p32"/>
          <p:cNvCxnSpPr/>
          <p:nvPr/>
        </p:nvCxnSpPr>
        <p:spPr>
          <a:xfrm>
            <a:off x="4876800" y="24384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7" name="Google Shape;8847;p32"/>
          <p:cNvCxnSpPr/>
          <p:nvPr/>
        </p:nvCxnSpPr>
        <p:spPr>
          <a:xfrm>
            <a:off x="4876800" y="27432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8" name="Google Shape;8848;p32"/>
          <p:cNvCxnSpPr/>
          <p:nvPr/>
        </p:nvCxnSpPr>
        <p:spPr>
          <a:xfrm>
            <a:off x="4876800" y="31242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9" name="Google Shape;8849;p32"/>
          <p:cNvCxnSpPr/>
          <p:nvPr/>
        </p:nvCxnSpPr>
        <p:spPr>
          <a:xfrm>
            <a:off x="4876800" y="35052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0" name="Google Shape;8850;p32"/>
          <p:cNvCxnSpPr/>
          <p:nvPr/>
        </p:nvCxnSpPr>
        <p:spPr>
          <a:xfrm>
            <a:off x="4876800" y="3810000"/>
            <a:ext cx="685800" cy="2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51" name="Google Shape;8851;p32"/>
          <p:cNvSpPr txBox="1"/>
          <p:nvPr/>
        </p:nvSpPr>
        <p:spPr>
          <a:xfrm>
            <a:off x="5651500" y="0"/>
            <a:ext cx="2540000" cy="1190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 heures/7 jours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2" name="Google Shape;8852;p32"/>
          <p:cNvSpPr txBox="1"/>
          <p:nvPr/>
        </p:nvSpPr>
        <p:spPr>
          <a:xfrm>
            <a:off x="6011862" y="2565400"/>
            <a:ext cx="311150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53" name="Google Shape;885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350" y="442375"/>
            <a:ext cx="27813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8" name="Shape 8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9" name="Google Shape;88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450" y="924975"/>
            <a:ext cx="34671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0" name="Google Shape;88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8450" y="2552675"/>
            <a:ext cx="29241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1" name="Google Shape;886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8450" y="3856525"/>
            <a:ext cx="36099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2" name="Google Shape;886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87650" y="5150850"/>
            <a:ext cx="280987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67" name="Shape 8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8" name="Google Shape;8868;g2a1c3cb7c21_0_2333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8869" name="Google Shape;8869;g2a1c3cb7c21_0_2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870" name="Google Shape;8870;g2a1c3cb7c21_0_2333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1" name="Google Shape;8871;g2a1c3cb7c21_0_2333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2" name="Google Shape;8872;g2a1c3cb7c21_0_2333"/>
          <p:cNvPicPr preferRelativeResize="0"/>
          <p:nvPr/>
        </p:nvPicPr>
        <p:blipFill rotWithShape="1">
          <a:blip r:embed="rId4">
            <a:alphaModFix/>
          </a:blip>
          <a:srcRect b="43714" l="0" r="0" t="16408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73" name="Google Shape;8873;g2a1c3cb7c21_0_2333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4" name="Google Shape;8874;g2a1c3cb7c21_0_23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5" name="Google Shape;8875;g2a1c3cb7c21_0_2333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b="0" i="1" sz="600" u="none" cap="none" strike="noStrik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8876" name="Google Shape;8876;g2a1c3cb7c21_0_23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77" name="Google Shape;8877;g2a1c3cb7c21_0_2333"/>
          <p:cNvSpPr txBox="1"/>
          <p:nvPr/>
        </p:nvSpPr>
        <p:spPr>
          <a:xfrm>
            <a:off x="1366350" y="1217075"/>
            <a:ext cx="6411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Bonne relecture du CVL Page 314 à 338.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ceci est associé des exercices dans Moodle.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1c3cb7c21_0_94"/>
          <p:cNvSpPr txBox="1"/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graphicFrame>
        <p:nvGraphicFramePr>
          <p:cNvPr id="130" name="Google Shape;130;g2a1c3cb7c21_0_94"/>
          <p:cNvGraphicFramePr/>
          <p:nvPr/>
        </p:nvGraphicFramePr>
        <p:xfrm>
          <a:off x="174150" y="3796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{0C9BEDE5-E8BB-49BA-BC22-C789A4EC4F13}</a:tableStyleId>
              </a:tblPr>
              <a:tblGrid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  <a:gridCol w="732975"/>
              </a:tblGrid>
              <a:tr h="3653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10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14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875"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20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0" marR="0" marL="0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g2a1c3cb7c21_0_94"/>
          <p:cNvSpPr txBox="1"/>
          <p:nvPr/>
        </p:nvSpPr>
        <p:spPr>
          <a:xfrm>
            <a:off x="907125" y="2055775"/>
            <a:ext cx="6726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 le cycle 1, combien d’heure de conduite sont disponible pour le jour 14?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a1c3cb7c21_0_94"/>
          <p:cNvSpPr txBox="1"/>
          <p:nvPr/>
        </p:nvSpPr>
        <p:spPr>
          <a:xfrm>
            <a:off x="1046600" y="4936025"/>
            <a:ext cx="4242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600">
                <a:solidFill>
                  <a:srgbClr val="FF0000"/>
                </a:solidFill>
              </a:rPr>
              <a:t>3</a:t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1c3cb7c21_0_103"/>
          <p:cNvSpPr txBox="1"/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sp>
        <p:nvSpPr>
          <p:cNvPr id="139" name="Google Shape;139;g2a1c3cb7c21_0_103"/>
          <p:cNvSpPr txBox="1"/>
          <p:nvPr/>
        </p:nvSpPr>
        <p:spPr>
          <a:xfrm>
            <a:off x="907125" y="2055775"/>
            <a:ext cx="6726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 le cycle 2, combien d’heure de conduite sont disponible pour le jour 15?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a1c3cb7c21_0_103"/>
          <p:cNvSpPr txBox="1"/>
          <p:nvPr/>
        </p:nvSpPr>
        <p:spPr>
          <a:xfrm>
            <a:off x="2064400" y="4555200"/>
            <a:ext cx="4242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g2a1c3cb7c21_0_103"/>
          <p:cNvGraphicFramePr/>
          <p:nvPr/>
        </p:nvGraphicFramePr>
        <p:xfrm>
          <a:off x="615843" y="30772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{0C9BEDE5-E8BB-49BA-BC22-C789A4EC4F13}</a:tableStyleId>
              </a:tblPr>
              <a:tblGrid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</a:tblGrid>
              <a:tr h="3810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10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30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16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16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10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g2a1c3cb7c21_0_103"/>
          <p:cNvGraphicFramePr/>
          <p:nvPr/>
        </p:nvGraphicFramePr>
        <p:xfrm>
          <a:off x="615843" y="41972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{0C9BEDE5-E8BB-49BA-BC22-C789A4EC4F13}</a:tableStyleId>
              </a:tblPr>
              <a:tblGrid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</a:tblGrid>
              <a:tr h="381000"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20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033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1c3cb7c21_0_276"/>
          <p:cNvSpPr txBox="1"/>
          <p:nvPr>
            <p:ph type="title"/>
          </p:nvPr>
        </p:nvSpPr>
        <p:spPr>
          <a:xfrm>
            <a:off x="2071926" y="454433"/>
            <a:ext cx="5587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FF0000"/>
                </a:solidFill>
              </a:rPr>
              <a:t>Vérifions si ce rapport respecte la réglementation.</a:t>
            </a:r>
            <a:endParaRPr sz="1600"/>
          </a:p>
        </p:txBody>
      </p:sp>
      <p:sp>
        <p:nvSpPr>
          <p:cNvPr id="148" name="Google Shape;148;g2a1c3cb7c21_0_276"/>
          <p:cNvSpPr txBox="1"/>
          <p:nvPr/>
        </p:nvSpPr>
        <p:spPr>
          <a:xfrm>
            <a:off x="419350" y="31758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repos journalier min. requis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a1c3cb7c21_0_276"/>
          <p:cNvSpPr txBox="1"/>
          <p:nvPr/>
        </p:nvSpPr>
        <p:spPr>
          <a:xfrm>
            <a:off x="4729665" y="3175817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repos + 12 couchette = </a:t>
            </a: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a1c3cb7c21_0_276"/>
          <p:cNvSpPr txBox="1"/>
          <p:nvPr/>
        </p:nvSpPr>
        <p:spPr>
          <a:xfrm>
            <a:off x="419350" y="37346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 de conduite journalier maximum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a1c3cb7c21_0_276"/>
          <p:cNvSpPr txBox="1"/>
          <p:nvPr/>
        </p:nvSpPr>
        <p:spPr>
          <a:xfrm>
            <a:off x="4719600" y="3734617"/>
            <a:ext cx="746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7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a1c3cb7c21_0_276"/>
          <p:cNvSpPr txBox="1"/>
          <p:nvPr/>
        </p:nvSpPr>
        <p:spPr>
          <a:xfrm>
            <a:off x="419350" y="4293417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travail journalier maximum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a1c3cb7c21_0_276"/>
          <p:cNvSpPr txBox="1"/>
          <p:nvPr/>
        </p:nvSpPr>
        <p:spPr>
          <a:xfrm>
            <a:off x="4700337" y="4293417"/>
            <a:ext cx="2914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conduite et 3 travail = </a:t>
            </a: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a1c3cb7c21_0_276"/>
          <p:cNvSpPr txBox="1"/>
          <p:nvPr/>
        </p:nvSpPr>
        <p:spPr>
          <a:xfrm>
            <a:off x="419350" y="4852217"/>
            <a:ext cx="410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0" marR="508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Temps maximum écoulé depuis le début du  poste de travail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a1c3cb7c21_0_276"/>
          <p:cNvSpPr txBox="1"/>
          <p:nvPr/>
        </p:nvSpPr>
        <p:spPr>
          <a:xfrm>
            <a:off x="4719861" y="5131617"/>
            <a:ext cx="2174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à 20 heures = </a:t>
            </a: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2a1c3cb7c21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7345" y="300529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a1c3cb7c21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368" y="3563607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1c3cb7c21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7345" y="412289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1c3cb7c21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6761" y="496324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a1c3cb7c21_0_276"/>
          <p:cNvSpPr txBox="1"/>
          <p:nvPr>
            <p:ph idx="11" type="ftr"/>
          </p:nvPr>
        </p:nvSpPr>
        <p:spPr>
          <a:xfrm>
            <a:off x="8159211" y="6387823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17780" lvl="0" marL="12700" marR="508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61" name="Google Shape;161;g2a1c3cb7c21_0_276"/>
          <p:cNvSpPr txBox="1"/>
          <p:nvPr>
            <p:ph idx="10" type="dt"/>
          </p:nvPr>
        </p:nvSpPr>
        <p:spPr>
          <a:xfrm>
            <a:off x="660015" y="6487037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62" name="Google Shape;162;g2a1c3cb7c21_0_276"/>
          <p:cNvSpPr txBox="1"/>
          <p:nvPr/>
        </p:nvSpPr>
        <p:spPr>
          <a:xfrm>
            <a:off x="3768975" y="3051850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a1c3cb7c21_0_276"/>
          <p:cNvSpPr txBox="1"/>
          <p:nvPr/>
        </p:nvSpPr>
        <p:spPr>
          <a:xfrm>
            <a:off x="3357600" y="3672650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a1c3cb7c21_0_276"/>
          <p:cNvSpPr txBox="1"/>
          <p:nvPr/>
        </p:nvSpPr>
        <p:spPr>
          <a:xfrm>
            <a:off x="3264075" y="4178833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a1c3cb7c21_0_276"/>
          <p:cNvSpPr txBox="1"/>
          <p:nvPr/>
        </p:nvSpPr>
        <p:spPr>
          <a:xfrm>
            <a:off x="1414000" y="5087367"/>
            <a:ext cx="18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508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a1c3cb7c21_0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5" y="13382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g2a1c3cb7c21_0_276"/>
          <p:cNvCxnSpPr/>
          <p:nvPr/>
        </p:nvCxnSpPr>
        <p:spPr>
          <a:xfrm>
            <a:off x="1081200" y="1890700"/>
            <a:ext cx="23694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2a1c3cb7c21_0_276"/>
          <p:cNvCxnSpPr/>
          <p:nvPr/>
        </p:nvCxnSpPr>
        <p:spPr>
          <a:xfrm rot="10800000">
            <a:off x="3443925" y="1651650"/>
            <a:ext cx="6600" cy="2457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2a1c3cb7c21_0_276"/>
          <p:cNvCxnSpPr/>
          <p:nvPr/>
        </p:nvCxnSpPr>
        <p:spPr>
          <a:xfrm flipH="1" rot="10800000">
            <a:off x="3443875" y="1645200"/>
            <a:ext cx="3120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2a1c3cb7c21_0_276"/>
          <p:cNvCxnSpPr/>
          <p:nvPr/>
        </p:nvCxnSpPr>
        <p:spPr>
          <a:xfrm>
            <a:off x="3749175" y="1645150"/>
            <a:ext cx="19800" cy="7233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2a1c3cb7c21_0_276"/>
          <p:cNvCxnSpPr/>
          <p:nvPr/>
        </p:nvCxnSpPr>
        <p:spPr>
          <a:xfrm>
            <a:off x="3762450" y="2375200"/>
            <a:ext cx="2853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g2a1c3cb7c21_0_276"/>
          <p:cNvCxnSpPr/>
          <p:nvPr/>
        </p:nvCxnSpPr>
        <p:spPr>
          <a:xfrm rot="10800000">
            <a:off x="4041300" y="2122900"/>
            <a:ext cx="19800" cy="2523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g2a1c3cb7c21_0_276"/>
          <p:cNvCxnSpPr/>
          <p:nvPr/>
        </p:nvCxnSpPr>
        <p:spPr>
          <a:xfrm flipH="1" rot="10800000">
            <a:off x="4061100" y="2142975"/>
            <a:ext cx="1181400" cy="132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g2a1c3cb7c21_0_276"/>
          <p:cNvCxnSpPr/>
          <p:nvPr/>
        </p:nvCxnSpPr>
        <p:spPr>
          <a:xfrm>
            <a:off x="5235825" y="2136275"/>
            <a:ext cx="6600" cy="238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g2a1c3cb7c21_0_276"/>
          <p:cNvCxnSpPr/>
          <p:nvPr/>
        </p:nvCxnSpPr>
        <p:spPr>
          <a:xfrm>
            <a:off x="5235825" y="2368550"/>
            <a:ext cx="5973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g2a1c3cb7c21_0_276"/>
          <p:cNvCxnSpPr/>
          <p:nvPr/>
        </p:nvCxnSpPr>
        <p:spPr>
          <a:xfrm rot="10800000">
            <a:off x="5826525" y="2129750"/>
            <a:ext cx="6600" cy="238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g2a1c3cb7c21_0_276"/>
          <p:cNvCxnSpPr/>
          <p:nvPr/>
        </p:nvCxnSpPr>
        <p:spPr>
          <a:xfrm flipH="1" rot="10800000">
            <a:off x="5833125" y="2136300"/>
            <a:ext cx="8961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g2a1c3cb7c21_0_276"/>
          <p:cNvCxnSpPr/>
          <p:nvPr/>
        </p:nvCxnSpPr>
        <p:spPr>
          <a:xfrm rot="10800000">
            <a:off x="6722500" y="1631925"/>
            <a:ext cx="6600" cy="4977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g2a1c3cb7c21_0_276"/>
          <p:cNvCxnSpPr/>
          <p:nvPr/>
        </p:nvCxnSpPr>
        <p:spPr>
          <a:xfrm>
            <a:off x="7047650" y="1887400"/>
            <a:ext cx="1161600" cy="16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g2a1c3cb7c21_0_276"/>
          <p:cNvCxnSpPr/>
          <p:nvPr/>
        </p:nvCxnSpPr>
        <p:spPr>
          <a:xfrm>
            <a:off x="6715825" y="1631875"/>
            <a:ext cx="3054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g2a1c3cb7c21_0_276"/>
          <p:cNvCxnSpPr/>
          <p:nvPr/>
        </p:nvCxnSpPr>
        <p:spPr>
          <a:xfrm>
            <a:off x="7014475" y="1631875"/>
            <a:ext cx="6600" cy="2589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1c3cb7c21_0_369"/>
          <p:cNvSpPr txBox="1"/>
          <p:nvPr>
            <p:ph type="title"/>
          </p:nvPr>
        </p:nvSpPr>
        <p:spPr>
          <a:xfrm>
            <a:off x="1515525" y="514933"/>
            <a:ext cx="5609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FF0000"/>
                </a:solidFill>
              </a:rPr>
              <a:t>Vérifions si ce rapport respecte la réglementation.</a:t>
            </a:r>
            <a:endParaRPr sz="1400"/>
          </a:p>
        </p:txBody>
      </p:sp>
      <p:sp>
        <p:nvSpPr>
          <p:cNvPr id="187" name="Google Shape;187;g2a1c3cb7c21_0_369"/>
          <p:cNvSpPr txBox="1"/>
          <p:nvPr/>
        </p:nvSpPr>
        <p:spPr>
          <a:xfrm>
            <a:off x="419350" y="31758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repos journalier min. requis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a1c3cb7c21_0_369"/>
          <p:cNvSpPr txBox="1"/>
          <p:nvPr/>
        </p:nvSpPr>
        <p:spPr>
          <a:xfrm>
            <a:off x="4729665" y="3175817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repos + 8 couchette =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a1c3cb7c21_0_369"/>
          <p:cNvSpPr txBox="1"/>
          <p:nvPr/>
        </p:nvSpPr>
        <p:spPr>
          <a:xfrm>
            <a:off x="419350" y="37346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 de conduite journalier maximum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a1c3cb7c21_0_369"/>
          <p:cNvSpPr txBox="1"/>
          <p:nvPr/>
        </p:nvSpPr>
        <p:spPr>
          <a:xfrm>
            <a:off x="4719600" y="3734633"/>
            <a:ext cx="896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13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a1c3cb7c21_0_369"/>
          <p:cNvSpPr txBox="1"/>
          <p:nvPr/>
        </p:nvSpPr>
        <p:spPr>
          <a:xfrm>
            <a:off x="419350" y="4293417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travail journalier maximum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a1c3cb7c21_0_369"/>
          <p:cNvSpPr txBox="1"/>
          <p:nvPr/>
        </p:nvSpPr>
        <p:spPr>
          <a:xfrm>
            <a:off x="4700324" y="4293433"/>
            <a:ext cx="3044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conduite et 2 travail =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a1c3cb7c21_0_369"/>
          <p:cNvSpPr txBox="1"/>
          <p:nvPr/>
        </p:nvSpPr>
        <p:spPr>
          <a:xfrm>
            <a:off x="419350" y="4852217"/>
            <a:ext cx="410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0" marR="508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Temps maximum écoulé depuis le début du  poste de travail 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a1c3cb7c21_0_369"/>
          <p:cNvSpPr txBox="1"/>
          <p:nvPr/>
        </p:nvSpPr>
        <p:spPr>
          <a:xfrm>
            <a:off x="4719861" y="5131617"/>
            <a:ext cx="2174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à 23 heures = </a:t>
            </a:r>
            <a:r>
              <a:rPr b="1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a1c3cb7c21_0_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156" y="3554173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a1c3cb7c21_0_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6761" y="496324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a1c3cb7c21_0_369"/>
          <p:cNvSpPr txBox="1"/>
          <p:nvPr>
            <p:ph idx="11" type="ftr"/>
          </p:nvPr>
        </p:nvSpPr>
        <p:spPr>
          <a:xfrm>
            <a:off x="8159211" y="6387823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17780" lvl="0" marL="12700" marR="5080" rtl="0" algn="l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98" name="Google Shape;198;g2a1c3cb7c21_0_369"/>
          <p:cNvSpPr txBox="1"/>
          <p:nvPr>
            <p:ph idx="10" type="dt"/>
          </p:nvPr>
        </p:nvSpPr>
        <p:spPr>
          <a:xfrm>
            <a:off x="660015" y="6487037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99" name="Google Shape;199;g2a1c3cb7c21_0_369"/>
          <p:cNvSpPr txBox="1"/>
          <p:nvPr/>
        </p:nvSpPr>
        <p:spPr>
          <a:xfrm>
            <a:off x="3782975" y="3051850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1c3cb7c21_0_369"/>
          <p:cNvSpPr txBox="1"/>
          <p:nvPr/>
        </p:nvSpPr>
        <p:spPr>
          <a:xfrm>
            <a:off x="3375900" y="3615350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a1c3cb7c21_0_369"/>
          <p:cNvSpPr txBox="1"/>
          <p:nvPr/>
        </p:nvSpPr>
        <p:spPr>
          <a:xfrm>
            <a:off x="3212375" y="4178833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a1c3cb7c21_0_369"/>
          <p:cNvSpPr txBox="1"/>
          <p:nvPr/>
        </p:nvSpPr>
        <p:spPr>
          <a:xfrm>
            <a:off x="1333200" y="5096233"/>
            <a:ext cx="18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508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a1c3cb7c21_0_3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5119" y="3101877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a1c3cb7c21_0_3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294" y="4219493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a1c3cb7c21_0_3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75" y="1185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g2a1c3cb7c21_0_369"/>
          <p:cNvCxnSpPr/>
          <p:nvPr/>
        </p:nvCxnSpPr>
        <p:spPr>
          <a:xfrm>
            <a:off x="1081200" y="1738300"/>
            <a:ext cx="2077200" cy="132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g2a1c3cb7c21_0_369"/>
          <p:cNvCxnSpPr/>
          <p:nvPr/>
        </p:nvCxnSpPr>
        <p:spPr>
          <a:xfrm rot="10800000">
            <a:off x="3158400" y="1488175"/>
            <a:ext cx="6600" cy="2457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g2a1c3cb7c21_0_369"/>
          <p:cNvCxnSpPr/>
          <p:nvPr/>
        </p:nvCxnSpPr>
        <p:spPr>
          <a:xfrm flipH="1" rot="10800000">
            <a:off x="3158400" y="1476175"/>
            <a:ext cx="3120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g2a1c3cb7c21_0_369"/>
          <p:cNvCxnSpPr/>
          <p:nvPr/>
        </p:nvCxnSpPr>
        <p:spPr>
          <a:xfrm>
            <a:off x="3457275" y="1482775"/>
            <a:ext cx="19800" cy="733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2a1c3cb7c21_0_369"/>
          <p:cNvCxnSpPr/>
          <p:nvPr/>
        </p:nvCxnSpPr>
        <p:spPr>
          <a:xfrm>
            <a:off x="3463800" y="2249350"/>
            <a:ext cx="6105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2a1c3cb7c21_0_369"/>
          <p:cNvCxnSpPr/>
          <p:nvPr/>
        </p:nvCxnSpPr>
        <p:spPr>
          <a:xfrm rot="10800000">
            <a:off x="4041200" y="1970575"/>
            <a:ext cx="0" cy="265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2a1c3cb7c21_0_369"/>
          <p:cNvCxnSpPr/>
          <p:nvPr/>
        </p:nvCxnSpPr>
        <p:spPr>
          <a:xfrm>
            <a:off x="4061100" y="2003775"/>
            <a:ext cx="38625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2a1c3cb7c21_0_369"/>
          <p:cNvCxnSpPr/>
          <p:nvPr/>
        </p:nvCxnSpPr>
        <p:spPr>
          <a:xfrm>
            <a:off x="7930350" y="1744950"/>
            <a:ext cx="279000" cy="66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2a1c3cb7c21_0_369"/>
          <p:cNvCxnSpPr/>
          <p:nvPr/>
        </p:nvCxnSpPr>
        <p:spPr>
          <a:xfrm rot="10800000">
            <a:off x="7901025" y="1758075"/>
            <a:ext cx="6600" cy="2457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2a1c3cb7c21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52400"/>
            <a:ext cx="606129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Finalement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 de conduite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permises dans un poste de travail et soustrayez le nombre d’heures de conduite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/>
        </p:nvSpPr>
        <p:spPr>
          <a:xfrm>
            <a:off x="10461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2620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14779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16938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19097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21256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3415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25574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27733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29892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32051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34210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36369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38528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0687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42846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5005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47164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49323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51482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53641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55800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57959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6011862" y="43640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0461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12620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4779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16938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19097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21256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23415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25574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7733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9892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32051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34210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36369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38528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40687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42846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 txBox="1"/>
          <p:nvPr/>
        </p:nvSpPr>
        <p:spPr>
          <a:xfrm>
            <a:off x="45005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47164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49323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51482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53641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55800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57959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6011862" y="45799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10461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12620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14779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6938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19097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21256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25574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733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892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2051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34210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36369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8528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40687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42846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45005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47164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49323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51482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53641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55800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57959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6011862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10461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12620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1476375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16938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19097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21256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2339975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 txBox="1"/>
          <p:nvPr/>
        </p:nvSpPr>
        <p:spPr>
          <a:xfrm>
            <a:off x="25574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27733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29892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32051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34210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36369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38528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40687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42846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 txBox="1"/>
          <p:nvPr/>
        </p:nvSpPr>
        <p:spPr>
          <a:xfrm>
            <a:off x="45005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47164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49323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51482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53641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55800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57959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6011862" y="50117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1125" y="4364037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111125" y="4579937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111125" y="4795837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111125" y="5011737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13 hrs  </a:t>
            </a: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563937" y="5445125"/>
            <a:ext cx="5327650" cy="54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conduite/poste de travail –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 =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2339975" y="4795837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2339975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2339975" y="50133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2555875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2555875" y="50133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1042987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1477962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1695450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912937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2130425" y="4797425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250825" y="5589587"/>
            <a:ext cx="3240087" cy="758825"/>
          </a:xfrm>
          <a:prstGeom prst="wedgeRectCallout">
            <a:avLst>
              <a:gd fmla="val 16623" name="adj1"/>
              <a:gd fmla="val -50209" name="adj2"/>
            </a:avLst>
          </a:prstGeom>
          <a:solidFill>
            <a:schemeClr val="lt1"/>
          </a:solidFill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ne lui reste que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conduite avant de reprendre un repos à la couchette.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 txBox="1"/>
          <p:nvPr/>
        </p:nvSpPr>
        <p:spPr>
          <a:xfrm>
            <a:off x="930275" y="2781300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930275" y="41497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6372225" y="3789362"/>
            <a:ext cx="2771775" cy="546100"/>
          </a:xfrm>
          <a:prstGeom prst="wedgeRectCallout">
            <a:avLst>
              <a:gd fmla="val -50165" name="adj1"/>
              <a:gd fmla="val 19024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conduit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2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353" name="Google Shape;353;p12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2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2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2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2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2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2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2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2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2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2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2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2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2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2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2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2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2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12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4" name="Google Shape;454;p12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12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12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12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12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12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12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12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2" name="Google Shape;462;p12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2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4" name="Google Shape;464;p12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5" name="Google Shape;465;p12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6" name="Google Shape;466;p12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7" name="Google Shape;467;p12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8" name="Google Shape;468;p12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9" name="Google Shape;469;p12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0" name="Google Shape;470;p12"/>
          <p:cNvSpPr txBox="1"/>
          <p:nvPr/>
        </p:nvSpPr>
        <p:spPr>
          <a:xfrm>
            <a:off x="1046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 txBox="1"/>
          <p:nvPr/>
        </p:nvSpPr>
        <p:spPr>
          <a:xfrm>
            <a:off x="1262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1477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16938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"/>
          <p:cNvSpPr txBox="1"/>
          <p:nvPr/>
        </p:nvSpPr>
        <p:spPr>
          <a:xfrm>
            <a:off x="19097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21256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23415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2"/>
          <p:cNvSpPr txBox="1"/>
          <p:nvPr/>
        </p:nvSpPr>
        <p:spPr>
          <a:xfrm>
            <a:off x="25574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2"/>
          <p:cNvSpPr txBox="1"/>
          <p:nvPr/>
        </p:nvSpPr>
        <p:spPr>
          <a:xfrm>
            <a:off x="27733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2"/>
          <p:cNvSpPr txBox="1"/>
          <p:nvPr/>
        </p:nvSpPr>
        <p:spPr>
          <a:xfrm>
            <a:off x="29892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 txBox="1"/>
          <p:nvPr/>
        </p:nvSpPr>
        <p:spPr>
          <a:xfrm>
            <a:off x="3205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 txBox="1"/>
          <p:nvPr/>
        </p:nvSpPr>
        <p:spPr>
          <a:xfrm>
            <a:off x="3421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2"/>
          <p:cNvSpPr txBox="1"/>
          <p:nvPr/>
        </p:nvSpPr>
        <p:spPr>
          <a:xfrm>
            <a:off x="3636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2"/>
          <p:cNvSpPr txBox="1"/>
          <p:nvPr/>
        </p:nvSpPr>
        <p:spPr>
          <a:xfrm>
            <a:off x="3852862" y="29956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40687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 txBox="1"/>
          <p:nvPr/>
        </p:nvSpPr>
        <p:spPr>
          <a:xfrm>
            <a:off x="42846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45005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7164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49323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 txBox="1"/>
          <p:nvPr/>
        </p:nvSpPr>
        <p:spPr>
          <a:xfrm>
            <a:off x="51482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 txBox="1"/>
          <p:nvPr/>
        </p:nvSpPr>
        <p:spPr>
          <a:xfrm>
            <a:off x="53641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 txBox="1"/>
          <p:nvPr/>
        </p:nvSpPr>
        <p:spPr>
          <a:xfrm>
            <a:off x="55800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57959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6011862" y="29956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10461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12620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14779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16938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"/>
          <p:cNvSpPr txBox="1"/>
          <p:nvPr/>
        </p:nvSpPr>
        <p:spPr>
          <a:xfrm>
            <a:off x="19097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21256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2"/>
          <p:cNvSpPr txBox="1"/>
          <p:nvPr/>
        </p:nvSpPr>
        <p:spPr>
          <a:xfrm>
            <a:off x="23415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25574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2"/>
          <p:cNvSpPr txBox="1"/>
          <p:nvPr/>
        </p:nvSpPr>
        <p:spPr>
          <a:xfrm>
            <a:off x="27733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2"/>
          <p:cNvSpPr txBox="1"/>
          <p:nvPr/>
        </p:nvSpPr>
        <p:spPr>
          <a:xfrm>
            <a:off x="29892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2"/>
          <p:cNvSpPr txBox="1"/>
          <p:nvPr/>
        </p:nvSpPr>
        <p:spPr>
          <a:xfrm>
            <a:off x="32051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2"/>
          <p:cNvSpPr txBox="1"/>
          <p:nvPr/>
        </p:nvSpPr>
        <p:spPr>
          <a:xfrm>
            <a:off x="34210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2"/>
          <p:cNvSpPr txBox="1"/>
          <p:nvPr/>
        </p:nvSpPr>
        <p:spPr>
          <a:xfrm>
            <a:off x="36369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38528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4068762" y="32115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2"/>
          <p:cNvSpPr txBox="1"/>
          <p:nvPr/>
        </p:nvSpPr>
        <p:spPr>
          <a:xfrm>
            <a:off x="42846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"/>
          <p:cNvSpPr txBox="1"/>
          <p:nvPr/>
        </p:nvSpPr>
        <p:spPr>
          <a:xfrm>
            <a:off x="45005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2"/>
          <p:cNvSpPr txBox="1"/>
          <p:nvPr/>
        </p:nvSpPr>
        <p:spPr>
          <a:xfrm>
            <a:off x="47164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 txBox="1"/>
          <p:nvPr/>
        </p:nvSpPr>
        <p:spPr>
          <a:xfrm>
            <a:off x="49323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 txBox="1"/>
          <p:nvPr/>
        </p:nvSpPr>
        <p:spPr>
          <a:xfrm>
            <a:off x="51482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2"/>
          <p:cNvSpPr txBox="1"/>
          <p:nvPr/>
        </p:nvSpPr>
        <p:spPr>
          <a:xfrm>
            <a:off x="53641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55800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57959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2"/>
          <p:cNvSpPr txBox="1"/>
          <p:nvPr/>
        </p:nvSpPr>
        <p:spPr>
          <a:xfrm>
            <a:off x="6011862" y="32115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2"/>
          <p:cNvSpPr txBox="1"/>
          <p:nvPr/>
        </p:nvSpPr>
        <p:spPr>
          <a:xfrm>
            <a:off x="10461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 txBox="1"/>
          <p:nvPr/>
        </p:nvSpPr>
        <p:spPr>
          <a:xfrm>
            <a:off x="12620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 txBox="1"/>
          <p:nvPr/>
        </p:nvSpPr>
        <p:spPr>
          <a:xfrm>
            <a:off x="14779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 txBox="1"/>
          <p:nvPr/>
        </p:nvSpPr>
        <p:spPr>
          <a:xfrm>
            <a:off x="16938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 txBox="1"/>
          <p:nvPr/>
        </p:nvSpPr>
        <p:spPr>
          <a:xfrm>
            <a:off x="19097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"/>
          <p:cNvSpPr txBox="1"/>
          <p:nvPr/>
        </p:nvSpPr>
        <p:spPr>
          <a:xfrm>
            <a:off x="21256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 txBox="1"/>
          <p:nvPr/>
        </p:nvSpPr>
        <p:spPr>
          <a:xfrm>
            <a:off x="23415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2"/>
          <p:cNvSpPr txBox="1"/>
          <p:nvPr/>
        </p:nvSpPr>
        <p:spPr>
          <a:xfrm>
            <a:off x="25574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"/>
          <p:cNvSpPr txBox="1"/>
          <p:nvPr/>
        </p:nvSpPr>
        <p:spPr>
          <a:xfrm>
            <a:off x="29892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"/>
          <p:cNvSpPr txBox="1"/>
          <p:nvPr/>
        </p:nvSpPr>
        <p:spPr>
          <a:xfrm>
            <a:off x="32051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2"/>
          <p:cNvSpPr txBox="1"/>
          <p:nvPr/>
        </p:nvSpPr>
        <p:spPr>
          <a:xfrm>
            <a:off x="34210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 txBox="1"/>
          <p:nvPr/>
        </p:nvSpPr>
        <p:spPr>
          <a:xfrm>
            <a:off x="36369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 txBox="1"/>
          <p:nvPr/>
        </p:nvSpPr>
        <p:spPr>
          <a:xfrm>
            <a:off x="38528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2"/>
          <p:cNvSpPr txBox="1"/>
          <p:nvPr/>
        </p:nvSpPr>
        <p:spPr>
          <a:xfrm>
            <a:off x="40687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2"/>
          <p:cNvSpPr txBox="1"/>
          <p:nvPr/>
        </p:nvSpPr>
        <p:spPr>
          <a:xfrm>
            <a:off x="42846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2"/>
          <p:cNvSpPr txBox="1"/>
          <p:nvPr/>
        </p:nvSpPr>
        <p:spPr>
          <a:xfrm>
            <a:off x="45005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2"/>
          <p:cNvSpPr txBox="1"/>
          <p:nvPr/>
        </p:nvSpPr>
        <p:spPr>
          <a:xfrm>
            <a:off x="47164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"/>
          <p:cNvSpPr txBox="1"/>
          <p:nvPr/>
        </p:nvSpPr>
        <p:spPr>
          <a:xfrm>
            <a:off x="49323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2"/>
          <p:cNvSpPr txBox="1"/>
          <p:nvPr/>
        </p:nvSpPr>
        <p:spPr>
          <a:xfrm>
            <a:off x="5148262" y="34274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2"/>
          <p:cNvSpPr txBox="1"/>
          <p:nvPr/>
        </p:nvSpPr>
        <p:spPr>
          <a:xfrm>
            <a:off x="53641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"/>
          <p:cNvSpPr txBox="1"/>
          <p:nvPr/>
        </p:nvSpPr>
        <p:spPr>
          <a:xfrm>
            <a:off x="55800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2"/>
          <p:cNvSpPr txBox="1"/>
          <p:nvPr/>
        </p:nvSpPr>
        <p:spPr>
          <a:xfrm>
            <a:off x="57959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2"/>
          <p:cNvSpPr txBox="1"/>
          <p:nvPr/>
        </p:nvSpPr>
        <p:spPr>
          <a:xfrm>
            <a:off x="6011862" y="34274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"/>
          <p:cNvSpPr txBox="1"/>
          <p:nvPr/>
        </p:nvSpPr>
        <p:spPr>
          <a:xfrm>
            <a:off x="10461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2"/>
          <p:cNvSpPr txBox="1"/>
          <p:nvPr/>
        </p:nvSpPr>
        <p:spPr>
          <a:xfrm>
            <a:off x="12620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2"/>
          <p:cNvSpPr txBox="1"/>
          <p:nvPr/>
        </p:nvSpPr>
        <p:spPr>
          <a:xfrm>
            <a:off x="14779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"/>
          <p:cNvSpPr txBox="1"/>
          <p:nvPr/>
        </p:nvSpPr>
        <p:spPr>
          <a:xfrm>
            <a:off x="16938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2"/>
          <p:cNvSpPr txBox="1"/>
          <p:nvPr/>
        </p:nvSpPr>
        <p:spPr>
          <a:xfrm>
            <a:off x="19097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2"/>
          <p:cNvSpPr txBox="1"/>
          <p:nvPr/>
        </p:nvSpPr>
        <p:spPr>
          <a:xfrm>
            <a:off x="21256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"/>
          <p:cNvSpPr txBox="1"/>
          <p:nvPr/>
        </p:nvSpPr>
        <p:spPr>
          <a:xfrm>
            <a:off x="23415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2"/>
          <p:cNvSpPr txBox="1"/>
          <p:nvPr/>
        </p:nvSpPr>
        <p:spPr>
          <a:xfrm>
            <a:off x="25574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2"/>
          <p:cNvSpPr txBox="1"/>
          <p:nvPr/>
        </p:nvSpPr>
        <p:spPr>
          <a:xfrm>
            <a:off x="27733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"/>
          <p:cNvSpPr txBox="1"/>
          <p:nvPr/>
        </p:nvSpPr>
        <p:spPr>
          <a:xfrm>
            <a:off x="29892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2"/>
          <p:cNvSpPr txBox="1"/>
          <p:nvPr/>
        </p:nvSpPr>
        <p:spPr>
          <a:xfrm>
            <a:off x="32051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34210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2"/>
          <p:cNvSpPr txBox="1"/>
          <p:nvPr/>
        </p:nvSpPr>
        <p:spPr>
          <a:xfrm>
            <a:off x="36369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"/>
          <p:cNvSpPr txBox="1"/>
          <p:nvPr/>
        </p:nvSpPr>
        <p:spPr>
          <a:xfrm>
            <a:off x="38528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2"/>
          <p:cNvSpPr txBox="1"/>
          <p:nvPr/>
        </p:nvSpPr>
        <p:spPr>
          <a:xfrm>
            <a:off x="40687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42846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"/>
          <p:cNvSpPr txBox="1"/>
          <p:nvPr/>
        </p:nvSpPr>
        <p:spPr>
          <a:xfrm>
            <a:off x="45005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"/>
          <p:cNvSpPr txBox="1"/>
          <p:nvPr/>
        </p:nvSpPr>
        <p:spPr>
          <a:xfrm>
            <a:off x="47164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2"/>
          <p:cNvSpPr txBox="1"/>
          <p:nvPr/>
        </p:nvSpPr>
        <p:spPr>
          <a:xfrm>
            <a:off x="49323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51482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2"/>
          <p:cNvSpPr txBox="1"/>
          <p:nvPr/>
        </p:nvSpPr>
        <p:spPr>
          <a:xfrm>
            <a:off x="53641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2"/>
          <p:cNvSpPr txBox="1"/>
          <p:nvPr/>
        </p:nvSpPr>
        <p:spPr>
          <a:xfrm>
            <a:off x="5580062" y="3643312"/>
            <a:ext cx="215900" cy="2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"/>
          <p:cNvSpPr txBox="1"/>
          <p:nvPr/>
        </p:nvSpPr>
        <p:spPr>
          <a:xfrm>
            <a:off x="57959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6011862" y="3643312"/>
            <a:ext cx="215900" cy="2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2"/>
          <p:cNvSpPr txBox="1"/>
          <p:nvPr/>
        </p:nvSpPr>
        <p:spPr>
          <a:xfrm>
            <a:off x="111125" y="29956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2"/>
          <p:cNvSpPr txBox="1"/>
          <p:nvPr/>
        </p:nvSpPr>
        <p:spPr>
          <a:xfrm>
            <a:off x="111125" y="32115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2"/>
          <p:cNvSpPr txBox="1"/>
          <p:nvPr/>
        </p:nvSpPr>
        <p:spPr>
          <a:xfrm>
            <a:off x="111125" y="34274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11125" y="3643312"/>
            <a:ext cx="935037" cy="217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p12"/>
          <p:cNvCxnSpPr/>
          <p:nvPr/>
        </p:nvCxnSpPr>
        <p:spPr>
          <a:xfrm flipH="1">
            <a:off x="3203575" y="3068637"/>
            <a:ext cx="9525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12"/>
          <p:cNvCxnSpPr/>
          <p:nvPr/>
        </p:nvCxnSpPr>
        <p:spPr>
          <a:xfrm>
            <a:off x="3635375" y="3068637"/>
            <a:ext cx="0" cy="469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12"/>
          <p:cNvCxnSpPr/>
          <p:nvPr/>
        </p:nvCxnSpPr>
        <p:spPr>
          <a:xfrm>
            <a:off x="2771775" y="3302000"/>
            <a:ext cx="0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12"/>
          <p:cNvCxnSpPr/>
          <p:nvPr/>
        </p:nvCxnSpPr>
        <p:spPr>
          <a:xfrm>
            <a:off x="4284662" y="3309937"/>
            <a:ext cx="15113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12"/>
          <p:cNvCxnSpPr/>
          <p:nvPr/>
        </p:nvCxnSpPr>
        <p:spPr>
          <a:xfrm>
            <a:off x="4284662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12"/>
          <p:cNvCxnSpPr/>
          <p:nvPr/>
        </p:nvCxnSpPr>
        <p:spPr>
          <a:xfrm rot="10800000">
            <a:off x="2987675" y="3522662"/>
            <a:ext cx="2174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2"/>
          <p:cNvCxnSpPr/>
          <p:nvPr/>
        </p:nvCxnSpPr>
        <p:spPr>
          <a:xfrm rot="10800000">
            <a:off x="3419475" y="3094037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2"/>
          <p:cNvCxnSpPr/>
          <p:nvPr/>
        </p:nvCxnSpPr>
        <p:spPr>
          <a:xfrm>
            <a:off x="3203575" y="3090862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12"/>
          <p:cNvCxnSpPr/>
          <p:nvPr/>
        </p:nvCxnSpPr>
        <p:spPr>
          <a:xfrm rot="10800000">
            <a:off x="3614737" y="3525837"/>
            <a:ext cx="647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2"/>
          <p:cNvCxnSpPr/>
          <p:nvPr/>
        </p:nvCxnSpPr>
        <p:spPr>
          <a:xfrm>
            <a:off x="2987675" y="34877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2"/>
          <p:cNvCxnSpPr/>
          <p:nvPr/>
        </p:nvCxnSpPr>
        <p:spPr>
          <a:xfrm rot="10800000">
            <a:off x="2771775" y="3751262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2"/>
          <p:cNvCxnSpPr/>
          <p:nvPr/>
        </p:nvCxnSpPr>
        <p:spPr>
          <a:xfrm rot="10800000">
            <a:off x="2124075" y="3297237"/>
            <a:ext cx="647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2"/>
          <p:cNvCxnSpPr/>
          <p:nvPr/>
        </p:nvCxnSpPr>
        <p:spPr>
          <a:xfrm>
            <a:off x="2124075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12"/>
          <p:cNvCxnSpPr/>
          <p:nvPr/>
        </p:nvCxnSpPr>
        <p:spPr>
          <a:xfrm rot="10800000">
            <a:off x="1258887" y="3535362"/>
            <a:ext cx="8651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12"/>
          <p:cNvCxnSpPr/>
          <p:nvPr/>
        </p:nvCxnSpPr>
        <p:spPr>
          <a:xfrm>
            <a:off x="1258887" y="3535362"/>
            <a:ext cx="0" cy="215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12"/>
          <p:cNvCxnSpPr/>
          <p:nvPr/>
        </p:nvCxnSpPr>
        <p:spPr>
          <a:xfrm rot="10800000">
            <a:off x="1042987" y="3741737"/>
            <a:ext cx="215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12"/>
          <p:cNvCxnSpPr/>
          <p:nvPr/>
        </p:nvCxnSpPr>
        <p:spPr>
          <a:xfrm>
            <a:off x="5795962" y="3284537"/>
            <a:ext cx="0" cy="2889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12"/>
          <p:cNvCxnSpPr/>
          <p:nvPr/>
        </p:nvCxnSpPr>
        <p:spPr>
          <a:xfrm>
            <a:off x="5795962" y="3535362"/>
            <a:ext cx="431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7" name="Google Shape;587;p12"/>
          <p:cNvSpPr/>
          <p:nvPr/>
        </p:nvSpPr>
        <p:spPr>
          <a:xfrm>
            <a:off x="6516687" y="2349500"/>
            <a:ext cx="2303462" cy="971550"/>
          </a:xfrm>
          <a:prstGeom prst="wedgeRectCallout">
            <a:avLst>
              <a:gd fmla="val -21552" name="adj1"/>
              <a:gd fmla="val 50944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2"/>
          <p:cNvSpPr/>
          <p:nvPr/>
        </p:nvSpPr>
        <p:spPr>
          <a:xfrm>
            <a:off x="6435725" y="1382712"/>
            <a:ext cx="2556000" cy="546000"/>
          </a:xfrm>
          <a:prstGeom prst="wedgeRectCallout">
            <a:avLst>
              <a:gd fmla="val -20532" name="adj1"/>
              <a:gd fmla="val 48872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2"/>
          <p:cNvSpPr txBox="1"/>
          <p:nvPr/>
        </p:nvSpPr>
        <p:spPr>
          <a:xfrm>
            <a:off x="2771775" y="2708275"/>
            <a:ext cx="1512887" cy="129698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12"/>
          <p:cNvCxnSpPr/>
          <p:nvPr/>
        </p:nvCxnSpPr>
        <p:spPr>
          <a:xfrm>
            <a:off x="1042987" y="4894262"/>
            <a:ext cx="15128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12"/>
          <p:cNvCxnSpPr/>
          <p:nvPr/>
        </p:nvCxnSpPr>
        <p:spPr>
          <a:xfrm>
            <a:off x="2555875" y="4149725"/>
            <a:ext cx="0" cy="1223962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12"/>
          <p:cNvCxnSpPr/>
          <p:nvPr/>
        </p:nvCxnSpPr>
        <p:spPr>
          <a:xfrm rot="10800000">
            <a:off x="2555875" y="5229225"/>
            <a:ext cx="1008062" cy="215900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3" name="Google Shape;593;p12"/>
          <p:cNvCxnSpPr/>
          <p:nvPr/>
        </p:nvCxnSpPr>
        <p:spPr>
          <a:xfrm flipH="1">
            <a:off x="2484387" y="2386012"/>
            <a:ext cx="4032300" cy="86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4" name="Google Shape;594;p12"/>
          <p:cNvCxnSpPr/>
          <p:nvPr/>
        </p:nvCxnSpPr>
        <p:spPr>
          <a:xfrm flipH="1">
            <a:off x="5508687" y="2744787"/>
            <a:ext cx="1008000" cy="57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2006-08-31T20:16:40Z</dcterms:created>
  <dc:creator>C.S.R.D.N.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