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24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9F7B93-0C85-4E00-A14F-AC03517D20BE}" type="slidenum">
              <a:rPr lang="fr-CA" smtClean="0"/>
              <a:t>‹N°›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CE5519D-728F-4177-AA07-0F623D8497D7}" type="datetimeFigureOut">
              <a:rPr lang="fr-CA" smtClean="0"/>
              <a:t>2020-01-17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971527"/>
          </a:xfrm>
        </p:spPr>
        <p:txBody>
          <a:bodyPr/>
          <a:lstStyle/>
          <a:p>
            <a:r>
              <a:rPr lang="fr-CA" b="1" dirty="0" smtClean="0"/>
              <a:t>LE CANCER</a:t>
            </a:r>
            <a:br>
              <a:rPr lang="fr-CA" b="1" dirty="0" smtClean="0"/>
            </a:br>
            <a:r>
              <a:rPr lang="fr-CA" b="1" dirty="0" smtClean="0"/>
              <a:t>DU SYSTÈME DIGESTIF</a:t>
            </a:r>
            <a:endParaRPr lang="fr-CA" b="1" dirty="0"/>
          </a:p>
        </p:txBody>
      </p:sp>
      <p:pic>
        <p:nvPicPr>
          <p:cNvPr id="1026" name="Picture 2" descr="Résultats de recherche d'images pour « cancer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89040"/>
            <a:ext cx="333375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96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6000" b="1" dirty="0" smtClean="0"/>
              <a:t>LA LANGUE</a:t>
            </a:r>
            <a:endParaRPr lang="fr-CA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 </a:t>
            </a:r>
          </a:p>
          <a:p>
            <a:pPr marL="11430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r>
              <a:rPr lang="fr-CA" sz="2800" dirty="0" smtClean="0"/>
              <a:t>Douleur</a:t>
            </a:r>
          </a:p>
          <a:p>
            <a:r>
              <a:rPr lang="fr-CA" sz="2800" dirty="0" smtClean="0"/>
              <a:t>Ulcération, lésion qui ne cicatrise pas</a:t>
            </a:r>
          </a:p>
          <a:p>
            <a:r>
              <a:rPr lang="fr-CA" sz="2800" dirty="0" smtClean="0"/>
              <a:t>Difficulté à mastiquer</a:t>
            </a:r>
          </a:p>
          <a:p>
            <a:r>
              <a:rPr lang="fr-CA" sz="2800" dirty="0" smtClean="0"/>
              <a:t>Difficulté d’élocution</a:t>
            </a:r>
          </a:p>
          <a:p>
            <a:r>
              <a:rPr lang="fr-CA" sz="2800" dirty="0" smtClean="0"/>
              <a:t>Hypo/hyper salivation</a:t>
            </a:r>
          </a:p>
          <a:p>
            <a:pPr marL="114300" indent="0">
              <a:buNone/>
            </a:pPr>
            <a:endParaRPr lang="fr-CA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372" y="3645024"/>
            <a:ext cx="17430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815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4800" b="1" dirty="0" smtClean="0"/>
              <a:t>ŒSOPHAGE</a:t>
            </a:r>
            <a:endParaRPr lang="fr-CA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</a:t>
            </a:r>
          </a:p>
          <a:p>
            <a:pPr marL="114300" indent="0">
              <a:buNone/>
            </a:pPr>
            <a:endParaRPr lang="fr-CA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800" dirty="0" smtClean="0"/>
              <a:t>DRS</a:t>
            </a:r>
          </a:p>
          <a:p>
            <a:r>
              <a:rPr lang="fr-CA" sz="2800" dirty="0" smtClean="0"/>
              <a:t>Dysphagie</a:t>
            </a:r>
          </a:p>
          <a:p>
            <a:r>
              <a:rPr lang="fr-CA" sz="2800" dirty="0" smtClean="0"/>
              <a:t>Sensation de plénitude dans la gorge/thorax</a:t>
            </a:r>
          </a:p>
          <a:p>
            <a:r>
              <a:rPr lang="fr-CA" sz="2800" dirty="0" smtClean="0"/>
              <a:t>Régurgitation d’aliments non-digérés</a:t>
            </a:r>
          </a:p>
          <a:p>
            <a:r>
              <a:rPr lang="fr-CA" sz="2800" dirty="0" smtClean="0"/>
              <a:t>Haleine fétide</a:t>
            </a:r>
            <a:endParaRPr lang="fr-CA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88" y="486916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546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ESTOMAC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</a:t>
            </a:r>
          </a:p>
          <a:p>
            <a:pPr marL="114300" indent="0">
              <a:buNone/>
            </a:pPr>
            <a:endParaRPr lang="fr-C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800" dirty="0" smtClean="0"/>
              <a:t>Douleur épigastre ad abdomen</a:t>
            </a:r>
          </a:p>
          <a:p>
            <a:r>
              <a:rPr lang="fr-CA" sz="2800" dirty="0" smtClean="0"/>
              <a:t>N°, V° alimentaire /marc de café</a:t>
            </a:r>
          </a:p>
          <a:p>
            <a:r>
              <a:rPr lang="fr-CA" sz="2800" dirty="0" smtClean="0"/>
              <a:t>Anorexie, dyspepsie, amaigrissement</a:t>
            </a:r>
          </a:p>
          <a:p>
            <a:r>
              <a:rPr lang="fr-CA" sz="2800" dirty="0" smtClean="0"/>
              <a:t>Constipation</a:t>
            </a:r>
          </a:p>
          <a:p>
            <a:r>
              <a:rPr lang="fr-CA" sz="2800" dirty="0" smtClean="0"/>
              <a:t>Anémie</a:t>
            </a:r>
          </a:p>
          <a:p>
            <a:r>
              <a:rPr lang="fr-CA" sz="2800" dirty="0" smtClean="0"/>
              <a:t>Hématémèse</a:t>
            </a:r>
          </a:p>
          <a:p>
            <a:r>
              <a:rPr lang="fr-CA" sz="2800" dirty="0" smtClean="0"/>
              <a:t>Méléna</a:t>
            </a:r>
            <a:endParaRPr lang="fr-CA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653136"/>
            <a:ext cx="2095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78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INTESTINS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</a:t>
            </a:r>
          </a:p>
          <a:p>
            <a:r>
              <a:rPr lang="fr-CA" sz="2800" dirty="0" smtClean="0"/>
              <a:t>Dlr </a:t>
            </a:r>
            <a:r>
              <a:rPr lang="fr-CA" sz="2800" dirty="0" err="1" smtClean="0"/>
              <a:t>abdo</a:t>
            </a:r>
            <a:r>
              <a:rPr lang="fr-CA" sz="2800" dirty="0" smtClean="0"/>
              <a:t>/rectale</a:t>
            </a:r>
          </a:p>
          <a:p>
            <a:r>
              <a:rPr lang="fr-CA" sz="2800" dirty="0" smtClean="0"/>
              <a:t>Modification de l’élimination : diarrhée/constipation</a:t>
            </a:r>
          </a:p>
          <a:p>
            <a:r>
              <a:rPr lang="fr-CA" sz="2800" dirty="0" smtClean="0"/>
              <a:t>Présence de sang + mucus dans les selles</a:t>
            </a:r>
          </a:p>
          <a:p>
            <a:r>
              <a:rPr lang="fr-CA" sz="2800" dirty="0" smtClean="0"/>
              <a:t>Rétrécissement persistant du diamètre des selles</a:t>
            </a:r>
          </a:p>
          <a:p>
            <a:r>
              <a:rPr lang="fr-CA" sz="2800" dirty="0" smtClean="0"/>
              <a:t>Ténesme</a:t>
            </a:r>
          </a:p>
          <a:p>
            <a:r>
              <a:rPr lang="fr-CA" sz="2800" dirty="0" err="1" smtClean="0"/>
              <a:t>Sx</a:t>
            </a:r>
            <a:r>
              <a:rPr lang="fr-CA" sz="2800" dirty="0" smtClean="0"/>
              <a:t> d’occlusion intestinale</a:t>
            </a:r>
          </a:p>
          <a:p>
            <a:r>
              <a:rPr lang="fr-CA" sz="2800" dirty="0" smtClean="0"/>
              <a:t>Anémie</a:t>
            </a:r>
            <a:endParaRPr lang="fr-CA" sz="2800" dirty="0"/>
          </a:p>
        </p:txBody>
      </p:sp>
      <p:pic>
        <p:nvPicPr>
          <p:cNvPr id="4098" name="Picture 2" descr="https://encrypted-tbn0.gstatic.com/images?q=tbn:ANd9GcRZpGZOYHi4uj0ch9XFgfhDF-hweuMuNw7lgRIpNtpnmVva-lmc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157192"/>
            <a:ext cx="239077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1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FOIE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</a:t>
            </a:r>
          </a:p>
          <a:p>
            <a:r>
              <a:rPr lang="fr-CA" sz="3200" dirty="0" smtClean="0"/>
              <a:t>Dlr à l’hypocondre droit</a:t>
            </a:r>
          </a:p>
          <a:p>
            <a:r>
              <a:rPr lang="fr-CA" sz="3200" dirty="0" smtClean="0"/>
              <a:t>Hypertrophie</a:t>
            </a:r>
          </a:p>
          <a:p>
            <a:r>
              <a:rPr lang="fr-CA" sz="3200" dirty="0" smtClean="0"/>
              <a:t>Ictère                            - Anémie</a:t>
            </a:r>
          </a:p>
          <a:p>
            <a:r>
              <a:rPr lang="fr-CA" sz="3200" dirty="0" smtClean="0"/>
              <a:t>Urine foncé</a:t>
            </a:r>
          </a:p>
          <a:p>
            <a:r>
              <a:rPr lang="fr-CA" sz="3200" dirty="0" smtClean="0"/>
              <a:t>Ascite</a:t>
            </a:r>
          </a:p>
          <a:p>
            <a:r>
              <a:rPr lang="fr-CA" sz="3200" dirty="0" smtClean="0"/>
              <a:t>Trouble métabolique(lipide, glucides)</a:t>
            </a:r>
          </a:p>
          <a:p>
            <a:r>
              <a:rPr lang="fr-CA" sz="3200" dirty="0" smtClean="0"/>
              <a:t>Selle grisâtre</a:t>
            </a:r>
          </a:p>
          <a:p>
            <a:pPr marL="114300" indent="0">
              <a:buNone/>
            </a:pPr>
            <a:endParaRPr lang="fr-CA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88640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644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PANCRÉAS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Symptômes:</a:t>
            </a:r>
          </a:p>
          <a:p>
            <a:r>
              <a:rPr lang="fr-CA" sz="2800" dirty="0" smtClean="0"/>
              <a:t>Dlr vague à la partie haute/moyenne de l’abdomen</a:t>
            </a:r>
          </a:p>
          <a:p>
            <a:r>
              <a:rPr lang="fr-CA" sz="2800" dirty="0" smtClean="0"/>
              <a:t>Anorexie</a:t>
            </a:r>
          </a:p>
          <a:p>
            <a:r>
              <a:rPr lang="fr-CA" sz="2800" dirty="0" smtClean="0"/>
              <a:t>Ictère</a:t>
            </a:r>
          </a:p>
          <a:p>
            <a:r>
              <a:rPr lang="fr-CA" sz="2800" dirty="0" smtClean="0"/>
              <a:t>Perte de poids</a:t>
            </a:r>
          </a:p>
          <a:p>
            <a:r>
              <a:rPr lang="fr-CA" sz="2800" dirty="0" smtClean="0"/>
              <a:t>Ascite</a:t>
            </a:r>
          </a:p>
          <a:p>
            <a:r>
              <a:rPr lang="fr-CA" sz="2800" dirty="0" smtClean="0"/>
              <a:t>Hypo/hyper glycémie</a:t>
            </a:r>
            <a:endParaRPr lang="fr-CA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40968"/>
            <a:ext cx="23907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90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SOINS D’ASSISTANCE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fr-CA" sz="2400" dirty="0" smtClean="0"/>
              <a:t>Se mouvoir et maintenir une bonne posture </a:t>
            </a:r>
          </a:p>
          <a:p>
            <a:pPr algn="ctr"/>
            <a:endParaRPr lang="fr-CA" sz="2400" dirty="0"/>
          </a:p>
          <a:p>
            <a:pPr algn="ctr"/>
            <a:r>
              <a:rPr lang="fr-CA" sz="2400" dirty="0" smtClean="0"/>
              <a:t>Éliminer </a:t>
            </a:r>
          </a:p>
          <a:p>
            <a:pPr algn="ctr"/>
            <a:endParaRPr lang="fr-CA" sz="2400" dirty="0"/>
          </a:p>
          <a:p>
            <a:pPr algn="ctr"/>
            <a:r>
              <a:rPr lang="fr-CA" sz="2400" dirty="0" smtClean="0"/>
              <a:t>Boire et manger</a:t>
            </a:r>
          </a:p>
          <a:p>
            <a:pPr algn="ctr"/>
            <a:endParaRPr lang="fr-CA" sz="2400" dirty="0"/>
          </a:p>
          <a:p>
            <a:pPr algn="ctr"/>
            <a:r>
              <a:rPr lang="fr-CA" sz="2400" dirty="0" smtClean="0"/>
              <a:t>Être propre et protéger ses téguments </a:t>
            </a:r>
          </a:p>
          <a:p>
            <a:pPr algn="ctr"/>
            <a:endParaRPr lang="fr-CA" sz="2400" dirty="0"/>
          </a:p>
          <a:p>
            <a:pPr algn="ctr"/>
            <a:r>
              <a:rPr lang="fr-CA" sz="2400" dirty="0" smtClean="0"/>
              <a:t>Communiquer </a:t>
            </a:r>
          </a:p>
          <a:p>
            <a:pPr algn="ctr"/>
            <a:endParaRPr lang="fr-CA" sz="2400" dirty="0"/>
          </a:p>
          <a:p>
            <a:pPr algn="ctr"/>
            <a:r>
              <a:rPr lang="fr-CA" sz="2400" dirty="0" smtClean="0"/>
              <a:t>Éviter les dangers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775147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</TotalTime>
  <Words>155</Words>
  <Application>Microsoft Office PowerPoint</Application>
  <PresentationFormat>Affichage à l'écran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Contiguïté</vt:lpstr>
      <vt:lpstr>LE CANCER DU SYSTÈME DIGESTIF</vt:lpstr>
      <vt:lpstr>LA LANGUE</vt:lpstr>
      <vt:lpstr>ŒSOPHAGE</vt:lpstr>
      <vt:lpstr>ESTOMAC</vt:lpstr>
      <vt:lpstr>INTESTINS</vt:lpstr>
      <vt:lpstr>FOIE</vt:lpstr>
      <vt:lpstr>PANCRÉAS</vt:lpstr>
      <vt:lpstr>SOINS D’ASSISTANCE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cancer du système digestif</dc:title>
  <dc:creator>Mallette, Catherine</dc:creator>
  <cp:lastModifiedBy>Beaulieu, Daniel</cp:lastModifiedBy>
  <cp:revision>5</cp:revision>
  <dcterms:created xsi:type="dcterms:W3CDTF">2014-04-22T01:44:55Z</dcterms:created>
  <dcterms:modified xsi:type="dcterms:W3CDTF">2020-01-17T13:35:00Z</dcterms:modified>
</cp:coreProperties>
</file>