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52"/>
  </p:notesMasterIdLst>
  <p:handoutMasterIdLst>
    <p:handoutMasterId r:id="rId53"/>
  </p:handoutMasterIdLst>
  <p:sldIdLst>
    <p:sldId id="256" r:id="rId5"/>
    <p:sldId id="345" r:id="rId6"/>
    <p:sldId id="349" r:id="rId7"/>
    <p:sldId id="354" r:id="rId8"/>
    <p:sldId id="355" r:id="rId9"/>
    <p:sldId id="356" r:id="rId10"/>
    <p:sldId id="357" r:id="rId11"/>
    <p:sldId id="358" r:id="rId12"/>
    <p:sldId id="359" r:id="rId13"/>
    <p:sldId id="360" r:id="rId14"/>
    <p:sldId id="363" r:id="rId15"/>
    <p:sldId id="364" r:id="rId16"/>
    <p:sldId id="314" r:id="rId17"/>
    <p:sldId id="315" r:id="rId18"/>
    <p:sldId id="316" r:id="rId19"/>
    <p:sldId id="317" r:id="rId20"/>
    <p:sldId id="318" r:id="rId21"/>
    <p:sldId id="320" r:id="rId22"/>
    <p:sldId id="321" r:id="rId23"/>
    <p:sldId id="365" r:id="rId24"/>
    <p:sldId id="366" r:id="rId25"/>
    <p:sldId id="322" r:id="rId26"/>
    <p:sldId id="323" r:id="rId27"/>
    <p:sldId id="324" r:id="rId28"/>
    <p:sldId id="325" r:id="rId29"/>
    <p:sldId id="319" r:id="rId30"/>
    <p:sldId id="367" r:id="rId31"/>
    <p:sldId id="326" r:id="rId32"/>
    <p:sldId id="369" r:id="rId33"/>
    <p:sldId id="373" r:id="rId34"/>
    <p:sldId id="267" r:id="rId35"/>
    <p:sldId id="268" r:id="rId36"/>
    <p:sldId id="374" r:id="rId37"/>
    <p:sldId id="261" r:id="rId38"/>
    <p:sldId id="264" r:id="rId39"/>
    <p:sldId id="333" r:id="rId40"/>
    <p:sldId id="376" r:id="rId41"/>
    <p:sldId id="379" r:id="rId42"/>
    <p:sldId id="383" r:id="rId43"/>
    <p:sldId id="385" r:id="rId44"/>
    <p:sldId id="387" r:id="rId45"/>
    <p:sldId id="388" r:id="rId46"/>
    <p:sldId id="269" r:id="rId47"/>
    <p:sldId id="270" r:id="rId48"/>
    <p:sldId id="271" r:id="rId49"/>
    <p:sldId id="272" r:id="rId50"/>
    <p:sldId id="274" r:id="rId51"/>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44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4" autoAdjust="0"/>
    <p:restoredTop sz="93725" autoAdjust="0"/>
  </p:normalViewPr>
  <p:slideViewPr>
    <p:cSldViewPr snapToGrid="0">
      <p:cViewPr varScale="1">
        <p:scale>
          <a:sx n="64" d="100"/>
          <a:sy n="64" d="100"/>
        </p:scale>
        <p:origin x="72" y="24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3" d="100"/>
          <a:sy n="83" d="100"/>
        </p:scale>
        <p:origin x="391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D0FD95-0497-4CCA-92CE-6E9C7899BCAA}" type="doc">
      <dgm:prSet loTypeId="urn:microsoft.com/office/officeart/2005/8/layout/vList2" loCatId="list" qsTypeId="urn:microsoft.com/office/officeart/2005/8/quickstyle/simple2" qsCatId="simple" csTypeId="urn:microsoft.com/office/officeart/2005/8/colors/accent3_2" csCatId="accent3"/>
      <dgm:spPr/>
      <dgm:t>
        <a:bodyPr/>
        <a:lstStyle/>
        <a:p>
          <a:endParaRPr lang="en-US"/>
        </a:p>
      </dgm:t>
    </dgm:pt>
    <dgm:pt modelId="{CA1C5863-F5C2-4C1A-95C9-8341B050E0A0}">
      <dgm:prSet/>
      <dgm:spPr/>
      <dgm:t>
        <a:bodyPr/>
        <a:lstStyle/>
        <a:p>
          <a:r>
            <a:rPr lang="fr-CA" dirty="0"/>
            <a:t>La vaginite</a:t>
          </a:r>
          <a:endParaRPr lang="en-US" dirty="0"/>
        </a:p>
      </dgm:t>
    </dgm:pt>
    <dgm:pt modelId="{7B832944-A807-4CE7-844D-E589625BF5A7}" type="parTrans" cxnId="{472A5588-49B6-43AB-B53C-3CA1CCD70511}">
      <dgm:prSet/>
      <dgm:spPr/>
      <dgm:t>
        <a:bodyPr/>
        <a:lstStyle/>
        <a:p>
          <a:endParaRPr lang="en-US"/>
        </a:p>
      </dgm:t>
    </dgm:pt>
    <dgm:pt modelId="{E72A29FF-B119-44C1-9A97-4866FE0D4623}" type="sibTrans" cxnId="{472A5588-49B6-43AB-B53C-3CA1CCD70511}">
      <dgm:prSet/>
      <dgm:spPr/>
      <dgm:t>
        <a:bodyPr/>
        <a:lstStyle/>
        <a:p>
          <a:endParaRPr lang="en-US"/>
        </a:p>
      </dgm:t>
    </dgm:pt>
    <dgm:pt modelId="{908F1A01-1AE9-48FD-AB3E-63B6FC7411A3}">
      <dgm:prSet/>
      <dgm:spPr/>
      <dgm:t>
        <a:bodyPr/>
        <a:lstStyle/>
        <a:p>
          <a:r>
            <a:rPr lang="fr-CA"/>
            <a:t>La vulvite</a:t>
          </a:r>
          <a:endParaRPr lang="en-US"/>
        </a:p>
      </dgm:t>
    </dgm:pt>
    <dgm:pt modelId="{DEE9EFC3-FF86-4A14-B054-69B2C547ED1D}" type="parTrans" cxnId="{711AB557-3FDF-4A56-8CD8-34871D4A4A5D}">
      <dgm:prSet/>
      <dgm:spPr/>
      <dgm:t>
        <a:bodyPr/>
        <a:lstStyle/>
        <a:p>
          <a:endParaRPr lang="en-US"/>
        </a:p>
      </dgm:t>
    </dgm:pt>
    <dgm:pt modelId="{C0F5A3FC-FE81-4CDA-8BDB-A2218F775A7B}" type="sibTrans" cxnId="{711AB557-3FDF-4A56-8CD8-34871D4A4A5D}">
      <dgm:prSet/>
      <dgm:spPr/>
      <dgm:t>
        <a:bodyPr/>
        <a:lstStyle/>
        <a:p>
          <a:endParaRPr lang="en-US"/>
        </a:p>
      </dgm:t>
    </dgm:pt>
    <dgm:pt modelId="{103144AA-08B0-43C9-9CBA-C599969F6ACC}">
      <dgm:prSet/>
      <dgm:spPr/>
      <dgm:t>
        <a:bodyPr/>
        <a:lstStyle/>
        <a:p>
          <a:r>
            <a:rPr lang="fr-CA"/>
            <a:t>L’endocervicite</a:t>
          </a:r>
          <a:endParaRPr lang="en-US"/>
        </a:p>
      </dgm:t>
    </dgm:pt>
    <dgm:pt modelId="{85242F03-E0EE-43C0-8A53-53155BB2D15E}" type="parTrans" cxnId="{DB7F2CD0-5340-41D9-9823-79AAA22B8687}">
      <dgm:prSet/>
      <dgm:spPr/>
      <dgm:t>
        <a:bodyPr/>
        <a:lstStyle/>
        <a:p>
          <a:endParaRPr lang="en-US"/>
        </a:p>
      </dgm:t>
    </dgm:pt>
    <dgm:pt modelId="{FCF110E8-4F24-46E0-AFD5-40BFF2C6720D}" type="sibTrans" cxnId="{DB7F2CD0-5340-41D9-9823-79AAA22B8687}">
      <dgm:prSet/>
      <dgm:spPr/>
      <dgm:t>
        <a:bodyPr/>
        <a:lstStyle/>
        <a:p>
          <a:endParaRPr lang="en-US"/>
        </a:p>
      </dgm:t>
    </dgm:pt>
    <dgm:pt modelId="{E92520AB-0925-4DF6-9E76-A61DE9B43275}">
      <dgm:prSet/>
      <dgm:spPr/>
      <dgm:t>
        <a:bodyPr/>
        <a:lstStyle/>
        <a:p>
          <a:r>
            <a:rPr lang="fr-CA"/>
            <a:t>L’endométrite</a:t>
          </a:r>
          <a:endParaRPr lang="en-US"/>
        </a:p>
      </dgm:t>
    </dgm:pt>
    <dgm:pt modelId="{443156DB-0FDD-49A9-A71A-62C9E8D8CD43}" type="parTrans" cxnId="{3A413561-243A-439F-BCE7-9C610BAFFEDC}">
      <dgm:prSet/>
      <dgm:spPr/>
      <dgm:t>
        <a:bodyPr/>
        <a:lstStyle/>
        <a:p>
          <a:endParaRPr lang="en-US"/>
        </a:p>
      </dgm:t>
    </dgm:pt>
    <dgm:pt modelId="{AC3C3414-5A8B-4DFC-B672-162EC175BC27}" type="sibTrans" cxnId="{3A413561-243A-439F-BCE7-9C610BAFFEDC}">
      <dgm:prSet/>
      <dgm:spPr/>
      <dgm:t>
        <a:bodyPr/>
        <a:lstStyle/>
        <a:p>
          <a:endParaRPr lang="en-US"/>
        </a:p>
      </dgm:t>
    </dgm:pt>
    <dgm:pt modelId="{708EC767-CEAA-4AF2-B30F-FC2F8E755FCF}">
      <dgm:prSet/>
      <dgm:spPr/>
      <dgm:t>
        <a:bodyPr/>
        <a:lstStyle/>
        <a:p>
          <a:r>
            <a:rPr lang="fr-CA"/>
            <a:t>La salpingite</a:t>
          </a:r>
          <a:endParaRPr lang="en-US"/>
        </a:p>
      </dgm:t>
    </dgm:pt>
    <dgm:pt modelId="{FDE38600-4E63-4660-9071-A83407D01787}" type="parTrans" cxnId="{49E5611A-136B-4575-BEE1-C1D5C876D4AF}">
      <dgm:prSet/>
      <dgm:spPr/>
      <dgm:t>
        <a:bodyPr/>
        <a:lstStyle/>
        <a:p>
          <a:endParaRPr lang="en-US"/>
        </a:p>
      </dgm:t>
    </dgm:pt>
    <dgm:pt modelId="{DC03D99D-7D05-43B4-9715-540F6A932A7A}" type="sibTrans" cxnId="{49E5611A-136B-4575-BEE1-C1D5C876D4AF}">
      <dgm:prSet/>
      <dgm:spPr/>
      <dgm:t>
        <a:bodyPr/>
        <a:lstStyle/>
        <a:p>
          <a:endParaRPr lang="en-US"/>
        </a:p>
      </dgm:t>
    </dgm:pt>
    <dgm:pt modelId="{EDD0BCEC-A5B3-4F9D-945C-2F413E81134F}" type="pres">
      <dgm:prSet presAssocID="{57D0FD95-0497-4CCA-92CE-6E9C7899BCAA}" presName="linear" presStyleCnt="0">
        <dgm:presLayoutVars>
          <dgm:animLvl val="lvl"/>
          <dgm:resizeHandles val="exact"/>
        </dgm:presLayoutVars>
      </dgm:prSet>
      <dgm:spPr/>
    </dgm:pt>
    <dgm:pt modelId="{D1049BB3-869D-431E-AA64-252F195F864D}" type="pres">
      <dgm:prSet presAssocID="{CA1C5863-F5C2-4C1A-95C9-8341B050E0A0}" presName="parentText" presStyleLbl="node1" presStyleIdx="0" presStyleCnt="5">
        <dgm:presLayoutVars>
          <dgm:chMax val="0"/>
          <dgm:bulletEnabled val="1"/>
        </dgm:presLayoutVars>
      </dgm:prSet>
      <dgm:spPr/>
    </dgm:pt>
    <dgm:pt modelId="{F5E353F6-9155-4ABC-8F5D-6F2858BA5594}" type="pres">
      <dgm:prSet presAssocID="{E72A29FF-B119-44C1-9A97-4866FE0D4623}" presName="spacer" presStyleCnt="0"/>
      <dgm:spPr/>
    </dgm:pt>
    <dgm:pt modelId="{225C3748-7560-481D-B8AA-D572F72C1CDE}" type="pres">
      <dgm:prSet presAssocID="{908F1A01-1AE9-48FD-AB3E-63B6FC7411A3}" presName="parentText" presStyleLbl="node1" presStyleIdx="1" presStyleCnt="5">
        <dgm:presLayoutVars>
          <dgm:chMax val="0"/>
          <dgm:bulletEnabled val="1"/>
        </dgm:presLayoutVars>
      </dgm:prSet>
      <dgm:spPr/>
    </dgm:pt>
    <dgm:pt modelId="{3B106A4A-08BA-4A9A-BA0F-FBFF18332CD8}" type="pres">
      <dgm:prSet presAssocID="{C0F5A3FC-FE81-4CDA-8BDB-A2218F775A7B}" presName="spacer" presStyleCnt="0"/>
      <dgm:spPr/>
    </dgm:pt>
    <dgm:pt modelId="{926B88CA-3C92-403F-8C0C-E44A95E11BB0}" type="pres">
      <dgm:prSet presAssocID="{103144AA-08B0-43C9-9CBA-C599969F6ACC}" presName="parentText" presStyleLbl="node1" presStyleIdx="2" presStyleCnt="5">
        <dgm:presLayoutVars>
          <dgm:chMax val="0"/>
          <dgm:bulletEnabled val="1"/>
        </dgm:presLayoutVars>
      </dgm:prSet>
      <dgm:spPr/>
    </dgm:pt>
    <dgm:pt modelId="{024247DD-5738-4681-8832-21F39484A56E}" type="pres">
      <dgm:prSet presAssocID="{FCF110E8-4F24-46E0-AFD5-40BFF2C6720D}" presName="spacer" presStyleCnt="0"/>
      <dgm:spPr/>
    </dgm:pt>
    <dgm:pt modelId="{5D96463F-B0B9-455E-B59A-96A206C5637C}" type="pres">
      <dgm:prSet presAssocID="{E92520AB-0925-4DF6-9E76-A61DE9B43275}" presName="parentText" presStyleLbl="node1" presStyleIdx="3" presStyleCnt="5">
        <dgm:presLayoutVars>
          <dgm:chMax val="0"/>
          <dgm:bulletEnabled val="1"/>
        </dgm:presLayoutVars>
      </dgm:prSet>
      <dgm:spPr/>
    </dgm:pt>
    <dgm:pt modelId="{7954DB4B-E64F-45E3-8C29-27D07783668C}" type="pres">
      <dgm:prSet presAssocID="{AC3C3414-5A8B-4DFC-B672-162EC175BC27}" presName="spacer" presStyleCnt="0"/>
      <dgm:spPr/>
    </dgm:pt>
    <dgm:pt modelId="{23B17A56-5A59-493D-8CC2-AFA7030F6C87}" type="pres">
      <dgm:prSet presAssocID="{708EC767-CEAA-4AF2-B30F-FC2F8E755FCF}" presName="parentText" presStyleLbl="node1" presStyleIdx="4" presStyleCnt="5">
        <dgm:presLayoutVars>
          <dgm:chMax val="0"/>
          <dgm:bulletEnabled val="1"/>
        </dgm:presLayoutVars>
      </dgm:prSet>
      <dgm:spPr/>
    </dgm:pt>
  </dgm:ptLst>
  <dgm:cxnLst>
    <dgm:cxn modelId="{CA281019-5665-4D14-B821-9EBC65296A44}" type="presOf" srcId="{57D0FD95-0497-4CCA-92CE-6E9C7899BCAA}" destId="{EDD0BCEC-A5B3-4F9D-945C-2F413E81134F}" srcOrd="0" destOrd="0" presId="urn:microsoft.com/office/officeart/2005/8/layout/vList2"/>
    <dgm:cxn modelId="{49E5611A-136B-4575-BEE1-C1D5C876D4AF}" srcId="{57D0FD95-0497-4CCA-92CE-6E9C7899BCAA}" destId="{708EC767-CEAA-4AF2-B30F-FC2F8E755FCF}" srcOrd="4" destOrd="0" parTransId="{FDE38600-4E63-4660-9071-A83407D01787}" sibTransId="{DC03D99D-7D05-43B4-9715-540F6A932A7A}"/>
    <dgm:cxn modelId="{0A68892C-C541-434A-A8EB-A9B88870AA6A}" type="presOf" srcId="{103144AA-08B0-43C9-9CBA-C599969F6ACC}" destId="{926B88CA-3C92-403F-8C0C-E44A95E11BB0}" srcOrd="0" destOrd="0" presId="urn:microsoft.com/office/officeart/2005/8/layout/vList2"/>
    <dgm:cxn modelId="{3A413561-243A-439F-BCE7-9C610BAFFEDC}" srcId="{57D0FD95-0497-4CCA-92CE-6E9C7899BCAA}" destId="{E92520AB-0925-4DF6-9E76-A61DE9B43275}" srcOrd="3" destOrd="0" parTransId="{443156DB-0FDD-49A9-A71A-62C9E8D8CD43}" sibTransId="{AC3C3414-5A8B-4DFC-B672-162EC175BC27}"/>
    <dgm:cxn modelId="{45F73557-70E9-4930-BF92-CF140BA415B3}" type="presOf" srcId="{908F1A01-1AE9-48FD-AB3E-63B6FC7411A3}" destId="{225C3748-7560-481D-B8AA-D572F72C1CDE}" srcOrd="0" destOrd="0" presId="urn:microsoft.com/office/officeart/2005/8/layout/vList2"/>
    <dgm:cxn modelId="{711AB557-3FDF-4A56-8CD8-34871D4A4A5D}" srcId="{57D0FD95-0497-4CCA-92CE-6E9C7899BCAA}" destId="{908F1A01-1AE9-48FD-AB3E-63B6FC7411A3}" srcOrd="1" destOrd="0" parTransId="{DEE9EFC3-FF86-4A14-B054-69B2C547ED1D}" sibTransId="{C0F5A3FC-FE81-4CDA-8BDB-A2218F775A7B}"/>
    <dgm:cxn modelId="{22EA5D59-DD7F-4C0D-B319-805949E4F530}" type="presOf" srcId="{708EC767-CEAA-4AF2-B30F-FC2F8E755FCF}" destId="{23B17A56-5A59-493D-8CC2-AFA7030F6C87}" srcOrd="0" destOrd="0" presId="urn:microsoft.com/office/officeart/2005/8/layout/vList2"/>
    <dgm:cxn modelId="{472A5588-49B6-43AB-B53C-3CA1CCD70511}" srcId="{57D0FD95-0497-4CCA-92CE-6E9C7899BCAA}" destId="{CA1C5863-F5C2-4C1A-95C9-8341B050E0A0}" srcOrd="0" destOrd="0" parTransId="{7B832944-A807-4CE7-844D-E589625BF5A7}" sibTransId="{E72A29FF-B119-44C1-9A97-4866FE0D4623}"/>
    <dgm:cxn modelId="{B8C561A5-0E5C-433A-9B2E-3B83039287FA}" type="presOf" srcId="{CA1C5863-F5C2-4C1A-95C9-8341B050E0A0}" destId="{D1049BB3-869D-431E-AA64-252F195F864D}" srcOrd="0" destOrd="0" presId="urn:microsoft.com/office/officeart/2005/8/layout/vList2"/>
    <dgm:cxn modelId="{DB7F2CD0-5340-41D9-9823-79AAA22B8687}" srcId="{57D0FD95-0497-4CCA-92CE-6E9C7899BCAA}" destId="{103144AA-08B0-43C9-9CBA-C599969F6ACC}" srcOrd="2" destOrd="0" parTransId="{85242F03-E0EE-43C0-8A53-53155BB2D15E}" sibTransId="{FCF110E8-4F24-46E0-AFD5-40BFF2C6720D}"/>
    <dgm:cxn modelId="{727E77F8-467C-43CF-9A2F-0C5226DEC692}" type="presOf" srcId="{E92520AB-0925-4DF6-9E76-A61DE9B43275}" destId="{5D96463F-B0B9-455E-B59A-96A206C5637C}" srcOrd="0" destOrd="0" presId="urn:microsoft.com/office/officeart/2005/8/layout/vList2"/>
    <dgm:cxn modelId="{A2FBE7C5-33F2-40B3-8250-35BE0422A041}" type="presParOf" srcId="{EDD0BCEC-A5B3-4F9D-945C-2F413E81134F}" destId="{D1049BB3-869D-431E-AA64-252F195F864D}" srcOrd="0" destOrd="0" presId="urn:microsoft.com/office/officeart/2005/8/layout/vList2"/>
    <dgm:cxn modelId="{E63C94EE-36B9-49F4-9A41-6286C8E092E9}" type="presParOf" srcId="{EDD0BCEC-A5B3-4F9D-945C-2F413E81134F}" destId="{F5E353F6-9155-4ABC-8F5D-6F2858BA5594}" srcOrd="1" destOrd="0" presId="urn:microsoft.com/office/officeart/2005/8/layout/vList2"/>
    <dgm:cxn modelId="{FC9146E1-2E9C-4EF5-B5A3-E6EAA1E923C4}" type="presParOf" srcId="{EDD0BCEC-A5B3-4F9D-945C-2F413E81134F}" destId="{225C3748-7560-481D-B8AA-D572F72C1CDE}" srcOrd="2" destOrd="0" presId="urn:microsoft.com/office/officeart/2005/8/layout/vList2"/>
    <dgm:cxn modelId="{C9BAB5B0-EDE3-41CA-B855-49E7367B0711}" type="presParOf" srcId="{EDD0BCEC-A5B3-4F9D-945C-2F413E81134F}" destId="{3B106A4A-08BA-4A9A-BA0F-FBFF18332CD8}" srcOrd="3" destOrd="0" presId="urn:microsoft.com/office/officeart/2005/8/layout/vList2"/>
    <dgm:cxn modelId="{9CA64A50-F883-4B6B-AC1D-AF05481612BE}" type="presParOf" srcId="{EDD0BCEC-A5B3-4F9D-945C-2F413E81134F}" destId="{926B88CA-3C92-403F-8C0C-E44A95E11BB0}" srcOrd="4" destOrd="0" presId="urn:microsoft.com/office/officeart/2005/8/layout/vList2"/>
    <dgm:cxn modelId="{5651E309-946F-4E7E-BCBA-680B43BAFDA8}" type="presParOf" srcId="{EDD0BCEC-A5B3-4F9D-945C-2F413E81134F}" destId="{024247DD-5738-4681-8832-21F39484A56E}" srcOrd="5" destOrd="0" presId="urn:microsoft.com/office/officeart/2005/8/layout/vList2"/>
    <dgm:cxn modelId="{2EBF79D1-29A3-4503-9FD6-85F0DD2D5E6E}" type="presParOf" srcId="{EDD0BCEC-A5B3-4F9D-945C-2F413E81134F}" destId="{5D96463F-B0B9-455E-B59A-96A206C5637C}" srcOrd="6" destOrd="0" presId="urn:microsoft.com/office/officeart/2005/8/layout/vList2"/>
    <dgm:cxn modelId="{EF69437A-B26F-4EC3-816D-FEC19DFE8D61}" type="presParOf" srcId="{EDD0BCEC-A5B3-4F9D-945C-2F413E81134F}" destId="{7954DB4B-E64F-45E3-8C29-27D07783668C}" srcOrd="7" destOrd="0" presId="urn:microsoft.com/office/officeart/2005/8/layout/vList2"/>
    <dgm:cxn modelId="{4F11E8A6-F04B-49BB-9C57-9FB481CB9DF7}" type="presParOf" srcId="{EDD0BCEC-A5B3-4F9D-945C-2F413E81134F}" destId="{23B17A56-5A59-493D-8CC2-AFA7030F6C87}"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F6C6F4-76C4-4D4B-A30E-7899C77FD77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92CA01D-B29F-4ECC-BF78-D67DE677E82E}">
      <dgm:prSet/>
      <dgm:spPr/>
      <dgm:t>
        <a:bodyPr/>
        <a:lstStyle/>
        <a:p>
          <a:r>
            <a:rPr lang="fr-CA" dirty="0"/>
            <a:t>Infectieuse causée par un microorganisme (activités sexuelles)</a:t>
          </a:r>
          <a:endParaRPr lang="en-US" dirty="0"/>
        </a:p>
      </dgm:t>
    </dgm:pt>
    <dgm:pt modelId="{08B3124B-D628-4696-87A2-3481300DA7D6}" type="parTrans" cxnId="{447B1607-4D9A-493D-B50C-743B20387B36}">
      <dgm:prSet/>
      <dgm:spPr/>
      <dgm:t>
        <a:bodyPr/>
        <a:lstStyle/>
        <a:p>
          <a:endParaRPr lang="en-US"/>
        </a:p>
      </dgm:t>
    </dgm:pt>
    <dgm:pt modelId="{F4EA0B50-463C-45B9-9870-4EAF46689FDD}" type="sibTrans" cxnId="{447B1607-4D9A-493D-B50C-743B20387B36}">
      <dgm:prSet/>
      <dgm:spPr/>
      <dgm:t>
        <a:bodyPr/>
        <a:lstStyle/>
        <a:p>
          <a:endParaRPr lang="en-US"/>
        </a:p>
      </dgm:t>
    </dgm:pt>
    <dgm:pt modelId="{803227A5-3E3E-4486-A718-99C3D2CFD000}">
      <dgm:prSet/>
      <dgm:spPr/>
      <dgm:t>
        <a:bodyPr/>
        <a:lstStyle/>
        <a:p>
          <a:r>
            <a:rPr lang="fr-CA"/>
            <a:t>Causée par le savon mousses de bain huile parfumées ….</a:t>
          </a:r>
          <a:endParaRPr lang="en-US"/>
        </a:p>
      </dgm:t>
    </dgm:pt>
    <dgm:pt modelId="{8EBE0FFE-EC6A-4947-9AB8-E0D379F60AE5}" type="parTrans" cxnId="{2F09205C-B261-4B90-8AC1-8678D4228CF1}">
      <dgm:prSet/>
      <dgm:spPr/>
      <dgm:t>
        <a:bodyPr/>
        <a:lstStyle/>
        <a:p>
          <a:endParaRPr lang="en-US"/>
        </a:p>
      </dgm:t>
    </dgm:pt>
    <dgm:pt modelId="{7EBA4444-5877-4855-A4DF-104B1926DCEC}" type="sibTrans" cxnId="{2F09205C-B261-4B90-8AC1-8678D4228CF1}">
      <dgm:prSet/>
      <dgm:spPr/>
      <dgm:t>
        <a:bodyPr/>
        <a:lstStyle/>
        <a:p>
          <a:endParaRPr lang="en-US"/>
        </a:p>
      </dgm:t>
    </dgm:pt>
    <dgm:pt modelId="{8BE98B1C-694B-4A06-926F-DBB1DB18C7B8}" type="pres">
      <dgm:prSet presAssocID="{66F6C6F4-76C4-4D4B-A30E-7899C77FD776}" presName="linear" presStyleCnt="0">
        <dgm:presLayoutVars>
          <dgm:animLvl val="lvl"/>
          <dgm:resizeHandles val="exact"/>
        </dgm:presLayoutVars>
      </dgm:prSet>
      <dgm:spPr/>
    </dgm:pt>
    <dgm:pt modelId="{C9853529-B625-4412-A016-9F8EF36A7926}" type="pres">
      <dgm:prSet presAssocID="{792CA01D-B29F-4ECC-BF78-D67DE677E82E}" presName="parentText" presStyleLbl="node1" presStyleIdx="0" presStyleCnt="2">
        <dgm:presLayoutVars>
          <dgm:chMax val="0"/>
          <dgm:bulletEnabled val="1"/>
        </dgm:presLayoutVars>
      </dgm:prSet>
      <dgm:spPr/>
    </dgm:pt>
    <dgm:pt modelId="{976372CF-B9B9-46DB-BC88-CEBD961C9BA8}" type="pres">
      <dgm:prSet presAssocID="{F4EA0B50-463C-45B9-9870-4EAF46689FDD}" presName="spacer" presStyleCnt="0"/>
      <dgm:spPr/>
    </dgm:pt>
    <dgm:pt modelId="{016C79F2-1684-4291-8988-16D88DD39994}" type="pres">
      <dgm:prSet presAssocID="{803227A5-3E3E-4486-A718-99C3D2CFD000}" presName="parentText" presStyleLbl="node1" presStyleIdx="1" presStyleCnt="2">
        <dgm:presLayoutVars>
          <dgm:chMax val="0"/>
          <dgm:bulletEnabled val="1"/>
        </dgm:presLayoutVars>
      </dgm:prSet>
      <dgm:spPr/>
    </dgm:pt>
  </dgm:ptLst>
  <dgm:cxnLst>
    <dgm:cxn modelId="{447B1607-4D9A-493D-B50C-743B20387B36}" srcId="{66F6C6F4-76C4-4D4B-A30E-7899C77FD776}" destId="{792CA01D-B29F-4ECC-BF78-D67DE677E82E}" srcOrd="0" destOrd="0" parTransId="{08B3124B-D628-4696-87A2-3481300DA7D6}" sibTransId="{F4EA0B50-463C-45B9-9870-4EAF46689FDD}"/>
    <dgm:cxn modelId="{50FF120D-42C0-436A-BB2E-DD6CE80D3071}" type="presOf" srcId="{803227A5-3E3E-4486-A718-99C3D2CFD000}" destId="{016C79F2-1684-4291-8988-16D88DD39994}" srcOrd="0" destOrd="0" presId="urn:microsoft.com/office/officeart/2005/8/layout/vList2"/>
    <dgm:cxn modelId="{AC071213-052D-4889-8ABE-42392808C3C0}" type="presOf" srcId="{792CA01D-B29F-4ECC-BF78-D67DE677E82E}" destId="{C9853529-B625-4412-A016-9F8EF36A7926}" srcOrd="0" destOrd="0" presId="urn:microsoft.com/office/officeart/2005/8/layout/vList2"/>
    <dgm:cxn modelId="{2F09205C-B261-4B90-8AC1-8678D4228CF1}" srcId="{66F6C6F4-76C4-4D4B-A30E-7899C77FD776}" destId="{803227A5-3E3E-4486-A718-99C3D2CFD000}" srcOrd="1" destOrd="0" parTransId="{8EBE0FFE-EC6A-4947-9AB8-E0D379F60AE5}" sibTransId="{7EBA4444-5877-4855-A4DF-104B1926DCEC}"/>
    <dgm:cxn modelId="{98DD8EC3-B463-4D01-B793-88542B75B582}" type="presOf" srcId="{66F6C6F4-76C4-4D4B-A30E-7899C77FD776}" destId="{8BE98B1C-694B-4A06-926F-DBB1DB18C7B8}" srcOrd="0" destOrd="0" presId="urn:microsoft.com/office/officeart/2005/8/layout/vList2"/>
    <dgm:cxn modelId="{A84147A5-8D46-4557-83B3-73E199491BAA}" type="presParOf" srcId="{8BE98B1C-694B-4A06-926F-DBB1DB18C7B8}" destId="{C9853529-B625-4412-A016-9F8EF36A7926}" srcOrd="0" destOrd="0" presId="urn:microsoft.com/office/officeart/2005/8/layout/vList2"/>
    <dgm:cxn modelId="{EBC75BDB-F8F5-4F61-91E6-1F2A674F5F28}" type="presParOf" srcId="{8BE98B1C-694B-4A06-926F-DBB1DB18C7B8}" destId="{976372CF-B9B9-46DB-BC88-CEBD961C9BA8}" srcOrd="1" destOrd="0" presId="urn:microsoft.com/office/officeart/2005/8/layout/vList2"/>
    <dgm:cxn modelId="{0AA76D8C-02E3-47DC-A5FB-EB11B185C8A6}" type="presParOf" srcId="{8BE98B1C-694B-4A06-926F-DBB1DB18C7B8}" destId="{016C79F2-1684-4291-8988-16D88DD39994}"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33EC67-4AC9-435B-94AA-803D752F16CC}" type="doc">
      <dgm:prSet loTypeId="urn:microsoft.com/office/officeart/2005/8/layout/hierarchy1" loCatId="hierarchy" qsTypeId="urn:microsoft.com/office/officeart/2005/8/quickstyle/simple2" qsCatId="simple" csTypeId="urn:microsoft.com/office/officeart/2005/8/colors/accent2_2" csCatId="accent2"/>
      <dgm:spPr/>
      <dgm:t>
        <a:bodyPr/>
        <a:lstStyle/>
        <a:p>
          <a:endParaRPr lang="en-US"/>
        </a:p>
      </dgm:t>
    </dgm:pt>
    <dgm:pt modelId="{FCEE35A1-2CB3-4D96-B2BA-E31D444AF168}">
      <dgm:prSet/>
      <dgm:spPr/>
      <dgm:t>
        <a:bodyPr/>
        <a:lstStyle/>
        <a:p>
          <a:r>
            <a:rPr lang="fr-CA"/>
            <a:t>Antifongique</a:t>
          </a:r>
          <a:endParaRPr lang="en-US"/>
        </a:p>
      </dgm:t>
    </dgm:pt>
    <dgm:pt modelId="{A84A475C-7642-4AF6-826C-F4C0D7A7DBDB}" type="parTrans" cxnId="{AC06F319-D20D-4C8F-9D88-0691B2FB1D85}">
      <dgm:prSet/>
      <dgm:spPr/>
      <dgm:t>
        <a:bodyPr/>
        <a:lstStyle/>
        <a:p>
          <a:endParaRPr lang="en-US"/>
        </a:p>
      </dgm:t>
    </dgm:pt>
    <dgm:pt modelId="{6B34461E-3C68-4885-966A-4977AEE6E815}" type="sibTrans" cxnId="{AC06F319-D20D-4C8F-9D88-0691B2FB1D85}">
      <dgm:prSet/>
      <dgm:spPr/>
      <dgm:t>
        <a:bodyPr/>
        <a:lstStyle/>
        <a:p>
          <a:endParaRPr lang="en-US"/>
        </a:p>
      </dgm:t>
    </dgm:pt>
    <dgm:pt modelId="{99F7AD81-B2C8-4CE2-A016-B68C2B1C67A5}">
      <dgm:prSet/>
      <dgm:spPr/>
      <dgm:t>
        <a:bodyPr/>
        <a:lstStyle/>
        <a:p>
          <a:r>
            <a:rPr lang="fr-CA"/>
            <a:t>Antiprotozoaires</a:t>
          </a:r>
          <a:endParaRPr lang="en-US"/>
        </a:p>
      </dgm:t>
    </dgm:pt>
    <dgm:pt modelId="{39A5585F-6463-4E8F-90CC-0B30ACC170FE}" type="parTrans" cxnId="{C9DB676C-E002-4FA2-AD74-88E760AB1118}">
      <dgm:prSet/>
      <dgm:spPr/>
      <dgm:t>
        <a:bodyPr/>
        <a:lstStyle/>
        <a:p>
          <a:endParaRPr lang="en-US"/>
        </a:p>
      </dgm:t>
    </dgm:pt>
    <dgm:pt modelId="{D009680F-BF2E-4A95-BD38-00C3F50C02B6}" type="sibTrans" cxnId="{C9DB676C-E002-4FA2-AD74-88E760AB1118}">
      <dgm:prSet/>
      <dgm:spPr/>
      <dgm:t>
        <a:bodyPr/>
        <a:lstStyle/>
        <a:p>
          <a:endParaRPr lang="en-US"/>
        </a:p>
      </dgm:t>
    </dgm:pt>
    <dgm:pt modelId="{8114BC0E-1B2A-4145-AA96-2ADF0AB78D65}">
      <dgm:prSet/>
      <dgm:spPr/>
      <dgm:t>
        <a:bodyPr/>
        <a:lstStyle/>
        <a:p>
          <a:r>
            <a:rPr lang="fr-CA"/>
            <a:t>Oestrogènes</a:t>
          </a:r>
          <a:endParaRPr lang="en-US"/>
        </a:p>
      </dgm:t>
    </dgm:pt>
    <dgm:pt modelId="{35C79D32-9DDE-4E85-A50F-A2ED608C52F9}" type="parTrans" cxnId="{58F2415A-35AD-4209-8D5A-F556F280D80C}">
      <dgm:prSet/>
      <dgm:spPr/>
      <dgm:t>
        <a:bodyPr/>
        <a:lstStyle/>
        <a:p>
          <a:endParaRPr lang="en-US"/>
        </a:p>
      </dgm:t>
    </dgm:pt>
    <dgm:pt modelId="{19313D51-4827-425C-AD89-FC009D632CB2}" type="sibTrans" cxnId="{58F2415A-35AD-4209-8D5A-F556F280D80C}">
      <dgm:prSet/>
      <dgm:spPr/>
      <dgm:t>
        <a:bodyPr/>
        <a:lstStyle/>
        <a:p>
          <a:endParaRPr lang="en-US"/>
        </a:p>
      </dgm:t>
    </dgm:pt>
    <dgm:pt modelId="{06407374-18BC-4196-AE46-CA9CD4CCE419}">
      <dgm:prSet/>
      <dgm:spPr/>
      <dgm:t>
        <a:bodyPr/>
        <a:lstStyle/>
        <a:p>
          <a:r>
            <a:rPr lang="fr-CA"/>
            <a:t>Antibiotique</a:t>
          </a:r>
          <a:endParaRPr lang="en-US"/>
        </a:p>
      </dgm:t>
    </dgm:pt>
    <dgm:pt modelId="{74AC6A92-98A0-4A60-8D98-893E8F876FD4}" type="parTrans" cxnId="{DA2EA6F2-A480-4E8A-94C6-612099BDC244}">
      <dgm:prSet/>
      <dgm:spPr/>
      <dgm:t>
        <a:bodyPr/>
        <a:lstStyle/>
        <a:p>
          <a:endParaRPr lang="en-US"/>
        </a:p>
      </dgm:t>
    </dgm:pt>
    <dgm:pt modelId="{E59BDCD8-A843-4E79-B775-3BA90114D88D}" type="sibTrans" cxnId="{DA2EA6F2-A480-4E8A-94C6-612099BDC244}">
      <dgm:prSet/>
      <dgm:spPr/>
      <dgm:t>
        <a:bodyPr/>
        <a:lstStyle/>
        <a:p>
          <a:endParaRPr lang="en-US"/>
        </a:p>
      </dgm:t>
    </dgm:pt>
    <dgm:pt modelId="{C51D465F-E904-4B93-8665-3D81AF89F555}" type="pres">
      <dgm:prSet presAssocID="{EE33EC67-4AC9-435B-94AA-803D752F16CC}" presName="hierChild1" presStyleCnt="0">
        <dgm:presLayoutVars>
          <dgm:chPref val="1"/>
          <dgm:dir/>
          <dgm:animOne val="branch"/>
          <dgm:animLvl val="lvl"/>
          <dgm:resizeHandles/>
        </dgm:presLayoutVars>
      </dgm:prSet>
      <dgm:spPr/>
    </dgm:pt>
    <dgm:pt modelId="{C059773F-7E89-4846-A507-74870008188F}" type="pres">
      <dgm:prSet presAssocID="{FCEE35A1-2CB3-4D96-B2BA-E31D444AF168}" presName="hierRoot1" presStyleCnt="0"/>
      <dgm:spPr/>
    </dgm:pt>
    <dgm:pt modelId="{FB9B9800-BEFF-487D-9C5F-E6A4BA44C0E0}" type="pres">
      <dgm:prSet presAssocID="{FCEE35A1-2CB3-4D96-B2BA-E31D444AF168}" presName="composite" presStyleCnt="0"/>
      <dgm:spPr/>
    </dgm:pt>
    <dgm:pt modelId="{8409A361-BE8F-46E9-8D6D-13DE4DDFB0E0}" type="pres">
      <dgm:prSet presAssocID="{FCEE35A1-2CB3-4D96-B2BA-E31D444AF168}" presName="background" presStyleLbl="node0" presStyleIdx="0" presStyleCnt="4"/>
      <dgm:spPr/>
    </dgm:pt>
    <dgm:pt modelId="{85F7E0F4-BBE7-47E8-995B-955ACFB3BB0C}" type="pres">
      <dgm:prSet presAssocID="{FCEE35A1-2CB3-4D96-B2BA-E31D444AF168}" presName="text" presStyleLbl="fgAcc0" presStyleIdx="0" presStyleCnt="4">
        <dgm:presLayoutVars>
          <dgm:chPref val="3"/>
        </dgm:presLayoutVars>
      </dgm:prSet>
      <dgm:spPr/>
    </dgm:pt>
    <dgm:pt modelId="{DC675344-E4F8-40A8-8541-9F2F1A28B5FF}" type="pres">
      <dgm:prSet presAssocID="{FCEE35A1-2CB3-4D96-B2BA-E31D444AF168}" presName="hierChild2" presStyleCnt="0"/>
      <dgm:spPr/>
    </dgm:pt>
    <dgm:pt modelId="{EB8E0228-517E-4AFD-A8C6-227498235F1F}" type="pres">
      <dgm:prSet presAssocID="{99F7AD81-B2C8-4CE2-A016-B68C2B1C67A5}" presName="hierRoot1" presStyleCnt="0"/>
      <dgm:spPr/>
    </dgm:pt>
    <dgm:pt modelId="{8C62C5FD-FD06-4144-AE5C-42DF0DDB13EC}" type="pres">
      <dgm:prSet presAssocID="{99F7AD81-B2C8-4CE2-A016-B68C2B1C67A5}" presName="composite" presStyleCnt="0"/>
      <dgm:spPr/>
    </dgm:pt>
    <dgm:pt modelId="{FCCC2696-A9BF-4D62-BEB4-1D0ED624CDA2}" type="pres">
      <dgm:prSet presAssocID="{99F7AD81-B2C8-4CE2-A016-B68C2B1C67A5}" presName="background" presStyleLbl="node0" presStyleIdx="1" presStyleCnt="4"/>
      <dgm:spPr/>
    </dgm:pt>
    <dgm:pt modelId="{44550528-6ACC-4BC8-8C18-C2685A09554C}" type="pres">
      <dgm:prSet presAssocID="{99F7AD81-B2C8-4CE2-A016-B68C2B1C67A5}" presName="text" presStyleLbl="fgAcc0" presStyleIdx="1" presStyleCnt="4">
        <dgm:presLayoutVars>
          <dgm:chPref val="3"/>
        </dgm:presLayoutVars>
      </dgm:prSet>
      <dgm:spPr/>
    </dgm:pt>
    <dgm:pt modelId="{E3A76FEF-D627-4168-9373-71A2F1B74D63}" type="pres">
      <dgm:prSet presAssocID="{99F7AD81-B2C8-4CE2-A016-B68C2B1C67A5}" presName="hierChild2" presStyleCnt="0"/>
      <dgm:spPr/>
    </dgm:pt>
    <dgm:pt modelId="{F5D942AA-6E5B-484C-AAE2-71E23D840B53}" type="pres">
      <dgm:prSet presAssocID="{8114BC0E-1B2A-4145-AA96-2ADF0AB78D65}" presName="hierRoot1" presStyleCnt="0"/>
      <dgm:spPr/>
    </dgm:pt>
    <dgm:pt modelId="{868A594B-B279-4838-83A4-8386CAB95C0C}" type="pres">
      <dgm:prSet presAssocID="{8114BC0E-1B2A-4145-AA96-2ADF0AB78D65}" presName="composite" presStyleCnt="0"/>
      <dgm:spPr/>
    </dgm:pt>
    <dgm:pt modelId="{2B5806E0-0926-4519-81F0-299001A7D45F}" type="pres">
      <dgm:prSet presAssocID="{8114BC0E-1B2A-4145-AA96-2ADF0AB78D65}" presName="background" presStyleLbl="node0" presStyleIdx="2" presStyleCnt="4"/>
      <dgm:spPr/>
    </dgm:pt>
    <dgm:pt modelId="{F15C3B11-1310-482F-9E22-0B48B7857906}" type="pres">
      <dgm:prSet presAssocID="{8114BC0E-1B2A-4145-AA96-2ADF0AB78D65}" presName="text" presStyleLbl="fgAcc0" presStyleIdx="2" presStyleCnt="4">
        <dgm:presLayoutVars>
          <dgm:chPref val="3"/>
        </dgm:presLayoutVars>
      </dgm:prSet>
      <dgm:spPr/>
    </dgm:pt>
    <dgm:pt modelId="{9065798E-76C7-4BD4-B298-DF0615468DE4}" type="pres">
      <dgm:prSet presAssocID="{8114BC0E-1B2A-4145-AA96-2ADF0AB78D65}" presName="hierChild2" presStyleCnt="0"/>
      <dgm:spPr/>
    </dgm:pt>
    <dgm:pt modelId="{DBEDF487-E73A-4534-B1F1-38E5025C3259}" type="pres">
      <dgm:prSet presAssocID="{06407374-18BC-4196-AE46-CA9CD4CCE419}" presName="hierRoot1" presStyleCnt="0"/>
      <dgm:spPr/>
    </dgm:pt>
    <dgm:pt modelId="{DF5DF05E-1634-4229-9B94-25BBD7676AAA}" type="pres">
      <dgm:prSet presAssocID="{06407374-18BC-4196-AE46-CA9CD4CCE419}" presName="composite" presStyleCnt="0"/>
      <dgm:spPr/>
    </dgm:pt>
    <dgm:pt modelId="{71DD3B4A-A446-404A-9543-4BCAC1D2B55C}" type="pres">
      <dgm:prSet presAssocID="{06407374-18BC-4196-AE46-CA9CD4CCE419}" presName="background" presStyleLbl="node0" presStyleIdx="3" presStyleCnt="4"/>
      <dgm:spPr/>
    </dgm:pt>
    <dgm:pt modelId="{8510DFDD-AA87-49F7-ACCD-89D7F00AF2E8}" type="pres">
      <dgm:prSet presAssocID="{06407374-18BC-4196-AE46-CA9CD4CCE419}" presName="text" presStyleLbl="fgAcc0" presStyleIdx="3" presStyleCnt="4">
        <dgm:presLayoutVars>
          <dgm:chPref val="3"/>
        </dgm:presLayoutVars>
      </dgm:prSet>
      <dgm:spPr/>
    </dgm:pt>
    <dgm:pt modelId="{8D43932D-2AF4-4104-863C-D16A1C680400}" type="pres">
      <dgm:prSet presAssocID="{06407374-18BC-4196-AE46-CA9CD4CCE419}" presName="hierChild2" presStyleCnt="0"/>
      <dgm:spPr/>
    </dgm:pt>
  </dgm:ptLst>
  <dgm:cxnLst>
    <dgm:cxn modelId="{AC06F319-D20D-4C8F-9D88-0691B2FB1D85}" srcId="{EE33EC67-4AC9-435B-94AA-803D752F16CC}" destId="{FCEE35A1-2CB3-4D96-B2BA-E31D444AF168}" srcOrd="0" destOrd="0" parTransId="{A84A475C-7642-4AF6-826C-F4C0D7A7DBDB}" sibTransId="{6B34461E-3C68-4885-966A-4977AEE6E815}"/>
    <dgm:cxn modelId="{C9DB676C-E002-4FA2-AD74-88E760AB1118}" srcId="{EE33EC67-4AC9-435B-94AA-803D752F16CC}" destId="{99F7AD81-B2C8-4CE2-A016-B68C2B1C67A5}" srcOrd="1" destOrd="0" parTransId="{39A5585F-6463-4E8F-90CC-0B30ACC170FE}" sibTransId="{D009680F-BF2E-4A95-BD38-00C3F50C02B6}"/>
    <dgm:cxn modelId="{58F2415A-35AD-4209-8D5A-F556F280D80C}" srcId="{EE33EC67-4AC9-435B-94AA-803D752F16CC}" destId="{8114BC0E-1B2A-4145-AA96-2ADF0AB78D65}" srcOrd="2" destOrd="0" parTransId="{35C79D32-9DDE-4E85-A50F-A2ED608C52F9}" sibTransId="{19313D51-4827-425C-AD89-FC009D632CB2}"/>
    <dgm:cxn modelId="{9886FCB3-9832-4A09-9B42-9943A3F99D9A}" type="presOf" srcId="{99F7AD81-B2C8-4CE2-A016-B68C2B1C67A5}" destId="{44550528-6ACC-4BC8-8C18-C2685A09554C}" srcOrd="0" destOrd="0" presId="urn:microsoft.com/office/officeart/2005/8/layout/hierarchy1"/>
    <dgm:cxn modelId="{D6E1B4B7-917A-49D7-BA77-715F0F69C740}" type="presOf" srcId="{8114BC0E-1B2A-4145-AA96-2ADF0AB78D65}" destId="{F15C3B11-1310-482F-9E22-0B48B7857906}" srcOrd="0" destOrd="0" presId="urn:microsoft.com/office/officeart/2005/8/layout/hierarchy1"/>
    <dgm:cxn modelId="{CFF55FC7-DDB2-4D28-9BC1-3BE92E27284F}" type="presOf" srcId="{06407374-18BC-4196-AE46-CA9CD4CCE419}" destId="{8510DFDD-AA87-49F7-ACCD-89D7F00AF2E8}" srcOrd="0" destOrd="0" presId="urn:microsoft.com/office/officeart/2005/8/layout/hierarchy1"/>
    <dgm:cxn modelId="{BD6B19D8-E073-4C60-A2CD-EC7541F77CD8}" type="presOf" srcId="{FCEE35A1-2CB3-4D96-B2BA-E31D444AF168}" destId="{85F7E0F4-BBE7-47E8-995B-955ACFB3BB0C}" srcOrd="0" destOrd="0" presId="urn:microsoft.com/office/officeart/2005/8/layout/hierarchy1"/>
    <dgm:cxn modelId="{60FE99EA-F7CF-4535-AAC9-22A2484A6183}" type="presOf" srcId="{EE33EC67-4AC9-435B-94AA-803D752F16CC}" destId="{C51D465F-E904-4B93-8665-3D81AF89F555}" srcOrd="0" destOrd="0" presId="urn:microsoft.com/office/officeart/2005/8/layout/hierarchy1"/>
    <dgm:cxn modelId="{DA2EA6F2-A480-4E8A-94C6-612099BDC244}" srcId="{EE33EC67-4AC9-435B-94AA-803D752F16CC}" destId="{06407374-18BC-4196-AE46-CA9CD4CCE419}" srcOrd="3" destOrd="0" parTransId="{74AC6A92-98A0-4A60-8D98-893E8F876FD4}" sibTransId="{E59BDCD8-A843-4E79-B775-3BA90114D88D}"/>
    <dgm:cxn modelId="{A89C790D-BFB3-4A77-8436-A7C4F224F923}" type="presParOf" srcId="{C51D465F-E904-4B93-8665-3D81AF89F555}" destId="{C059773F-7E89-4846-A507-74870008188F}" srcOrd="0" destOrd="0" presId="urn:microsoft.com/office/officeart/2005/8/layout/hierarchy1"/>
    <dgm:cxn modelId="{B09AC42F-2FA9-4BCB-8BE2-D8F055C75655}" type="presParOf" srcId="{C059773F-7E89-4846-A507-74870008188F}" destId="{FB9B9800-BEFF-487D-9C5F-E6A4BA44C0E0}" srcOrd="0" destOrd="0" presId="urn:microsoft.com/office/officeart/2005/8/layout/hierarchy1"/>
    <dgm:cxn modelId="{E27F9E34-999C-458B-A7A1-0720F1C498D1}" type="presParOf" srcId="{FB9B9800-BEFF-487D-9C5F-E6A4BA44C0E0}" destId="{8409A361-BE8F-46E9-8D6D-13DE4DDFB0E0}" srcOrd="0" destOrd="0" presId="urn:microsoft.com/office/officeart/2005/8/layout/hierarchy1"/>
    <dgm:cxn modelId="{0D42E1AF-DC39-4AAA-8405-531267D6B9FC}" type="presParOf" srcId="{FB9B9800-BEFF-487D-9C5F-E6A4BA44C0E0}" destId="{85F7E0F4-BBE7-47E8-995B-955ACFB3BB0C}" srcOrd="1" destOrd="0" presId="urn:microsoft.com/office/officeart/2005/8/layout/hierarchy1"/>
    <dgm:cxn modelId="{992DF6B6-7E78-4F9E-93AC-6CE4650E6D57}" type="presParOf" srcId="{C059773F-7E89-4846-A507-74870008188F}" destId="{DC675344-E4F8-40A8-8541-9F2F1A28B5FF}" srcOrd="1" destOrd="0" presId="urn:microsoft.com/office/officeart/2005/8/layout/hierarchy1"/>
    <dgm:cxn modelId="{8021D99A-DEF4-459C-BE2A-759B5A596FB3}" type="presParOf" srcId="{C51D465F-E904-4B93-8665-3D81AF89F555}" destId="{EB8E0228-517E-4AFD-A8C6-227498235F1F}" srcOrd="1" destOrd="0" presId="urn:microsoft.com/office/officeart/2005/8/layout/hierarchy1"/>
    <dgm:cxn modelId="{4F6C3A48-E900-4AFD-A13F-3D5D8FE7C83D}" type="presParOf" srcId="{EB8E0228-517E-4AFD-A8C6-227498235F1F}" destId="{8C62C5FD-FD06-4144-AE5C-42DF0DDB13EC}" srcOrd="0" destOrd="0" presId="urn:microsoft.com/office/officeart/2005/8/layout/hierarchy1"/>
    <dgm:cxn modelId="{586600EA-FA78-407E-9B69-B3ADFFCD0151}" type="presParOf" srcId="{8C62C5FD-FD06-4144-AE5C-42DF0DDB13EC}" destId="{FCCC2696-A9BF-4D62-BEB4-1D0ED624CDA2}" srcOrd="0" destOrd="0" presId="urn:microsoft.com/office/officeart/2005/8/layout/hierarchy1"/>
    <dgm:cxn modelId="{11176EDA-6063-4813-BF5F-A7A419C1E8DA}" type="presParOf" srcId="{8C62C5FD-FD06-4144-AE5C-42DF0DDB13EC}" destId="{44550528-6ACC-4BC8-8C18-C2685A09554C}" srcOrd="1" destOrd="0" presId="urn:microsoft.com/office/officeart/2005/8/layout/hierarchy1"/>
    <dgm:cxn modelId="{C82389C7-A0D4-4C3D-B4CC-4A74313D09F2}" type="presParOf" srcId="{EB8E0228-517E-4AFD-A8C6-227498235F1F}" destId="{E3A76FEF-D627-4168-9373-71A2F1B74D63}" srcOrd="1" destOrd="0" presId="urn:microsoft.com/office/officeart/2005/8/layout/hierarchy1"/>
    <dgm:cxn modelId="{E730C67F-6DCA-4D4F-A7F2-6842338B19B0}" type="presParOf" srcId="{C51D465F-E904-4B93-8665-3D81AF89F555}" destId="{F5D942AA-6E5B-484C-AAE2-71E23D840B53}" srcOrd="2" destOrd="0" presId="urn:microsoft.com/office/officeart/2005/8/layout/hierarchy1"/>
    <dgm:cxn modelId="{D1796EF6-8E2E-4CB2-ACF7-13C9DB488E77}" type="presParOf" srcId="{F5D942AA-6E5B-484C-AAE2-71E23D840B53}" destId="{868A594B-B279-4838-83A4-8386CAB95C0C}" srcOrd="0" destOrd="0" presId="urn:microsoft.com/office/officeart/2005/8/layout/hierarchy1"/>
    <dgm:cxn modelId="{A5DC3CC3-AC3B-4229-BFD8-4BE4345972DA}" type="presParOf" srcId="{868A594B-B279-4838-83A4-8386CAB95C0C}" destId="{2B5806E0-0926-4519-81F0-299001A7D45F}" srcOrd="0" destOrd="0" presId="urn:microsoft.com/office/officeart/2005/8/layout/hierarchy1"/>
    <dgm:cxn modelId="{9044CA86-E95E-4E44-A7AC-AD906A279177}" type="presParOf" srcId="{868A594B-B279-4838-83A4-8386CAB95C0C}" destId="{F15C3B11-1310-482F-9E22-0B48B7857906}" srcOrd="1" destOrd="0" presId="urn:microsoft.com/office/officeart/2005/8/layout/hierarchy1"/>
    <dgm:cxn modelId="{2F5AA66A-88FB-46D7-B3D0-3774AA5B9315}" type="presParOf" srcId="{F5D942AA-6E5B-484C-AAE2-71E23D840B53}" destId="{9065798E-76C7-4BD4-B298-DF0615468DE4}" srcOrd="1" destOrd="0" presId="urn:microsoft.com/office/officeart/2005/8/layout/hierarchy1"/>
    <dgm:cxn modelId="{8EAF28EA-E176-48DF-900B-685BBE228EC4}" type="presParOf" srcId="{C51D465F-E904-4B93-8665-3D81AF89F555}" destId="{DBEDF487-E73A-4534-B1F1-38E5025C3259}" srcOrd="3" destOrd="0" presId="urn:microsoft.com/office/officeart/2005/8/layout/hierarchy1"/>
    <dgm:cxn modelId="{678591B9-5CBF-4CC1-8890-F06F83BFA960}" type="presParOf" srcId="{DBEDF487-E73A-4534-B1F1-38E5025C3259}" destId="{DF5DF05E-1634-4229-9B94-25BBD7676AAA}" srcOrd="0" destOrd="0" presId="urn:microsoft.com/office/officeart/2005/8/layout/hierarchy1"/>
    <dgm:cxn modelId="{9E89DF51-7392-4C0E-909B-82A55C03E149}" type="presParOf" srcId="{DF5DF05E-1634-4229-9B94-25BBD7676AAA}" destId="{71DD3B4A-A446-404A-9543-4BCAC1D2B55C}" srcOrd="0" destOrd="0" presId="urn:microsoft.com/office/officeart/2005/8/layout/hierarchy1"/>
    <dgm:cxn modelId="{C618F6DE-AD91-4693-A36C-76933D5546AD}" type="presParOf" srcId="{DF5DF05E-1634-4229-9B94-25BBD7676AAA}" destId="{8510DFDD-AA87-49F7-ACCD-89D7F00AF2E8}" srcOrd="1" destOrd="0" presId="urn:microsoft.com/office/officeart/2005/8/layout/hierarchy1"/>
    <dgm:cxn modelId="{E398BB03-4D95-4298-90BE-C0D33D74F391}" type="presParOf" srcId="{DBEDF487-E73A-4534-B1F1-38E5025C3259}" destId="{8D43932D-2AF4-4104-863C-D16A1C680400}"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F07A16-73D5-4A8F-9899-F3C00F5AA980}"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6A02F6C2-F08A-4C6A-B516-F0B1D5AF8396}">
      <dgm:prSet/>
      <dgm:spPr/>
      <dgm:t>
        <a:bodyPr/>
        <a:lstStyle/>
        <a:p>
          <a:r>
            <a:rPr lang="fr-CA" dirty="0"/>
            <a:t>FATIGUE EXTRÈME</a:t>
          </a:r>
          <a:endParaRPr lang="en-US" dirty="0"/>
        </a:p>
      </dgm:t>
    </dgm:pt>
    <dgm:pt modelId="{6195BB72-E375-4829-BDB1-14A01EE37ADE}" type="parTrans" cxnId="{06DBA737-6CA8-4806-B6B6-F29ADD639DBB}">
      <dgm:prSet/>
      <dgm:spPr/>
      <dgm:t>
        <a:bodyPr/>
        <a:lstStyle/>
        <a:p>
          <a:endParaRPr lang="en-US"/>
        </a:p>
      </dgm:t>
    </dgm:pt>
    <dgm:pt modelId="{CF856939-923E-4885-8A9F-83283A046EC8}" type="sibTrans" cxnId="{06DBA737-6CA8-4806-B6B6-F29ADD639DBB}">
      <dgm:prSet/>
      <dgm:spPr/>
      <dgm:t>
        <a:bodyPr/>
        <a:lstStyle/>
        <a:p>
          <a:endParaRPr lang="en-US"/>
        </a:p>
      </dgm:t>
    </dgm:pt>
    <dgm:pt modelId="{65755320-0C2E-4CEA-9AC0-64B625F3D13F}">
      <dgm:prSet/>
      <dgm:spPr/>
      <dgm:t>
        <a:bodyPr/>
        <a:lstStyle/>
        <a:p>
          <a:r>
            <a:rPr lang="fr-CA"/>
            <a:t>HYPERTHERMIE IMP</a:t>
          </a:r>
          <a:endParaRPr lang="en-US"/>
        </a:p>
      </dgm:t>
    </dgm:pt>
    <dgm:pt modelId="{7C8FC8B5-E472-4B6E-99CB-D471BAF44403}" type="parTrans" cxnId="{0F8A4FCB-860E-45D8-ABA2-9E1D3EFB4A22}">
      <dgm:prSet/>
      <dgm:spPr/>
      <dgm:t>
        <a:bodyPr/>
        <a:lstStyle/>
        <a:p>
          <a:endParaRPr lang="en-US"/>
        </a:p>
      </dgm:t>
    </dgm:pt>
    <dgm:pt modelId="{B54E8BF2-21A0-451A-8993-4B908855D8A1}" type="sibTrans" cxnId="{0F8A4FCB-860E-45D8-ABA2-9E1D3EFB4A22}">
      <dgm:prSet/>
      <dgm:spPr/>
      <dgm:t>
        <a:bodyPr/>
        <a:lstStyle/>
        <a:p>
          <a:endParaRPr lang="en-US"/>
        </a:p>
      </dgm:t>
    </dgm:pt>
    <dgm:pt modelId="{5A4E22EB-896C-421D-966C-A32F57E9EF24}">
      <dgm:prSet/>
      <dgm:spPr/>
      <dgm:t>
        <a:bodyPr/>
        <a:lstStyle/>
        <a:p>
          <a:r>
            <a:rPr lang="fr-CA"/>
            <a:t>DÉSORIENTATION</a:t>
          </a:r>
          <a:endParaRPr lang="en-US"/>
        </a:p>
      </dgm:t>
    </dgm:pt>
    <dgm:pt modelId="{F71FC8E7-9A94-4592-801C-47D4578BF5F4}" type="parTrans" cxnId="{F4B14D13-3CFA-47BA-A480-767EEFA9A41E}">
      <dgm:prSet/>
      <dgm:spPr/>
      <dgm:t>
        <a:bodyPr/>
        <a:lstStyle/>
        <a:p>
          <a:endParaRPr lang="en-US"/>
        </a:p>
      </dgm:t>
    </dgm:pt>
    <dgm:pt modelId="{413B49E6-1336-4A96-800B-EBB65601FA33}" type="sibTrans" cxnId="{F4B14D13-3CFA-47BA-A480-767EEFA9A41E}">
      <dgm:prSet/>
      <dgm:spPr/>
      <dgm:t>
        <a:bodyPr/>
        <a:lstStyle/>
        <a:p>
          <a:endParaRPr lang="en-US"/>
        </a:p>
      </dgm:t>
    </dgm:pt>
    <dgm:pt modelId="{E01D8D91-C1D1-4D66-A3F7-D073230BBFD1}">
      <dgm:prSet/>
      <dgm:spPr/>
      <dgm:t>
        <a:bodyPr/>
        <a:lstStyle/>
        <a:p>
          <a:r>
            <a:rPr lang="fr-CA"/>
            <a:t>CÉPHALÉE</a:t>
          </a:r>
          <a:endParaRPr lang="en-US"/>
        </a:p>
      </dgm:t>
    </dgm:pt>
    <dgm:pt modelId="{9F1917A3-969B-4CC1-8AA8-9563F424D043}" type="parTrans" cxnId="{D1CE0B37-9735-4D76-AF1A-A9CF1D3C006A}">
      <dgm:prSet/>
      <dgm:spPr/>
      <dgm:t>
        <a:bodyPr/>
        <a:lstStyle/>
        <a:p>
          <a:endParaRPr lang="en-US"/>
        </a:p>
      </dgm:t>
    </dgm:pt>
    <dgm:pt modelId="{573285A9-F21D-479C-8FF1-1A6267B3A53D}" type="sibTrans" cxnId="{D1CE0B37-9735-4D76-AF1A-A9CF1D3C006A}">
      <dgm:prSet/>
      <dgm:spPr/>
      <dgm:t>
        <a:bodyPr/>
        <a:lstStyle/>
        <a:p>
          <a:endParaRPr lang="en-US"/>
        </a:p>
      </dgm:t>
    </dgm:pt>
    <dgm:pt modelId="{0D396D71-4079-4795-8919-A3B764C9D5A9}">
      <dgm:prSet/>
      <dgm:spPr/>
      <dgm:t>
        <a:bodyPr/>
        <a:lstStyle/>
        <a:p>
          <a:r>
            <a:rPr lang="fr-CA"/>
            <a:t>HYPOTHENSION</a:t>
          </a:r>
          <a:endParaRPr lang="en-US"/>
        </a:p>
      </dgm:t>
    </dgm:pt>
    <dgm:pt modelId="{CEF87538-8774-473B-8D1A-95D02602AB90}" type="parTrans" cxnId="{7C27B329-2769-4C1D-9E55-E119B5357CC8}">
      <dgm:prSet/>
      <dgm:spPr/>
      <dgm:t>
        <a:bodyPr/>
        <a:lstStyle/>
        <a:p>
          <a:endParaRPr lang="en-US"/>
        </a:p>
      </dgm:t>
    </dgm:pt>
    <dgm:pt modelId="{EB32B800-CBF7-4D4F-9420-18B45BDF4FF1}" type="sibTrans" cxnId="{7C27B329-2769-4C1D-9E55-E119B5357CC8}">
      <dgm:prSet/>
      <dgm:spPr/>
      <dgm:t>
        <a:bodyPr/>
        <a:lstStyle/>
        <a:p>
          <a:endParaRPr lang="en-US"/>
        </a:p>
      </dgm:t>
    </dgm:pt>
    <dgm:pt modelId="{92FE948B-13CD-4B7F-B5F4-1B60FECBAF17}">
      <dgm:prSet/>
      <dgm:spPr/>
      <dgm:t>
        <a:bodyPr/>
        <a:lstStyle/>
        <a:p>
          <a:r>
            <a:rPr lang="fr-CA"/>
            <a:t>ÉRUPTION CUTANÉES</a:t>
          </a:r>
          <a:endParaRPr lang="en-US"/>
        </a:p>
      </dgm:t>
    </dgm:pt>
    <dgm:pt modelId="{BBF98111-4018-4B1E-BB23-277963B794F5}" type="parTrans" cxnId="{57411F5A-261D-483A-AD02-0BB2CC565450}">
      <dgm:prSet/>
      <dgm:spPr/>
      <dgm:t>
        <a:bodyPr/>
        <a:lstStyle/>
        <a:p>
          <a:endParaRPr lang="en-US"/>
        </a:p>
      </dgm:t>
    </dgm:pt>
    <dgm:pt modelId="{AB63243F-15A3-41DE-8380-5558FF7DD392}" type="sibTrans" cxnId="{57411F5A-261D-483A-AD02-0BB2CC565450}">
      <dgm:prSet/>
      <dgm:spPr/>
      <dgm:t>
        <a:bodyPr/>
        <a:lstStyle/>
        <a:p>
          <a:endParaRPr lang="en-US"/>
        </a:p>
      </dgm:t>
    </dgm:pt>
    <dgm:pt modelId="{02E4F5B2-B227-4846-887D-760BF81FC0C7}">
      <dgm:prSet/>
      <dgm:spPr/>
      <dgm:t>
        <a:bodyPr/>
        <a:lstStyle/>
        <a:p>
          <a:r>
            <a:rPr lang="fr-CA"/>
            <a:t>LEUCORRHÉE ABONDANTE ET NAUSÉABONDE</a:t>
          </a:r>
          <a:endParaRPr lang="en-US"/>
        </a:p>
      </dgm:t>
    </dgm:pt>
    <dgm:pt modelId="{D58FE5AF-9879-4032-917D-45379A30DAF6}" type="parTrans" cxnId="{797FB19A-AA32-4B9D-A932-BFE4571E7389}">
      <dgm:prSet/>
      <dgm:spPr/>
      <dgm:t>
        <a:bodyPr/>
        <a:lstStyle/>
        <a:p>
          <a:endParaRPr lang="en-US"/>
        </a:p>
      </dgm:t>
    </dgm:pt>
    <dgm:pt modelId="{3AA1AEFE-767E-4A6A-BA4D-976C9FF53D39}" type="sibTrans" cxnId="{797FB19A-AA32-4B9D-A932-BFE4571E7389}">
      <dgm:prSet/>
      <dgm:spPr/>
      <dgm:t>
        <a:bodyPr/>
        <a:lstStyle/>
        <a:p>
          <a:endParaRPr lang="en-US"/>
        </a:p>
      </dgm:t>
    </dgm:pt>
    <dgm:pt modelId="{CC4B7C88-6281-4D71-920F-098AEDC3D008}" type="pres">
      <dgm:prSet presAssocID="{F2F07A16-73D5-4A8F-9899-F3C00F5AA980}" presName="linear" presStyleCnt="0">
        <dgm:presLayoutVars>
          <dgm:animLvl val="lvl"/>
          <dgm:resizeHandles val="exact"/>
        </dgm:presLayoutVars>
      </dgm:prSet>
      <dgm:spPr/>
    </dgm:pt>
    <dgm:pt modelId="{78A6107F-DBAF-4F9A-9C83-C4B794E7C27B}" type="pres">
      <dgm:prSet presAssocID="{6A02F6C2-F08A-4C6A-B516-F0B1D5AF8396}" presName="parentText" presStyleLbl="node1" presStyleIdx="0" presStyleCnt="7">
        <dgm:presLayoutVars>
          <dgm:chMax val="0"/>
          <dgm:bulletEnabled val="1"/>
        </dgm:presLayoutVars>
      </dgm:prSet>
      <dgm:spPr/>
    </dgm:pt>
    <dgm:pt modelId="{4BB05CEA-C58F-46FC-B9C1-6071B965785A}" type="pres">
      <dgm:prSet presAssocID="{CF856939-923E-4885-8A9F-83283A046EC8}" presName="spacer" presStyleCnt="0"/>
      <dgm:spPr/>
    </dgm:pt>
    <dgm:pt modelId="{D2CB4A58-75FF-453F-A694-3876A85D9241}" type="pres">
      <dgm:prSet presAssocID="{65755320-0C2E-4CEA-9AC0-64B625F3D13F}" presName="parentText" presStyleLbl="node1" presStyleIdx="1" presStyleCnt="7">
        <dgm:presLayoutVars>
          <dgm:chMax val="0"/>
          <dgm:bulletEnabled val="1"/>
        </dgm:presLayoutVars>
      </dgm:prSet>
      <dgm:spPr/>
    </dgm:pt>
    <dgm:pt modelId="{E6EACD4C-003C-4D65-B6DF-AB685FBBB5AE}" type="pres">
      <dgm:prSet presAssocID="{B54E8BF2-21A0-451A-8993-4B908855D8A1}" presName="spacer" presStyleCnt="0"/>
      <dgm:spPr/>
    </dgm:pt>
    <dgm:pt modelId="{75FDEAA7-096B-42D0-9F93-F523FC02EFD0}" type="pres">
      <dgm:prSet presAssocID="{5A4E22EB-896C-421D-966C-A32F57E9EF24}" presName="parentText" presStyleLbl="node1" presStyleIdx="2" presStyleCnt="7">
        <dgm:presLayoutVars>
          <dgm:chMax val="0"/>
          <dgm:bulletEnabled val="1"/>
        </dgm:presLayoutVars>
      </dgm:prSet>
      <dgm:spPr/>
    </dgm:pt>
    <dgm:pt modelId="{58A436A3-8888-4482-84AC-1504391BF0D7}" type="pres">
      <dgm:prSet presAssocID="{413B49E6-1336-4A96-800B-EBB65601FA33}" presName="spacer" presStyleCnt="0"/>
      <dgm:spPr/>
    </dgm:pt>
    <dgm:pt modelId="{7C815B62-73A4-4078-917C-9F329421BFF9}" type="pres">
      <dgm:prSet presAssocID="{E01D8D91-C1D1-4D66-A3F7-D073230BBFD1}" presName="parentText" presStyleLbl="node1" presStyleIdx="3" presStyleCnt="7">
        <dgm:presLayoutVars>
          <dgm:chMax val="0"/>
          <dgm:bulletEnabled val="1"/>
        </dgm:presLayoutVars>
      </dgm:prSet>
      <dgm:spPr/>
    </dgm:pt>
    <dgm:pt modelId="{3B7A16F7-1C0E-4752-A74E-10AB5A08F757}" type="pres">
      <dgm:prSet presAssocID="{573285A9-F21D-479C-8FF1-1A6267B3A53D}" presName="spacer" presStyleCnt="0"/>
      <dgm:spPr/>
    </dgm:pt>
    <dgm:pt modelId="{A2A74890-3103-4215-925F-8CE95F737564}" type="pres">
      <dgm:prSet presAssocID="{0D396D71-4079-4795-8919-A3B764C9D5A9}" presName="parentText" presStyleLbl="node1" presStyleIdx="4" presStyleCnt="7">
        <dgm:presLayoutVars>
          <dgm:chMax val="0"/>
          <dgm:bulletEnabled val="1"/>
        </dgm:presLayoutVars>
      </dgm:prSet>
      <dgm:spPr/>
    </dgm:pt>
    <dgm:pt modelId="{D6AD4327-D332-40B6-884F-5C498D1A32FF}" type="pres">
      <dgm:prSet presAssocID="{EB32B800-CBF7-4D4F-9420-18B45BDF4FF1}" presName="spacer" presStyleCnt="0"/>
      <dgm:spPr/>
    </dgm:pt>
    <dgm:pt modelId="{6816230D-E951-426B-9613-3C2BD2F2C430}" type="pres">
      <dgm:prSet presAssocID="{92FE948B-13CD-4B7F-B5F4-1B60FECBAF17}" presName="parentText" presStyleLbl="node1" presStyleIdx="5" presStyleCnt="7">
        <dgm:presLayoutVars>
          <dgm:chMax val="0"/>
          <dgm:bulletEnabled val="1"/>
        </dgm:presLayoutVars>
      </dgm:prSet>
      <dgm:spPr/>
    </dgm:pt>
    <dgm:pt modelId="{844FD060-07CA-4CCB-8138-C41369591D6F}" type="pres">
      <dgm:prSet presAssocID="{AB63243F-15A3-41DE-8380-5558FF7DD392}" presName="spacer" presStyleCnt="0"/>
      <dgm:spPr/>
    </dgm:pt>
    <dgm:pt modelId="{67CB8D7E-8E67-477F-B0D8-F9D54CBF938A}" type="pres">
      <dgm:prSet presAssocID="{02E4F5B2-B227-4846-887D-760BF81FC0C7}" presName="parentText" presStyleLbl="node1" presStyleIdx="6" presStyleCnt="7">
        <dgm:presLayoutVars>
          <dgm:chMax val="0"/>
          <dgm:bulletEnabled val="1"/>
        </dgm:presLayoutVars>
      </dgm:prSet>
      <dgm:spPr/>
    </dgm:pt>
  </dgm:ptLst>
  <dgm:cxnLst>
    <dgm:cxn modelId="{F4B14D13-3CFA-47BA-A480-767EEFA9A41E}" srcId="{F2F07A16-73D5-4A8F-9899-F3C00F5AA980}" destId="{5A4E22EB-896C-421D-966C-A32F57E9EF24}" srcOrd="2" destOrd="0" parTransId="{F71FC8E7-9A94-4592-801C-47D4578BF5F4}" sibTransId="{413B49E6-1336-4A96-800B-EBB65601FA33}"/>
    <dgm:cxn modelId="{8136CB16-26F2-4AAC-9054-4E22D38AF25A}" type="presOf" srcId="{0D396D71-4079-4795-8919-A3B764C9D5A9}" destId="{A2A74890-3103-4215-925F-8CE95F737564}" srcOrd="0" destOrd="0" presId="urn:microsoft.com/office/officeart/2005/8/layout/vList2"/>
    <dgm:cxn modelId="{D07D4D17-AC30-47AB-924C-CABEF2665667}" type="presOf" srcId="{5A4E22EB-896C-421D-966C-A32F57E9EF24}" destId="{75FDEAA7-096B-42D0-9F93-F523FC02EFD0}" srcOrd="0" destOrd="0" presId="urn:microsoft.com/office/officeart/2005/8/layout/vList2"/>
    <dgm:cxn modelId="{61532D18-DE53-4933-9D6D-4004CD89D7CC}" type="presOf" srcId="{92FE948B-13CD-4B7F-B5F4-1B60FECBAF17}" destId="{6816230D-E951-426B-9613-3C2BD2F2C430}" srcOrd="0" destOrd="0" presId="urn:microsoft.com/office/officeart/2005/8/layout/vList2"/>
    <dgm:cxn modelId="{4F70E619-D5D5-4CCE-87FE-B1879BB73CDB}" type="presOf" srcId="{6A02F6C2-F08A-4C6A-B516-F0B1D5AF8396}" destId="{78A6107F-DBAF-4F9A-9C83-C4B794E7C27B}" srcOrd="0" destOrd="0" presId="urn:microsoft.com/office/officeart/2005/8/layout/vList2"/>
    <dgm:cxn modelId="{1C15AD29-06C4-4691-81DB-5DBA0203D7F1}" type="presOf" srcId="{02E4F5B2-B227-4846-887D-760BF81FC0C7}" destId="{67CB8D7E-8E67-477F-B0D8-F9D54CBF938A}" srcOrd="0" destOrd="0" presId="urn:microsoft.com/office/officeart/2005/8/layout/vList2"/>
    <dgm:cxn modelId="{7C27B329-2769-4C1D-9E55-E119B5357CC8}" srcId="{F2F07A16-73D5-4A8F-9899-F3C00F5AA980}" destId="{0D396D71-4079-4795-8919-A3B764C9D5A9}" srcOrd="4" destOrd="0" parTransId="{CEF87538-8774-473B-8D1A-95D02602AB90}" sibTransId="{EB32B800-CBF7-4D4F-9420-18B45BDF4FF1}"/>
    <dgm:cxn modelId="{D1CE0B37-9735-4D76-AF1A-A9CF1D3C006A}" srcId="{F2F07A16-73D5-4A8F-9899-F3C00F5AA980}" destId="{E01D8D91-C1D1-4D66-A3F7-D073230BBFD1}" srcOrd="3" destOrd="0" parTransId="{9F1917A3-969B-4CC1-8AA8-9563F424D043}" sibTransId="{573285A9-F21D-479C-8FF1-1A6267B3A53D}"/>
    <dgm:cxn modelId="{06DBA737-6CA8-4806-B6B6-F29ADD639DBB}" srcId="{F2F07A16-73D5-4A8F-9899-F3C00F5AA980}" destId="{6A02F6C2-F08A-4C6A-B516-F0B1D5AF8396}" srcOrd="0" destOrd="0" parTransId="{6195BB72-E375-4829-BDB1-14A01EE37ADE}" sibTransId="{CF856939-923E-4885-8A9F-83283A046EC8}"/>
    <dgm:cxn modelId="{57411F5A-261D-483A-AD02-0BB2CC565450}" srcId="{F2F07A16-73D5-4A8F-9899-F3C00F5AA980}" destId="{92FE948B-13CD-4B7F-B5F4-1B60FECBAF17}" srcOrd="5" destOrd="0" parTransId="{BBF98111-4018-4B1E-BB23-277963B794F5}" sibTransId="{AB63243F-15A3-41DE-8380-5558FF7DD392}"/>
    <dgm:cxn modelId="{797FB19A-AA32-4B9D-A932-BFE4571E7389}" srcId="{F2F07A16-73D5-4A8F-9899-F3C00F5AA980}" destId="{02E4F5B2-B227-4846-887D-760BF81FC0C7}" srcOrd="6" destOrd="0" parTransId="{D58FE5AF-9879-4032-917D-45379A30DAF6}" sibTransId="{3AA1AEFE-767E-4A6A-BA4D-976C9FF53D39}"/>
    <dgm:cxn modelId="{8BA3E0B2-7298-4035-9CB6-829C277A506C}" type="presOf" srcId="{E01D8D91-C1D1-4D66-A3F7-D073230BBFD1}" destId="{7C815B62-73A4-4078-917C-9F329421BFF9}" srcOrd="0" destOrd="0" presId="urn:microsoft.com/office/officeart/2005/8/layout/vList2"/>
    <dgm:cxn modelId="{66D38BC8-63D4-4B09-AF6B-9520B6907F8A}" type="presOf" srcId="{65755320-0C2E-4CEA-9AC0-64B625F3D13F}" destId="{D2CB4A58-75FF-453F-A694-3876A85D9241}" srcOrd="0" destOrd="0" presId="urn:microsoft.com/office/officeart/2005/8/layout/vList2"/>
    <dgm:cxn modelId="{0F8A4FCB-860E-45D8-ABA2-9E1D3EFB4A22}" srcId="{F2F07A16-73D5-4A8F-9899-F3C00F5AA980}" destId="{65755320-0C2E-4CEA-9AC0-64B625F3D13F}" srcOrd="1" destOrd="0" parTransId="{7C8FC8B5-E472-4B6E-99CB-D471BAF44403}" sibTransId="{B54E8BF2-21A0-451A-8993-4B908855D8A1}"/>
    <dgm:cxn modelId="{EE6842E9-E638-4C32-9651-82906153E386}" type="presOf" srcId="{F2F07A16-73D5-4A8F-9899-F3C00F5AA980}" destId="{CC4B7C88-6281-4D71-920F-098AEDC3D008}" srcOrd="0" destOrd="0" presId="urn:microsoft.com/office/officeart/2005/8/layout/vList2"/>
    <dgm:cxn modelId="{72D0740B-3AE3-4126-9111-469952CB6FEB}" type="presParOf" srcId="{CC4B7C88-6281-4D71-920F-098AEDC3D008}" destId="{78A6107F-DBAF-4F9A-9C83-C4B794E7C27B}" srcOrd="0" destOrd="0" presId="urn:microsoft.com/office/officeart/2005/8/layout/vList2"/>
    <dgm:cxn modelId="{7782E186-70FF-4177-A954-E6470DFE2DF2}" type="presParOf" srcId="{CC4B7C88-6281-4D71-920F-098AEDC3D008}" destId="{4BB05CEA-C58F-46FC-B9C1-6071B965785A}" srcOrd="1" destOrd="0" presId="urn:microsoft.com/office/officeart/2005/8/layout/vList2"/>
    <dgm:cxn modelId="{7F4E29C9-1FA2-42E8-8AEE-B7696D73CC49}" type="presParOf" srcId="{CC4B7C88-6281-4D71-920F-098AEDC3D008}" destId="{D2CB4A58-75FF-453F-A694-3876A85D9241}" srcOrd="2" destOrd="0" presId="urn:microsoft.com/office/officeart/2005/8/layout/vList2"/>
    <dgm:cxn modelId="{4D075640-0845-4F09-BCD6-9F38E05DD97F}" type="presParOf" srcId="{CC4B7C88-6281-4D71-920F-098AEDC3D008}" destId="{E6EACD4C-003C-4D65-B6DF-AB685FBBB5AE}" srcOrd="3" destOrd="0" presId="urn:microsoft.com/office/officeart/2005/8/layout/vList2"/>
    <dgm:cxn modelId="{F3D44214-A919-4C49-BB08-5E3B5F7016A8}" type="presParOf" srcId="{CC4B7C88-6281-4D71-920F-098AEDC3D008}" destId="{75FDEAA7-096B-42D0-9F93-F523FC02EFD0}" srcOrd="4" destOrd="0" presId="urn:microsoft.com/office/officeart/2005/8/layout/vList2"/>
    <dgm:cxn modelId="{228B42F9-F699-4168-9C69-C794714898F8}" type="presParOf" srcId="{CC4B7C88-6281-4D71-920F-098AEDC3D008}" destId="{58A436A3-8888-4482-84AC-1504391BF0D7}" srcOrd="5" destOrd="0" presId="urn:microsoft.com/office/officeart/2005/8/layout/vList2"/>
    <dgm:cxn modelId="{04467F4D-8246-4A33-A020-BA577CFCC5ED}" type="presParOf" srcId="{CC4B7C88-6281-4D71-920F-098AEDC3D008}" destId="{7C815B62-73A4-4078-917C-9F329421BFF9}" srcOrd="6" destOrd="0" presId="urn:microsoft.com/office/officeart/2005/8/layout/vList2"/>
    <dgm:cxn modelId="{FF4132FA-66AE-477D-A885-F72A00B926C9}" type="presParOf" srcId="{CC4B7C88-6281-4D71-920F-098AEDC3D008}" destId="{3B7A16F7-1C0E-4752-A74E-10AB5A08F757}" srcOrd="7" destOrd="0" presId="urn:microsoft.com/office/officeart/2005/8/layout/vList2"/>
    <dgm:cxn modelId="{D8364E99-3C68-4273-89E1-150175F1DAD0}" type="presParOf" srcId="{CC4B7C88-6281-4D71-920F-098AEDC3D008}" destId="{A2A74890-3103-4215-925F-8CE95F737564}" srcOrd="8" destOrd="0" presId="urn:microsoft.com/office/officeart/2005/8/layout/vList2"/>
    <dgm:cxn modelId="{FFC9E9BD-3BFA-43EB-8A88-78732821491B}" type="presParOf" srcId="{CC4B7C88-6281-4D71-920F-098AEDC3D008}" destId="{D6AD4327-D332-40B6-884F-5C498D1A32FF}" srcOrd="9" destOrd="0" presId="urn:microsoft.com/office/officeart/2005/8/layout/vList2"/>
    <dgm:cxn modelId="{89AEB74D-409A-4497-A887-617DFA7693C2}" type="presParOf" srcId="{CC4B7C88-6281-4D71-920F-098AEDC3D008}" destId="{6816230D-E951-426B-9613-3C2BD2F2C430}" srcOrd="10" destOrd="0" presId="urn:microsoft.com/office/officeart/2005/8/layout/vList2"/>
    <dgm:cxn modelId="{10436D93-4E6D-412F-85D9-EF93A66807B1}" type="presParOf" srcId="{CC4B7C88-6281-4D71-920F-098AEDC3D008}" destId="{844FD060-07CA-4CCB-8138-C41369591D6F}" srcOrd="11" destOrd="0" presId="urn:microsoft.com/office/officeart/2005/8/layout/vList2"/>
    <dgm:cxn modelId="{51E5C26D-8F72-404D-BA47-499D7D6F9B57}" type="presParOf" srcId="{CC4B7C88-6281-4D71-920F-098AEDC3D008}" destId="{67CB8D7E-8E67-477F-B0D8-F9D54CBF938A}" srcOrd="12"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1DD21D-C2A5-412F-8E52-CEC555F93CDD}" type="doc">
      <dgm:prSet loTypeId="urn:microsoft.com/office/officeart/2005/8/layout/hierarchy1" loCatId="hierarchy" qsTypeId="urn:microsoft.com/office/officeart/2005/8/quickstyle/simple2" qsCatId="simple" csTypeId="urn:microsoft.com/office/officeart/2005/8/colors/accent2_2" csCatId="accent2"/>
      <dgm:spPr/>
      <dgm:t>
        <a:bodyPr/>
        <a:lstStyle/>
        <a:p>
          <a:endParaRPr lang="en-US"/>
        </a:p>
      </dgm:t>
    </dgm:pt>
    <dgm:pt modelId="{0E1EBA0D-B856-4DB5-B159-78D765F675B7}">
      <dgm:prSet/>
      <dgm:spPr/>
      <dgm:t>
        <a:bodyPr/>
        <a:lstStyle/>
        <a:p>
          <a:r>
            <a:rPr lang="fr-CA"/>
            <a:t>L’endométriose</a:t>
          </a:r>
          <a:endParaRPr lang="en-US"/>
        </a:p>
      </dgm:t>
    </dgm:pt>
    <dgm:pt modelId="{39A4887E-1FA1-45F1-AD47-687E99E5D08F}" type="parTrans" cxnId="{B12D2C71-B73E-481E-A1C2-042DFFBE908A}">
      <dgm:prSet/>
      <dgm:spPr/>
      <dgm:t>
        <a:bodyPr/>
        <a:lstStyle/>
        <a:p>
          <a:endParaRPr lang="en-US"/>
        </a:p>
      </dgm:t>
    </dgm:pt>
    <dgm:pt modelId="{F502CC22-7D06-4129-89D3-D392786B58CE}" type="sibTrans" cxnId="{B12D2C71-B73E-481E-A1C2-042DFFBE908A}">
      <dgm:prSet/>
      <dgm:spPr/>
      <dgm:t>
        <a:bodyPr/>
        <a:lstStyle/>
        <a:p>
          <a:endParaRPr lang="en-US"/>
        </a:p>
      </dgm:t>
    </dgm:pt>
    <dgm:pt modelId="{ACB9779D-71E6-45F5-A18A-05C8F7AAE876}">
      <dgm:prSet/>
      <dgm:spPr/>
      <dgm:t>
        <a:bodyPr/>
        <a:lstStyle/>
        <a:p>
          <a:r>
            <a:rPr lang="fr-CA"/>
            <a:t>Le fibrome utérin</a:t>
          </a:r>
          <a:endParaRPr lang="en-US"/>
        </a:p>
      </dgm:t>
    </dgm:pt>
    <dgm:pt modelId="{6A008B79-A09F-4AEF-AC88-0FC836CB473C}" type="parTrans" cxnId="{D4991C5D-DA09-4DB2-8572-41DDB1C2D67E}">
      <dgm:prSet/>
      <dgm:spPr/>
      <dgm:t>
        <a:bodyPr/>
        <a:lstStyle/>
        <a:p>
          <a:endParaRPr lang="en-US"/>
        </a:p>
      </dgm:t>
    </dgm:pt>
    <dgm:pt modelId="{855236EC-A099-4DF7-9A5A-B2A3DE640998}" type="sibTrans" cxnId="{D4991C5D-DA09-4DB2-8572-41DDB1C2D67E}">
      <dgm:prSet/>
      <dgm:spPr/>
      <dgm:t>
        <a:bodyPr/>
        <a:lstStyle/>
        <a:p>
          <a:endParaRPr lang="en-US"/>
        </a:p>
      </dgm:t>
    </dgm:pt>
    <dgm:pt modelId="{8C1AE4BA-14F0-4E2C-B90C-FD42EC2539A3}">
      <dgm:prSet/>
      <dgm:spPr/>
      <dgm:t>
        <a:bodyPr/>
        <a:lstStyle/>
        <a:p>
          <a:r>
            <a:rPr lang="fr-CA"/>
            <a:t>Les tumeurs cancéreuses</a:t>
          </a:r>
          <a:endParaRPr lang="en-US"/>
        </a:p>
      </dgm:t>
    </dgm:pt>
    <dgm:pt modelId="{B9F931B4-8837-4698-84A5-FACEBAD55AD8}" type="parTrans" cxnId="{42BBC753-54EB-4546-884E-456D05BE8589}">
      <dgm:prSet/>
      <dgm:spPr/>
      <dgm:t>
        <a:bodyPr/>
        <a:lstStyle/>
        <a:p>
          <a:endParaRPr lang="en-US"/>
        </a:p>
      </dgm:t>
    </dgm:pt>
    <dgm:pt modelId="{52DD247B-CAC7-4B7D-A5A7-D98B47C0FD45}" type="sibTrans" cxnId="{42BBC753-54EB-4546-884E-456D05BE8589}">
      <dgm:prSet/>
      <dgm:spPr/>
      <dgm:t>
        <a:bodyPr/>
        <a:lstStyle/>
        <a:p>
          <a:endParaRPr lang="en-US"/>
        </a:p>
      </dgm:t>
    </dgm:pt>
    <dgm:pt modelId="{2C80F301-5BCB-4C20-8618-C8849816961C}" type="pres">
      <dgm:prSet presAssocID="{AE1DD21D-C2A5-412F-8E52-CEC555F93CDD}" presName="hierChild1" presStyleCnt="0">
        <dgm:presLayoutVars>
          <dgm:chPref val="1"/>
          <dgm:dir/>
          <dgm:animOne val="branch"/>
          <dgm:animLvl val="lvl"/>
          <dgm:resizeHandles/>
        </dgm:presLayoutVars>
      </dgm:prSet>
      <dgm:spPr/>
    </dgm:pt>
    <dgm:pt modelId="{C093438A-9D32-471A-AA79-DEC81CFFD83F}" type="pres">
      <dgm:prSet presAssocID="{0E1EBA0D-B856-4DB5-B159-78D765F675B7}" presName="hierRoot1" presStyleCnt="0"/>
      <dgm:spPr/>
    </dgm:pt>
    <dgm:pt modelId="{6FE87C63-4CC0-4887-A19C-F663AB5A9C3E}" type="pres">
      <dgm:prSet presAssocID="{0E1EBA0D-B856-4DB5-B159-78D765F675B7}" presName="composite" presStyleCnt="0"/>
      <dgm:spPr/>
    </dgm:pt>
    <dgm:pt modelId="{F4F9AB8B-F90D-4659-83BA-522B0151CD83}" type="pres">
      <dgm:prSet presAssocID="{0E1EBA0D-B856-4DB5-B159-78D765F675B7}" presName="background" presStyleLbl="node0" presStyleIdx="0" presStyleCnt="3"/>
      <dgm:spPr/>
    </dgm:pt>
    <dgm:pt modelId="{E6D43C1F-0424-4214-97E9-C3A79BFFCA6F}" type="pres">
      <dgm:prSet presAssocID="{0E1EBA0D-B856-4DB5-B159-78D765F675B7}" presName="text" presStyleLbl="fgAcc0" presStyleIdx="0" presStyleCnt="3">
        <dgm:presLayoutVars>
          <dgm:chPref val="3"/>
        </dgm:presLayoutVars>
      </dgm:prSet>
      <dgm:spPr/>
    </dgm:pt>
    <dgm:pt modelId="{8A6826F3-F692-44E6-8AE3-315D335D8BE7}" type="pres">
      <dgm:prSet presAssocID="{0E1EBA0D-B856-4DB5-B159-78D765F675B7}" presName="hierChild2" presStyleCnt="0"/>
      <dgm:spPr/>
    </dgm:pt>
    <dgm:pt modelId="{D57D0747-AD7D-4A88-BE28-E63758C4D6FD}" type="pres">
      <dgm:prSet presAssocID="{ACB9779D-71E6-45F5-A18A-05C8F7AAE876}" presName="hierRoot1" presStyleCnt="0"/>
      <dgm:spPr/>
    </dgm:pt>
    <dgm:pt modelId="{8EFA7E88-4F2C-4AE7-94CF-3B77DEC8DBA4}" type="pres">
      <dgm:prSet presAssocID="{ACB9779D-71E6-45F5-A18A-05C8F7AAE876}" presName="composite" presStyleCnt="0"/>
      <dgm:spPr/>
    </dgm:pt>
    <dgm:pt modelId="{EF618273-F3C8-4537-8099-E7932B425F96}" type="pres">
      <dgm:prSet presAssocID="{ACB9779D-71E6-45F5-A18A-05C8F7AAE876}" presName="background" presStyleLbl="node0" presStyleIdx="1" presStyleCnt="3"/>
      <dgm:spPr/>
    </dgm:pt>
    <dgm:pt modelId="{45B4F8BE-0145-43F3-864E-3922046D3B92}" type="pres">
      <dgm:prSet presAssocID="{ACB9779D-71E6-45F5-A18A-05C8F7AAE876}" presName="text" presStyleLbl="fgAcc0" presStyleIdx="1" presStyleCnt="3">
        <dgm:presLayoutVars>
          <dgm:chPref val="3"/>
        </dgm:presLayoutVars>
      </dgm:prSet>
      <dgm:spPr/>
    </dgm:pt>
    <dgm:pt modelId="{DE3ED086-30ED-459F-97CE-4046ED70B654}" type="pres">
      <dgm:prSet presAssocID="{ACB9779D-71E6-45F5-A18A-05C8F7AAE876}" presName="hierChild2" presStyleCnt="0"/>
      <dgm:spPr/>
    </dgm:pt>
    <dgm:pt modelId="{88A7DEB0-F780-4591-9679-7807E382E311}" type="pres">
      <dgm:prSet presAssocID="{8C1AE4BA-14F0-4E2C-B90C-FD42EC2539A3}" presName="hierRoot1" presStyleCnt="0"/>
      <dgm:spPr/>
    </dgm:pt>
    <dgm:pt modelId="{B0D664B0-91A2-4E4D-A08C-040DD52C2253}" type="pres">
      <dgm:prSet presAssocID="{8C1AE4BA-14F0-4E2C-B90C-FD42EC2539A3}" presName="composite" presStyleCnt="0"/>
      <dgm:spPr/>
    </dgm:pt>
    <dgm:pt modelId="{8D19597D-1CE4-4A4B-B578-6435EC3B495D}" type="pres">
      <dgm:prSet presAssocID="{8C1AE4BA-14F0-4E2C-B90C-FD42EC2539A3}" presName="background" presStyleLbl="node0" presStyleIdx="2" presStyleCnt="3"/>
      <dgm:spPr/>
    </dgm:pt>
    <dgm:pt modelId="{6D585778-1245-43D0-9337-56D80F59EBFA}" type="pres">
      <dgm:prSet presAssocID="{8C1AE4BA-14F0-4E2C-B90C-FD42EC2539A3}" presName="text" presStyleLbl="fgAcc0" presStyleIdx="2" presStyleCnt="3">
        <dgm:presLayoutVars>
          <dgm:chPref val="3"/>
        </dgm:presLayoutVars>
      </dgm:prSet>
      <dgm:spPr/>
    </dgm:pt>
    <dgm:pt modelId="{4DBC8828-EA6B-4498-98EB-57232C5FB6DA}" type="pres">
      <dgm:prSet presAssocID="{8C1AE4BA-14F0-4E2C-B90C-FD42EC2539A3}" presName="hierChild2" presStyleCnt="0"/>
      <dgm:spPr/>
    </dgm:pt>
  </dgm:ptLst>
  <dgm:cxnLst>
    <dgm:cxn modelId="{438EF10D-5B88-407D-9978-1A36A4017B90}" type="presOf" srcId="{AE1DD21D-C2A5-412F-8E52-CEC555F93CDD}" destId="{2C80F301-5BCB-4C20-8618-C8849816961C}" srcOrd="0" destOrd="0" presId="urn:microsoft.com/office/officeart/2005/8/layout/hierarchy1"/>
    <dgm:cxn modelId="{D4991C5D-DA09-4DB2-8572-41DDB1C2D67E}" srcId="{AE1DD21D-C2A5-412F-8E52-CEC555F93CDD}" destId="{ACB9779D-71E6-45F5-A18A-05C8F7AAE876}" srcOrd="1" destOrd="0" parTransId="{6A008B79-A09F-4AEF-AC88-0FC836CB473C}" sibTransId="{855236EC-A099-4DF7-9A5A-B2A3DE640998}"/>
    <dgm:cxn modelId="{B12D2C71-B73E-481E-A1C2-042DFFBE908A}" srcId="{AE1DD21D-C2A5-412F-8E52-CEC555F93CDD}" destId="{0E1EBA0D-B856-4DB5-B159-78D765F675B7}" srcOrd="0" destOrd="0" parTransId="{39A4887E-1FA1-45F1-AD47-687E99E5D08F}" sibTransId="{F502CC22-7D06-4129-89D3-D392786B58CE}"/>
    <dgm:cxn modelId="{42BBC753-54EB-4546-884E-456D05BE8589}" srcId="{AE1DD21D-C2A5-412F-8E52-CEC555F93CDD}" destId="{8C1AE4BA-14F0-4E2C-B90C-FD42EC2539A3}" srcOrd="2" destOrd="0" parTransId="{B9F931B4-8837-4698-84A5-FACEBAD55AD8}" sibTransId="{52DD247B-CAC7-4B7D-A5A7-D98B47C0FD45}"/>
    <dgm:cxn modelId="{2B8E3688-AC92-42FA-A720-668CE5540395}" type="presOf" srcId="{0E1EBA0D-B856-4DB5-B159-78D765F675B7}" destId="{E6D43C1F-0424-4214-97E9-C3A79BFFCA6F}" srcOrd="0" destOrd="0" presId="urn:microsoft.com/office/officeart/2005/8/layout/hierarchy1"/>
    <dgm:cxn modelId="{818386A9-A24C-443D-BBF2-AE38B91EA521}" type="presOf" srcId="{ACB9779D-71E6-45F5-A18A-05C8F7AAE876}" destId="{45B4F8BE-0145-43F3-864E-3922046D3B92}" srcOrd="0" destOrd="0" presId="urn:microsoft.com/office/officeart/2005/8/layout/hierarchy1"/>
    <dgm:cxn modelId="{A13616B7-1ECD-43C0-A4E4-B885B85D3970}" type="presOf" srcId="{8C1AE4BA-14F0-4E2C-B90C-FD42EC2539A3}" destId="{6D585778-1245-43D0-9337-56D80F59EBFA}" srcOrd="0" destOrd="0" presId="urn:microsoft.com/office/officeart/2005/8/layout/hierarchy1"/>
    <dgm:cxn modelId="{DD4247F5-FFEE-4007-A539-3F3853F8D821}" type="presParOf" srcId="{2C80F301-5BCB-4C20-8618-C8849816961C}" destId="{C093438A-9D32-471A-AA79-DEC81CFFD83F}" srcOrd="0" destOrd="0" presId="urn:microsoft.com/office/officeart/2005/8/layout/hierarchy1"/>
    <dgm:cxn modelId="{47DBCE4E-8AC1-43C9-9A91-317E3C055214}" type="presParOf" srcId="{C093438A-9D32-471A-AA79-DEC81CFFD83F}" destId="{6FE87C63-4CC0-4887-A19C-F663AB5A9C3E}" srcOrd="0" destOrd="0" presId="urn:microsoft.com/office/officeart/2005/8/layout/hierarchy1"/>
    <dgm:cxn modelId="{260DEFF7-2355-49DA-B82C-21785329E564}" type="presParOf" srcId="{6FE87C63-4CC0-4887-A19C-F663AB5A9C3E}" destId="{F4F9AB8B-F90D-4659-83BA-522B0151CD83}" srcOrd="0" destOrd="0" presId="urn:microsoft.com/office/officeart/2005/8/layout/hierarchy1"/>
    <dgm:cxn modelId="{88290B07-64B1-4F4B-8A98-F0F5C5871DD2}" type="presParOf" srcId="{6FE87C63-4CC0-4887-A19C-F663AB5A9C3E}" destId="{E6D43C1F-0424-4214-97E9-C3A79BFFCA6F}" srcOrd="1" destOrd="0" presId="urn:microsoft.com/office/officeart/2005/8/layout/hierarchy1"/>
    <dgm:cxn modelId="{5494F4DE-6EC0-4748-8BFB-F0E381F3A8DD}" type="presParOf" srcId="{C093438A-9D32-471A-AA79-DEC81CFFD83F}" destId="{8A6826F3-F692-44E6-8AE3-315D335D8BE7}" srcOrd="1" destOrd="0" presId="urn:microsoft.com/office/officeart/2005/8/layout/hierarchy1"/>
    <dgm:cxn modelId="{56CB5ACB-1120-4B00-8193-5C1BE6E9907E}" type="presParOf" srcId="{2C80F301-5BCB-4C20-8618-C8849816961C}" destId="{D57D0747-AD7D-4A88-BE28-E63758C4D6FD}" srcOrd="1" destOrd="0" presId="urn:microsoft.com/office/officeart/2005/8/layout/hierarchy1"/>
    <dgm:cxn modelId="{FFEE51EC-7B2E-41FB-B7F1-079BD8004BFB}" type="presParOf" srcId="{D57D0747-AD7D-4A88-BE28-E63758C4D6FD}" destId="{8EFA7E88-4F2C-4AE7-94CF-3B77DEC8DBA4}" srcOrd="0" destOrd="0" presId="urn:microsoft.com/office/officeart/2005/8/layout/hierarchy1"/>
    <dgm:cxn modelId="{54118454-30DB-4C13-BFDD-3BC0C15E3C99}" type="presParOf" srcId="{8EFA7E88-4F2C-4AE7-94CF-3B77DEC8DBA4}" destId="{EF618273-F3C8-4537-8099-E7932B425F96}" srcOrd="0" destOrd="0" presId="urn:microsoft.com/office/officeart/2005/8/layout/hierarchy1"/>
    <dgm:cxn modelId="{21BC556A-7244-45CF-9946-D126ACAEC639}" type="presParOf" srcId="{8EFA7E88-4F2C-4AE7-94CF-3B77DEC8DBA4}" destId="{45B4F8BE-0145-43F3-864E-3922046D3B92}" srcOrd="1" destOrd="0" presId="urn:microsoft.com/office/officeart/2005/8/layout/hierarchy1"/>
    <dgm:cxn modelId="{4913942F-6E94-405E-8F0A-9E97854968E8}" type="presParOf" srcId="{D57D0747-AD7D-4A88-BE28-E63758C4D6FD}" destId="{DE3ED086-30ED-459F-97CE-4046ED70B654}" srcOrd="1" destOrd="0" presId="urn:microsoft.com/office/officeart/2005/8/layout/hierarchy1"/>
    <dgm:cxn modelId="{C5ACACC1-F4D5-46E1-B99F-46A8953C8BCB}" type="presParOf" srcId="{2C80F301-5BCB-4C20-8618-C8849816961C}" destId="{88A7DEB0-F780-4591-9679-7807E382E311}" srcOrd="2" destOrd="0" presId="urn:microsoft.com/office/officeart/2005/8/layout/hierarchy1"/>
    <dgm:cxn modelId="{534A4B6D-3572-49E1-8891-FF2EEF49613B}" type="presParOf" srcId="{88A7DEB0-F780-4591-9679-7807E382E311}" destId="{B0D664B0-91A2-4E4D-A08C-040DD52C2253}" srcOrd="0" destOrd="0" presId="urn:microsoft.com/office/officeart/2005/8/layout/hierarchy1"/>
    <dgm:cxn modelId="{B7AF6514-BDC1-4300-A4FE-E29ED8E13B1C}" type="presParOf" srcId="{B0D664B0-91A2-4E4D-A08C-040DD52C2253}" destId="{8D19597D-1CE4-4A4B-B578-6435EC3B495D}" srcOrd="0" destOrd="0" presId="urn:microsoft.com/office/officeart/2005/8/layout/hierarchy1"/>
    <dgm:cxn modelId="{FB199BB2-9233-4314-A94F-58DE07746013}" type="presParOf" srcId="{B0D664B0-91A2-4E4D-A08C-040DD52C2253}" destId="{6D585778-1245-43D0-9337-56D80F59EBFA}" srcOrd="1" destOrd="0" presId="urn:microsoft.com/office/officeart/2005/8/layout/hierarchy1"/>
    <dgm:cxn modelId="{D2264591-A02D-4F85-A456-167D42992842}" type="presParOf" srcId="{88A7DEB0-F780-4591-9679-7807E382E311}" destId="{4DBC8828-EA6B-4498-98EB-57232C5FB6DA}"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16BE40-B5D3-4EC0-879A-7F07391FD1BE}"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D67CABAD-FCC0-44E6-8648-B73FB3C689A9}">
      <dgm:prSet/>
      <dgm:spPr/>
      <dgm:t>
        <a:bodyPr/>
        <a:lstStyle/>
        <a:p>
          <a:r>
            <a:rPr lang="fr-CA"/>
            <a:t>Col utérin</a:t>
          </a:r>
          <a:endParaRPr lang="en-US"/>
        </a:p>
      </dgm:t>
    </dgm:pt>
    <dgm:pt modelId="{2F671E8C-1CAB-4871-B583-9027599D99B1}" type="parTrans" cxnId="{F1BDC9A3-6990-44FC-BC55-95376518DFA7}">
      <dgm:prSet/>
      <dgm:spPr/>
      <dgm:t>
        <a:bodyPr/>
        <a:lstStyle/>
        <a:p>
          <a:endParaRPr lang="en-US"/>
        </a:p>
      </dgm:t>
    </dgm:pt>
    <dgm:pt modelId="{825445AC-D1B9-4A0E-959C-56A8332EF3F8}" type="sibTrans" cxnId="{F1BDC9A3-6990-44FC-BC55-95376518DFA7}">
      <dgm:prSet/>
      <dgm:spPr/>
      <dgm:t>
        <a:bodyPr/>
        <a:lstStyle/>
        <a:p>
          <a:endParaRPr lang="en-US"/>
        </a:p>
      </dgm:t>
    </dgm:pt>
    <dgm:pt modelId="{0813F5BD-558D-488F-B3AC-CA084F4584B2}">
      <dgm:prSet/>
      <dgm:spPr/>
      <dgm:t>
        <a:bodyPr/>
        <a:lstStyle/>
        <a:p>
          <a:r>
            <a:rPr lang="fr-CA"/>
            <a:t>Endomètre </a:t>
          </a:r>
          <a:endParaRPr lang="en-US"/>
        </a:p>
      </dgm:t>
    </dgm:pt>
    <dgm:pt modelId="{7C6976F7-D914-465F-A446-B07F4C640E3E}" type="parTrans" cxnId="{631811F3-CF38-4928-8D2B-7FCC66970870}">
      <dgm:prSet/>
      <dgm:spPr/>
      <dgm:t>
        <a:bodyPr/>
        <a:lstStyle/>
        <a:p>
          <a:endParaRPr lang="en-US"/>
        </a:p>
      </dgm:t>
    </dgm:pt>
    <dgm:pt modelId="{F2A59364-DEF1-464A-987E-7C5E6386A5A0}" type="sibTrans" cxnId="{631811F3-CF38-4928-8D2B-7FCC66970870}">
      <dgm:prSet/>
      <dgm:spPr/>
      <dgm:t>
        <a:bodyPr/>
        <a:lstStyle/>
        <a:p>
          <a:endParaRPr lang="en-US"/>
        </a:p>
      </dgm:t>
    </dgm:pt>
    <dgm:pt modelId="{84DD88D3-8EEB-43C4-B16A-C20B71ADCC4B}">
      <dgm:prSet/>
      <dgm:spPr/>
      <dgm:t>
        <a:bodyPr/>
        <a:lstStyle/>
        <a:p>
          <a:r>
            <a:rPr lang="fr-CA"/>
            <a:t>Ovaires </a:t>
          </a:r>
          <a:endParaRPr lang="en-US"/>
        </a:p>
      </dgm:t>
    </dgm:pt>
    <dgm:pt modelId="{C2D7FB21-27EF-4CFD-A88C-2B4D1ECE927D}" type="parTrans" cxnId="{9E6F4003-87B5-4AB8-9C9C-9486BF44CD08}">
      <dgm:prSet/>
      <dgm:spPr/>
      <dgm:t>
        <a:bodyPr/>
        <a:lstStyle/>
        <a:p>
          <a:endParaRPr lang="en-US"/>
        </a:p>
      </dgm:t>
    </dgm:pt>
    <dgm:pt modelId="{C5EE31F2-8F66-4522-A9DA-547188B7AA0B}" type="sibTrans" cxnId="{9E6F4003-87B5-4AB8-9C9C-9486BF44CD08}">
      <dgm:prSet/>
      <dgm:spPr/>
      <dgm:t>
        <a:bodyPr/>
        <a:lstStyle/>
        <a:p>
          <a:endParaRPr lang="en-US"/>
        </a:p>
      </dgm:t>
    </dgm:pt>
    <dgm:pt modelId="{730706D4-5EAD-41F6-B35B-56E521E46942}">
      <dgm:prSet/>
      <dgm:spPr/>
      <dgm:t>
        <a:bodyPr/>
        <a:lstStyle/>
        <a:p>
          <a:r>
            <a:rPr lang="fr-CA"/>
            <a:t>Seins </a:t>
          </a:r>
          <a:endParaRPr lang="en-US"/>
        </a:p>
      </dgm:t>
    </dgm:pt>
    <dgm:pt modelId="{424B4966-520A-459C-A933-87294D69AC4A}" type="parTrans" cxnId="{61755521-8DC2-4B5C-93AC-1A5F064BAC14}">
      <dgm:prSet/>
      <dgm:spPr/>
      <dgm:t>
        <a:bodyPr/>
        <a:lstStyle/>
        <a:p>
          <a:endParaRPr lang="en-US"/>
        </a:p>
      </dgm:t>
    </dgm:pt>
    <dgm:pt modelId="{7B6F1474-9199-46B8-8923-D8E0BD19D283}" type="sibTrans" cxnId="{61755521-8DC2-4B5C-93AC-1A5F064BAC14}">
      <dgm:prSet/>
      <dgm:spPr/>
      <dgm:t>
        <a:bodyPr/>
        <a:lstStyle/>
        <a:p>
          <a:endParaRPr lang="en-US"/>
        </a:p>
      </dgm:t>
    </dgm:pt>
    <dgm:pt modelId="{F29DF2A6-34C8-4710-990A-F40F5BE9D624}" type="pres">
      <dgm:prSet presAssocID="{2316BE40-B5D3-4EC0-879A-7F07391FD1BE}" presName="linear" presStyleCnt="0">
        <dgm:presLayoutVars>
          <dgm:animLvl val="lvl"/>
          <dgm:resizeHandles val="exact"/>
        </dgm:presLayoutVars>
      </dgm:prSet>
      <dgm:spPr/>
    </dgm:pt>
    <dgm:pt modelId="{96FC9908-DD6B-4767-B83B-7153789BC727}" type="pres">
      <dgm:prSet presAssocID="{D67CABAD-FCC0-44E6-8648-B73FB3C689A9}" presName="parentText" presStyleLbl="node1" presStyleIdx="0" presStyleCnt="4">
        <dgm:presLayoutVars>
          <dgm:chMax val="0"/>
          <dgm:bulletEnabled val="1"/>
        </dgm:presLayoutVars>
      </dgm:prSet>
      <dgm:spPr/>
    </dgm:pt>
    <dgm:pt modelId="{2B3119C2-EF1A-4D5C-A06A-76D5B9624A21}" type="pres">
      <dgm:prSet presAssocID="{825445AC-D1B9-4A0E-959C-56A8332EF3F8}" presName="spacer" presStyleCnt="0"/>
      <dgm:spPr/>
    </dgm:pt>
    <dgm:pt modelId="{46FBDFB8-0A24-4729-8ABD-0A800F6497E8}" type="pres">
      <dgm:prSet presAssocID="{0813F5BD-558D-488F-B3AC-CA084F4584B2}" presName="parentText" presStyleLbl="node1" presStyleIdx="1" presStyleCnt="4">
        <dgm:presLayoutVars>
          <dgm:chMax val="0"/>
          <dgm:bulletEnabled val="1"/>
        </dgm:presLayoutVars>
      </dgm:prSet>
      <dgm:spPr/>
    </dgm:pt>
    <dgm:pt modelId="{ED501921-6640-4901-A3DB-B2CB432A3388}" type="pres">
      <dgm:prSet presAssocID="{F2A59364-DEF1-464A-987E-7C5E6386A5A0}" presName="spacer" presStyleCnt="0"/>
      <dgm:spPr/>
    </dgm:pt>
    <dgm:pt modelId="{9B46DD64-8F65-4BF6-81D1-AA85B6001454}" type="pres">
      <dgm:prSet presAssocID="{84DD88D3-8EEB-43C4-B16A-C20B71ADCC4B}" presName="parentText" presStyleLbl="node1" presStyleIdx="2" presStyleCnt="4">
        <dgm:presLayoutVars>
          <dgm:chMax val="0"/>
          <dgm:bulletEnabled val="1"/>
        </dgm:presLayoutVars>
      </dgm:prSet>
      <dgm:spPr/>
    </dgm:pt>
    <dgm:pt modelId="{7652D122-A025-4AC8-8C3F-F9CCB1BD5DF8}" type="pres">
      <dgm:prSet presAssocID="{C5EE31F2-8F66-4522-A9DA-547188B7AA0B}" presName="spacer" presStyleCnt="0"/>
      <dgm:spPr/>
    </dgm:pt>
    <dgm:pt modelId="{496DC186-6654-4D89-8FDB-1F975E2B801D}" type="pres">
      <dgm:prSet presAssocID="{730706D4-5EAD-41F6-B35B-56E521E46942}" presName="parentText" presStyleLbl="node1" presStyleIdx="3" presStyleCnt="4">
        <dgm:presLayoutVars>
          <dgm:chMax val="0"/>
          <dgm:bulletEnabled val="1"/>
        </dgm:presLayoutVars>
      </dgm:prSet>
      <dgm:spPr/>
    </dgm:pt>
  </dgm:ptLst>
  <dgm:cxnLst>
    <dgm:cxn modelId="{9E6F4003-87B5-4AB8-9C9C-9486BF44CD08}" srcId="{2316BE40-B5D3-4EC0-879A-7F07391FD1BE}" destId="{84DD88D3-8EEB-43C4-B16A-C20B71ADCC4B}" srcOrd="2" destOrd="0" parTransId="{C2D7FB21-27EF-4CFD-A88C-2B4D1ECE927D}" sibTransId="{C5EE31F2-8F66-4522-A9DA-547188B7AA0B}"/>
    <dgm:cxn modelId="{819F530B-FC07-4F2F-80DE-D989AA7FE7F9}" type="presOf" srcId="{D67CABAD-FCC0-44E6-8648-B73FB3C689A9}" destId="{96FC9908-DD6B-4767-B83B-7153789BC727}" srcOrd="0" destOrd="0" presId="urn:microsoft.com/office/officeart/2005/8/layout/vList2"/>
    <dgm:cxn modelId="{61755521-8DC2-4B5C-93AC-1A5F064BAC14}" srcId="{2316BE40-B5D3-4EC0-879A-7F07391FD1BE}" destId="{730706D4-5EAD-41F6-B35B-56E521E46942}" srcOrd="3" destOrd="0" parTransId="{424B4966-520A-459C-A933-87294D69AC4A}" sibTransId="{7B6F1474-9199-46B8-8923-D8E0BD19D283}"/>
    <dgm:cxn modelId="{3D84D229-2FF1-4447-A699-DB0F1CF2B31A}" type="presOf" srcId="{84DD88D3-8EEB-43C4-B16A-C20B71ADCC4B}" destId="{9B46DD64-8F65-4BF6-81D1-AA85B6001454}" srcOrd="0" destOrd="0" presId="urn:microsoft.com/office/officeart/2005/8/layout/vList2"/>
    <dgm:cxn modelId="{782B825C-E472-45BF-AAB5-54B3B3775967}" type="presOf" srcId="{2316BE40-B5D3-4EC0-879A-7F07391FD1BE}" destId="{F29DF2A6-34C8-4710-990A-F40F5BE9D624}" srcOrd="0" destOrd="0" presId="urn:microsoft.com/office/officeart/2005/8/layout/vList2"/>
    <dgm:cxn modelId="{F1BDC9A3-6990-44FC-BC55-95376518DFA7}" srcId="{2316BE40-B5D3-4EC0-879A-7F07391FD1BE}" destId="{D67CABAD-FCC0-44E6-8648-B73FB3C689A9}" srcOrd="0" destOrd="0" parTransId="{2F671E8C-1CAB-4871-B583-9027599D99B1}" sibTransId="{825445AC-D1B9-4A0E-959C-56A8332EF3F8}"/>
    <dgm:cxn modelId="{E77566AF-E4F0-4CB7-B35B-D340FDD61488}" type="presOf" srcId="{730706D4-5EAD-41F6-B35B-56E521E46942}" destId="{496DC186-6654-4D89-8FDB-1F975E2B801D}" srcOrd="0" destOrd="0" presId="urn:microsoft.com/office/officeart/2005/8/layout/vList2"/>
    <dgm:cxn modelId="{97F4AEC6-2DC9-486B-B358-E51ACD73B6AF}" type="presOf" srcId="{0813F5BD-558D-488F-B3AC-CA084F4584B2}" destId="{46FBDFB8-0A24-4729-8ABD-0A800F6497E8}" srcOrd="0" destOrd="0" presId="urn:microsoft.com/office/officeart/2005/8/layout/vList2"/>
    <dgm:cxn modelId="{631811F3-CF38-4928-8D2B-7FCC66970870}" srcId="{2316BE40-B5D3-4EC0-879A-7F07391FD1BE}" destId="{0813F5BD-558D-488F-B3AC-CA084F4584B2}" srcOrd="1" destOrd="0" parTransId="{7C6976F7-D914-465F-A446-B07F4C640E3E}" sibTransId="{F2A59364-DEF1-464A-987E-7C5E6386A5A0}"/>
    <dgm:cxn modelId="{D818A6D1-90F0-40FE-8894-21A62B315F65}" type="presParOf" srcId="{F29DF2A6-34C8-4710-990A-F40F5BE9D624}" destId="{96FC9908-DD6B-4767-B83B-7153789BC727}" srcOrd="0" destOrd="0" presId="urn:microsoft.com/office/officeart/2005/8/layout/vList2"/>
    <dgm:cxn modelId="{58D5C062-BD4F-4E32-AE47-A86DAEBE9479}" type="presParOf" srcId="{F29DF2A6-34C8-4710-990A-F40F5BE9D624}" destId="{2B3119C2-EF1A-4D5C-A06A-76D5B9624A21}" srcOrd="1" destOrd="0" presId="urn:microsoft.com/office/officeart/2005/8/layout/vList2"/>
    <dgm:cxn modelId="{81C99256-053C-4FFF-B20E-7B7FD59896BE}" type="presParOf" srcId="{F29DF2A6-34C8-4710-990A-F40F5BE9D624}" destId="{46FBDFB8-0A24-4729-8ABD-0A800F6497E8}" srcOrd="2" destOrd="0" presId="urn:microsoft.com/office/officeart/2005/8/layout/vList2"/>
    <dgm:cxn modelId="{CC4BD438-F2B6-4601-86DE-AAE3969C8AC8}" type="presParOf" srcId="{F29DF2A6-34C8-4710-990A-F40F5BE9D624}" destId="{ED501921-6640-4901-A3DB-B2CB432A3388}" srcOrd="3" destOrd="0" presId="urn:microsoft.com/office/officeart/2005/8/layout/vList2"/>
    <dgm:cxn modelId="{EE5D4C4E-D81C-427F-80C3-7B39BA7B8F20}" type="presParOf" srcId="{F29DF2A6-34C8-4710-990A-F40F5BE9D624}" destId="{9B46DD64-8F65-4BF6-81D1-AA85B6001454}" srcOrd="4" destOrd="0" presId="urn:microsoft.com/office/officeart/2005/8/layout/vList2"/>
    <dgm:cxn modelId="{47580156-603B-4CD8-BDB1-252D972EECC7}" type="presParOf" srcId="{F29DF2A6-34C8-4710-990A-F40F5BE9D624}" destId="{7652D122-A025-4AC8-8C3F-F9CCB1BD5DF8}" srcOrd="5" destOrd="0" presId="urn:microsoft.com/office/officeart/2005/8/layout/vList2"/>
    <dgm:cxn modelId="{1FB5B07B-5146-49AB-BEDE-BD9C544F0A65}" type="presParOf" srcId="{F29DF2A6-34C8-4710-990A-F40F5BE9D624}" destId="{496DC186-6654-4D89-8FDB-1F975E2B801D}"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C4DDB8-3D04-44D9-8BE4-C04EC160E653}" type="doc">
      <dgm:prSet loTypeId="urn:microsoft.com/office/officeart/2005/8/layout/matrix3" loCatId="matrix" qsTypeId="urn:microsoft.com/office/officeart/2005/8/quickstyle/simple2" qsCatId="simple" csTypeId="urn:microsoft.com/office/officeart/2005/8/colors/accent3_2" csCatId="accent3"/>
      <dgm:spPr/>
      <dgm:t>
        <a:bodyPr/>
        <a:lstStyle/>
        <a:p>
          <a:endParaRPr lang="en-US"/>
        </a:p>
      </dgm:t>
    </dgm:pt>
    <dgm:pt modelId="{C06586EC-2C91-4C5F-B327-652DECF68523}">
      <dgm:prSet/>
      <dgm:spPr/>
      <dgm:t>
        <a:bodyPr/>
        <a:lstStyle/>
        <a:p>
          <a:r>
            <a:rPr lang="en-US" dirty="0" err="1"/>
            <a:t>Cystocèle</a:t>
          </a:r>
          <a:endParaRPr lang="en-US" dirty="0"/>
        </a:p>
      </dgm:t>
    </dgm:pt>
    <dgm:pt modelId="{8D290663-4922-468E-9811-CFC1EFA3E3FF}" type="parTrans" cxnId="{FC6DBC65-BE1A-4F99-ACFD-018F8BDD97D1}">
      <dgm:prSet/>
      <dgm:spPr/>
      <dgm:t>
        <a:bodyPr/>
        <a:lstStyle/>
        <a:p>
          <a:endParaRPr lang="en-US"/>
        </a:p>
      </dgm:t>
    </dgm:pt>
    <dgm:pt modelId="{96428223-0BFF-4DC3-A784-2B13FD964CE3}" type="sibTrans" cxnId="{FC6DBC65-BE1A-4F99-ACFD-018F8BDD97D1}">
      <dgm:prSet/>
      <dgm:spPr/>
      <dgm:t>
        <a:bodyPr/>
        <a:lstStyle/>
        <a:p>
          <a:endParaRPr lang="en-US"/>
        </a:p>
      </dgm:t>
    </dgm:pt>
    <dgm:pt modelId="{707CE540-C145-41A6-AA5E-218E2B9891ED}">
      <dgm:prSet/>
      <dgm:spPr/>
      <dgm:t>
        <a:bodyPr/>
        <a:lstStyle/>
        <a:p>
          <a:r>
            <a:rPr lang="en-US"/>
            <a:t>Prolapsus utérin</a:t>
          </a:r>
        </a:p>
      </dgm:t>
    </dgm:pt>
    <dgm:pt modelId="{747A2C8A-334F-4AAB-B9E8-C0B16AE61B5A}" type="parTrans" cxnId="{AF2704CD-EDF5-494B-B4ED-D1B359538E42}">
      <dgm:prSet/>
      <dgm:spPr/>
      <dgm:t>
        <a:bodyPr/>
        <a:lstStyle/>
        <a:p>
          <a:endParaRPr lang="en-US"/>
        </a:p>
      </dgm:t>
    </dgm:pt>
    <dgm:pt modelId="{397AC9C8-554C-4C47-92CB-FD6D2919F69C}" type="sibTrans" cxnId="{AF2704CD-EDF5-494B-B4ED-D1B359538E42}">
      <dgm:prSet/>
      <dgm:spPr/>
      <dgm:t>
        <a:bodyPr/>
        <a:lstStyle/>
        <a:p>
          <a:endParaRPr lang="en-US"/>
        </a:p>
      </dgm:t>
    </dgm:pt>
    <dgm:pt modelId="{873553B6-C346-4B36-970B-1E46536F683D}">
      <dgm:prSet/>
      <dgm:spPr/>
      <dgm:t>
        <a:bodyPr/>
        <a:lstStyle/>
        <a:p>
          <a:r>
            <a:rPr lang="en-US"/>
            <a:t>Entérocèle</a:t>
          </a:r>
        </a:p>
      </dgm:t>
    </dgm:pt>
    <dgm:pt modelId="{0BBB971D-066C-4527-B1D2-53E53E2C49CF}" type="parTrans" cxnId="{8CFF44A3-0377-4419-8DD9-F400AEF3B2FA}">
      <dgm:prSet/>
      <dgm:spPr/>
      <dgm:t>
        <a:bodyPr/>
        <a:lstStyle/>
        <a:p>
          <a:endParaRPr lang="en-US"/>
        </a:p>
      </dgm:t>
    </dgm:pt>
    <dgm:pt modelId="{13C1F207-0A59-4F0D-8C44-9AA40941A31A}" type="sibTrans" cxnId="{8CFF44A3-0377-4419-8DD9-F400AEF3B2FA}">
      <dgm:prSet/>
      <dgm:spPr/>
      <dgm:t>
        <a:bodyPr/>
        <a:lstStyle/>
        <a:p>
          <a:endParaRPr lang="en-US"/>
        </a:p>
      </dgm:t>
    </dgm:pt>
    <dgm:pt modelId="{E78E4692-BC03-46A1-903C-00DDB5DF4A10}">
      <dgm:prSet/>
      <dgm:spPr/>
      <dgm:t>
        <a:bodyPr/>
        <a:lstStyle/>
        <a:p>
          <a:r>
            <a:rPr lang="en-US"/>
            <a:t>rectocèle</a:t>
          </a:r>
        </a:p>
      </dgm:t>
    </dgm:pt>
    <dgm:pt modelId="{50F6A52B-C550-449C-820D-B9493C5503ED}" type="parTrans" cxnId="{B95CF811-C415-4296-85FF-40950E4A338B}">
      <dgm:prSet/>
      <dgm:spPr/>
      <dgm:t>
        <a:bodyPr/>
        <a:lstStyle/>
        <a:p>
          <a:endParaRPr lang="en-US"/>
        </a:p>
      </dgm:t>
    </dgm:pt>
    <dgm:pt modelId="{5BAC9761-F7F4-4C8B-9FF6-91CCF91DD34F}" type="sibTrans" cxnId="{B95CF811-C415-4296-85FF-40950E4A338B}">
      <dgm:prSet/>
      <dgm:spPr/>
      <dgm:t>
        <a:bodyPr/>
        <a:lstStyle/>
        <a:p>
          <a:endParaRPr lang="en-US"/>
        </a:p>
      </dgm:t>
    </dgm:pt>
    <dgm:pt modelId="{CC9DC235-C873-4CAD-9B6B-EBFF20084087}" type="pres">
      <dgm:prSet presAssocID="{6EC4DDB8-3D04-44D9-8BE4-C04EC160E653}" presName="matrix" presStyleCnt="0">
        <dgm:presLayoutVars>
          <dgm:chMax val="1"/>
          <dgm:dir/>
          <dgm:resizeHandles val="exact"/>
        </dgm:presLayoutVars>
      </dgm:prSet>
      <dgm:spPr/>
    </dgm:pt>
    <dgm:pt modelId="{FDB045C9-058E-467D-8892-D44A9927E8B9}" type="pres">
      <dgm:prSet presAssocID="{6EC4DDB8-3D04-44D9-8BE4-C04EC160E653}" presName="diamond" presStyleLbl="bgShp" presStyleIdx="0" presStyleCnt="1"/>
      <dgm:spPr/>
    </dgm:pt>
    <dgm:pt modelId="{067B5AC7-E249-4EA6-AB1E-513693F8B7F5}" type="pres">
      <dgm:prSet presAssocID="{6EC4DDB8-3D04-44D9-8BE4-C04EC160E653}" presName="quad1" presStyleLbl="node1" presStyleIdx="0" presStyleCnt="4">
        <dgm:presLayoutVars>
          <dgm:chMax val="0"/>
          <dgm:chPref val="0"/>
          <dgm:bulletEnabled val="1"/>
        </dgm:presLayoutVars>
      </dgm:prSet>
      <dgm:spPr/>
    </dgm:pt>
    <dgm:pt modelId="{B6DD9B4B-21A1-4023-9645-2032057D85FE}" type="pres">
      <dgm:prSet presAssocID="{6EC4DDB8-3D04-44D9-8BE4-C04EC160E653}" presName="quad2" presStyleLbl="node1" presStyleIdx="1" presStyleCnt="4">
        <dgm:presLayoutVars>
          <dgm:chMax val="0"/>
          <dgm:chPref val="0"/>
          <dgm:bulletEnabled val="1"/>
        </dgm:presLayoutVars>
      </dgm:prSet>
      <dgm:spPr/>
    </dgm:pt>
    <dgm:pt modelId="{9E1B6E04-2E4A-4FDC-9C84-181BF0814914}" type="pres">
      <dgm:prSet presAssocID="{6EC4DDB8-3D04-44D9-8BE4-C04EC160E653}" presName="quad3" presStyleLbl="node1" presStyleIdx="2" presStyleCnt="4">
        <dgm:presLayoutVars>
          <dgm:chMax val="0"/>
          <dgm:chPref val="0"/>
          <dgm:bulletEnabled val="1"/>
        </dgm:presLayoutVars>
      </dgm:prSet>
      <dgm:spPr/>
    </dgm:pt>
    <dgm:pt modelId="{AD0324B8-C751-4349-9626-8C07CFB35639}" type="pres">
      <dgm:prSet presAssocID="{6EC4DDB8-3D04-44D9-8BE4-C04EC160E653}" presName="quad4" presStyleLbl="node1" presStyleIdx="3" presStyleCnt="4">
        <dgm:presLayoutVars>
          <dgm:chMax val="0"/>
          <dgm:chPref val="0"/>
          <dgm:bulletEnabled val="1"/>
        </dgm:presLayoutVars>
      </dgm:prSet>
      <dgm:spPr/>
    </dgm:pt>
  </dgm:ptLst>
  <dgm:cxnLst>
    <dgm:cxn modelId="{B95CF811-C415-4296-85FF-40950E4A338B}" srcId="{6EC4DDB8-3D04-44D9-8BE4-C04EC160E653}" destId="{E78E4692-BC03-46A1-903C-00DDB5DF4A10}" srcOrd="3" destOrd="0" parTransId="{50F6A52B-C550-449C-820D-B9493C5503ED}" sibTransId="{5BAC9761-F7F4-4C8B-9FF6-91CCF91DD34F}"/>
    <dgm:cxn modelId="{AE741744-0C46-462E-A617-CC643CAA179F}" type="presOf" srcId="{E78E4692-BC03-46A1-903C-00DDB5DF4A10}" destId="{AD0324B8-C751-4349-9626-8C07CFB35639}" srcOrd="0" destOrd="0" presId="urn:microsoft.com/office/officeart/2005/8/layout/matrix3"/>
    <dgm:cxn modelId="{FC6DBC65-BE1A-4F99-ACFD-018F8BDD97D1}" srcId="{6EC4DDB8-3D04-44D9-8BE4-C04EC160E653}" destId="{C06586EC-2C91-4C5F-B327-652DECF68523}" srcOrd="0" destOrd="0" parTransId="{8D290663-4922-468E-9811-CFC1EFA3E3FF}" sibTransId="{96428223-0BFF-4DC3-A784-2B13FD964CE3}"/>
    <dgm:cxn modelId="{E910BF79-B68D-4453-9787-26ADC4AC3235}" type="presOf" srcId="{873553B6-C346-4B36-970B-1E46536F683D}" destId="{9E1B6E04-2E4A-4FDC-9C84-181BF0814914}" srcOrd="0" destOrd="0" presId="urn:microsoft.com/office/officeart/2005/8/layout/matrix3"/>
    <dgm:cxn modelId="{F68FB18D-5BB7-4DEA-8344-AEBC53034E5F}" type="presOf" srcId="{6EC4DDB8-3D04-44D9-8BE4-C04EC160E653}" destId="{CC9DC235-C873-4CAD-9B6B-EBFF20084087}" srcOrd="0" destOrd="0" presId="urn:microsoft.com/office/officeart/2005/8/layout/matrix3"/>
    <dgm:cxn modelId="{A9E7C68D-52EE-4A84-BBB4-99982289B2D4}" type="presOf" srcId="{C06586EC-2C91-4C5F-B327-652DECF68523}" destId="{067B5AC7-E249-4EA6-AB1E-513693F8B7F5}" srcOrd="0" destOrd="0" presId="urn:microsoft.com/office/officeart/2005/8/layout/matrix3"/>
    <dgm:cxn modelId="{8CFF44A3-0377-4419-8DD9-F400AEF3B2FA}" srcId="{6EC4DDB8-3D04-44D9-8BE4-C04EC160E653}" destId="{873553B6-C346-4B36-970B-1E46536F683D}" srcOrd="2" destOrd="0" parTransId="{0BBB971D-066C-4527-B1D2-53E53E2C49CF}" sibTransId="{13C1F207-0A59-4F0D-8C44-9AA40941A31A}"/>
    <dgm:cxn modelId="{AF2704CD-EDF5-494B-B4ED-D1B359538E42}" srcId="{6EC4DDB8-3D04-44D9-8BE4-C04EC160E653}" destId="{707CE540-C145-41A6-AA5E-218E2B9891ED}" srcOrd="1" destOrd="0" parTransId="{747A2C8A-334F-4AAB-B9E8-C0B16AE61B5A}" sibTransId="{397AC9C8-554C-4C47-92CB-FD6D2919F69C}"/>
    <dgm:cxn modelId="{0B6A1EFF-BE46-4331-A6ED-CBB58F521B4E}" type="presOf" srcId="{707CE540-C145-41A6-AA5E-218E2B9891ED}" destId="{B6DD9B4B-21A1-4023-9645-2032057D85FE}" srcOrd="0" destOrd="0" presId="urn:microsoft.com/office/officeart/2005/8/layout/matrix3"/>
    <dgm:cxn modelId="{7D8DF538-B8ED-4E35-BB63-C1F3DF3CA25C}" type="presParOf" srcId="{CC9DC235-C873-4CAD-9B6B-EBFF20084087}" destId="{FDB045C9-058E-467D-8892-D44A9927E8B9}" srcOrd="0" destOrd="0" presId="urn:microsoft.com/office/officeart/2005/8/layout/matrix3"/>
    <dgm:cxn modelId="{C427D924-F2EA-4217-B336-5DE787BC6892}" type="presParOf" srcId="{CC9DC235-C873-4CAD-9B6B-EBFF20084087}" destId="{067B5AC7-E249-4EA6-AB1E-513693F8B7F5}" srcOrd="1" destOrd="0" presId="urn:microsoft.com/office/officeart/2005/8/layout/matrix3"/>
    <dgm:cxn modelId="{DBD3F601-F7A1-45F2-A70E-2A97D6DB9495}" type="presParOf" srcId="{CC9DC235-C873-4CAD-9B6B-EBFF20084087}" destId="{B6DD9B4B-21A1-4023-9645-2032057D85FE}" srcOrd="2" destOrd="0" presId="urn:microsoft.com/office/officeart/2005/8/layout/matrix3"/>
    <dgm:cxn modelId="{DB1F8D93-AA06-43C6-B19C-CF83F3F0D919}" type="presParOf" srcId="{CC9DC235-C873-4CAD-9B6B-EBFF20084087}" destId="{9E1B6E04-2E4A-4FDC-9C84-181BF0814914}" srcOrd="3" destOrd="0" presId="urn:microsoft.com/office/officeart/2005/8/layout/matrix3"/>
    <dgm:cxn modelId="{C674BE1A-81AB-45D7-8DFE-28C138A6E84E}" type="presParOf" srcId="{CC9DC235-C873-4CAD-9B6B-EBFF20084087}" destId="{AD0324B8-C751-4349-9626-8C07CFB35639}" srcOrd="4" destOrd="0" presId="urn:microsoft.com/office/officeart/2005/8/layout/matrix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CC4573-D44A-4E79-8919-2E84A57F4A10}" type="doc">
      <dgm:prSet loTypeId="urn:microsoft.com/office/officeart/2005/8/layout/list1" loCatId="list" qsTypeId="urn:microsoft.com/office/officeart/2005/8/quickstyle/simple2" qsCatId="simple" csTypeId="urn:microsoft.com/office/officeart/2005/8/colors/accent3_2" csCatId="accent3" phldr="1"/>
      <dgm:spPr/>
      <dgm:t>
        <a:bodyPr/>
        <a:lstStyle/>
        <a:p>
          <a:endParaRPr lang="en-US"/>
        </a:p>
      </dgm:t>
    </dgm:pt>
    <dgm:pt modelId="{75F93DF4-325F-4710-A778-D683B1594BA7}">
      <dgm:prSet/>
      <dgm:spPr/>
      <dgm:t>
        <a:bodyPr/>
        <a:lstStyle/>
        <a:p>
          <a:r>
            <a:rPr lang="fr-CA" dirty="0"/>
            <a:t>Colporraphie</a:t>
          </a:r>
          <a:endParaRPr lang="en-US" dirty="0"/>
        </a:p>
      </dgm:t>
    </dgm:pt>
    <dgm:pt modelId="{366CD594-65C4-4D8F-9EE3-43B5E40046D5}" type="parTrans" cxnId="{4B8DC4D2-7CB4-49EA-BB0B-CA75C120E4B4}">
      <dgm:prSet/>
      <dgm:spPr/>
      <dgm:t>
        <a:bodyPr/>
        <a:lstStyle/>
        <a:p>
          <a:endParaRPr lang="en-US"/>
        </a:p>
      </dgm:t>
    </dgm:pt>
    <dgm:pt modelId="{9FCDDB4C-EA52-484C-9166-D36031D6CDF3}" type="sibTrans" cxnId="{4B8DC4D2-7CB4-49EA-BB0B-CA75C120E4B4}">
      <dgm:prSet/>
      <dgm:spPr/>
      <dgm:t>
        <a:bodyPr/>
        <a:lstStyle/>
        <a:p>
          <a:endParaRPr lang="en-US"/>
        </a:p>
      </dgm:t>
    </dgm:pt>
    <dgm:pt modelId="{3F13765C-A8BA-4A7B-8756-C2DBCB6B8E24}">
      <dgm:prSet/>
      <dgm:spPr/>
      <dgm:t>
        <a:bodyPr/>
        <a:lstStyle/>
        <a:p>
          <a:r>
            <a:rPr lang="fr-CA"/>
            <a:t>Hystéropexie</a:t>
          </a:r>
          <a:endParaRPr lang="en-US"/>
        </a:p>
      </dgm:t>
    </dgm:pt>
    <dgm:pt modelId="{A627FE97-DB2A-45DD-926C-90C3C9821007}" type="parTrans" cxnId="{608ADA12-1CBE-415D-BA1D-27B662FB6D87}">
      <dgm:prSet/>
      <dgm:spPr/>
      <dgm:t>
        <a:bodyPr/>
        <a:lstStyle/>
        <a:p>
          <a:endParaRPr lang="en-US"/>
        </a:p>
      </dgm:t>
    </dgm:pt>
    <dgm:pt modelId="{5A469AE4-723F-4557-8482-DC0BC94BBEE9}" type="sibTrans" cxnId="{608ADA12-1CBE-415D-BA1D-27B662FB6D87}">
      <dgm:prSet/>
      <dgm:spPr/>
      <dgm:t>
        <a:bodyPr/>
        <a:lstStyle/>
        <a:p>
          <a:endParaRPr lang="en-US"/>
        </a:p>
      </dgm:t>
    </dgm:pt>
    <dgm:pt modelId="{5E05060B-6C61-4515-917A-3866C7EBA1A3}">
      <dgm:prSet/>
      <dgm:spPr/>
      <dgm:t>
        <a:bodyPr/>
        <a:lstStyle/>
        <a:p>
          <a:r>
            <a:rPr lang="fr-CA"/>
            <a:t>Colpopérinéorraphie</a:t>
          </a:r>
          <a:endParaRPr lang="en-US"/>
        </a:p>
      </dgm:t>
    </dgm:pt>
    <dgm:pt modelId="{C05D248F-182B-4EEC-B57C-719019AFD79A}" type="parTrans" cxnId="{92D04477-DD1A-4C41-B7B4-A0BFC0ACB09A}">
      <dgm:prSet/>
      <dgm:spPr/>
      <dgm:t>
        <a:bodyPr/>
        <a:lstStyle/>
        <a:p>
          <a:endParaRPr lang="en-US"/>
        </a:p>
      </dgm:t>
    </dgm:pt>
    <dgm:pt modelId="{1F7EB028-08D3-4B28-A9C0-F23B55AC38BD}" type="sibTrans" cxnId="{92D04477-DD1A-4C41-B7B4-A0BFC0ACB09A}">
      <dgm:prSet/>
      <dgm:spPr/>
      <dgm:t>
        <a:bodyPr/>
        <a:lstStyle/>
        <a:p>
          <a:endParaRPr lang="en-US"/>
        </a:p>
      </dgm:t>
    </dgm:pt>
    <dgm:pt modelId="{701D370F-F43F-4F9B-A4E1-BB9192030BA1}">
      <dgm:prSet/>
      <dgm:spPr/>
      <dgm:t>
        <a:bodyPr/>
        <a:lstStyle/>
        <a:p>
          <a:r>
            <a:rPr lang="fr-CA"/>
            <a:t>hystérectomie</a:t>
          </a:r>
          <a:endParaRPr lang="en-US"/>
        </a:p>
      </dgm:t>
    </dgm:pt>
    <dgm:pt modelId="{2723BA26-140F-4CA1-9BE8-DB4D67C13C89}" type="parTrans" cxnId="{AB13CC54-4D28-4DE6-9A2F-EC4E85D67CF4}">
      <dgm:prSet/>
      <dgm:spPr/>
      <dgm:t>
        <a:bodyPr/>
        <a:lstStyle/>
        <a:p>
          <a:endParaRPr lang="en-US"/>
        </a:p>
      </dgm:t>
    </dgm:pt>
    <dgm:pt modelId="{8339C1A6-D7D0-4CFF-BE22-C49ED3B20F87}" type="sibTrans" cxnId="{AB13CC54-4D28-4DE6-9A2F-EC4E85D67CF4}">
      <dgm:prSet/>
      <dgm:spPr/>
      <dgm:t>
        <a:bodyPr/>
        <a:lstStyle/>
        <a:p>
          <a:endParaRPr lang="en-US"/>
        </a:p>
      </dgm:t>
    </dgm:pt>
    <dgm:pt modelId="{BCF5EE65-D65D-4BF8-BB72-F1DF5F9424CF}" type="pres">
      <dgm:prSet presAssocID="{80CC4573-D44A-4E79-8919-2E84A57F4A10}" presName="linear" presStyleCnt="0">
        <dgm:presLayoutVars>
          <dgm:dir/>
          <dgm:animLvl val="lvl"/>
          <dgm:resizeHandles val="exact"/>
        </dgm:presLayoutVars>
      </dgm:prSet>
      <dgm:spPr/>
    </dgm:pt>
    <dgm:pt modelId="{5396B4C4-EAE6-45AF-81F0-D20116053368}" type="pres">
      <dgm:prSet presAssocID="{75F93DF4-325F-4710-A778-D683B1594BA7}" presName="parentLin" presStyleCnt="0"/>
      <dgm:spPr/>
    </dgm:pt>
    <dgm:pt modelId="{87A562C2-5E85-47FB-9436-24D277436F96}" type="pres">
      <dgm:prSet presAssocID="{75F93DF4-325F-4710-A778-D683B1594BA7}" presName="parentLeftMargin" presStyleLbl="node1" presStyleIdx="0" presStyleCnt="4"/>
      <dgm:spPr/>
    </dgm:pt>
    <dgm:pt modelId="{E222DFC4-256B-42C4-B7E4-F03E054292F8}" type="pres">
      <dgm:prSet presAssocID="{75F93DF4-325F-4710-A778-D683B1594BA7}" presName="parentText" presStyleLbl="node1" presStyleIdx="0" presStyleCnt="4">
        <dgm:presLayoutVars>
          <dgm:chMax val="0"/>
          <dgm:bulletEnabled val="1"/>
        </dgm:presLayoutVars>
      </dgm:prSet>
      <dgm:spPr/>
    </dgm:pt>
    <dgm:pt modelId="{B213CA3B-1BBA-49C3-86FF-B919DC2B522E}" type="pres">
      <dgm:prSet presAssocID="{75F93DF4-325F-4710-A778-D683B1594BA7}" presName="negativeSpace" presStyleCnt="0"/>
      <dgm:spPr/>
    </dgm:pt>
    <dgm:pt modelId="{342EC481-5614-4CE5-B4A8-AD07B7940174}" type="pres">
      <dgm:prSet presAssocID="{75F93DF4-325F-4710-A778-D683B1594BA7}" presName="childText" presStyleLbl="conFgAcc1" presStyleIdx="0" presStyleCnt="4">
        <dgm:presLayoutVars>
          <dgm:bulletEnabled val="1"/>
        </dgm:presLayoutVars>
      </dgm:prSet>
      <dgm:spPr/>
    </dgm:pt>
    <dgm:pt modelId="{2F02626E-A360-4215-B26C-F305D000FBD4}" type="pres">
      <dgm:prSet presAssocID="{9FCDDB4C-EA52-484C-9166-D36031D6CDF3}" presName="spaceBetweenRectangles" presStyleCnt="0"/>
      <dgm:spPr/>
    </dgm:pt>
    <dgm:pt modelId="{61FBB00F-F459-41C8-A9E1-26659F8B0EDE}" type="pres">
      <dgm:prSet presAssocID="{3F13765C-A8BA-4A7B-8756-C2DBCB6B8E24}" presName="parentLin" presStyleCnt="0"/>
      <dgm:spPr/>
    </dgm:pt>
    <dgm:pt modelId="{B4F765BE-1C93-4686-9533-53682462537B}" type="pres">
      <dgm:prSet presAssocID="{3F13765C-A8BA-4A7B-8756-C2DBCB6B8E24}" presName="parentLeftMargin" presStyleLbl="node1" presStyleIdx="0" presStyleCnt="4"/>
      <dgm:spPr/>
    </dgm:pt>
    <dgm:pt modelId="{AEAB6779-A08D-401E-AB98-3EB9B291376B}" type="pres">
      <dgm:prSet presAssocID="{3F13765C-A8BA-4A7B-8756-C2DBCB6B8E24}" presName="parentText" presStyleLbl="node1" presStyleIdx="1" presStyleCnt="4">
        <dgm:presLayoutVars>
          <dgm:chMax val="0"/>
          <dgm:bulletEnabled val="1"/>
        </dgm:presLayoutVars>
      </dgm:prSet>
      <dgm:spPr/>
    </dgm:pt>
    <dgm:pt modelId="{9AC21FE2-929C-4ACB-9176-2E1FD474400F}" type="pres">
      <dgm:prSet presAssocID="{3F13765C-A8BA-4A7B-8756-C2DBCB6B8E24}" presName="negativeSpace" presStyleCnt="0"/>
      <dgm:spPr/>
    </dgm:pt>
    <dgm:pt modelId="{3D800A84-A755-471C-98E3-73564F5A4B7D}" type="pres">
      <dgm:prSet presAssocID="{3F13765C-A8BA-4A7B-8756-C2DBCB6B8E24}" presName="childText" presStyleLbl="conFgAcc1" presStyleIdx="1" presStyleCnt="4">
        <dgm:presLayoutVars>
          <dgm:bulletEnabled val="1"/>
        </dgm:presLayoutVars>
      </dgm:prSet>
      <dgm:spPr/>
    </dgm:pt>
    <dgm:pt modelId="{2A3474FB-FA13-4241-ADFE-118D40741441}" type="pres">
      <dgm:prSet presAssocID="{5A469AE4-723F-4557-8482-DC0BC94BBEE9}" presName="spaceBetweenRectangles" presStyleCnt="0"/>
      <dgm:spPr/>
    </dgm:pt>
    <dgm:pt modelId="{BD82FFA4-8E74-459D-A85E-0682011BE780}" type="pres">
      <dgm:prSet presAssocID="{5E05060B-6C61-4515-917A-3866C7EBA1A3}" presName="parentLin" presStyleCnt="0"/>
      <dgm:spPr/>
    </dgm:pt>
    <dgm:pt modelId="{6AFEC734-469C-4071-B69D-AE3BEB949577}" type="pres">
      <dgm:prSet presAssocID="{5E05060B-6C61-4515-917A-3866C7EBA1A3}" presName="parentLeftMargin" presStyleLbl="node1" presStyleIdx="1" presStyleCnt="4"/>
      <dgm:spPr/>
    </dgm:pt>
    <dgm:pt modelId="{A4BFD656-87F9-49B0-81C2-D6468AC712B8}" type="pres">
      <dgm:prSet presAssocID="{5E05060B-6C61-4515-917A-3866C7EBA1A3}" presName="parentText" presStyleLbl="node1" presStyleIdx="2" presStyleCnt="4">
        <dgm:presLayoutVars>
          <dgm:chMax val="0"/>
          <dgm:bulletEnabled val="1"/>
        </dgm:presLayoutVars>
      </dgm:prSet>
      <dgm:spPr/>
    </dgm:pt>
    <dgm:pt modelId="{61860052-7258-4B1C-B4C5-7E170787E3D0}" type="pres">
      <dgm:prSet presAssocID="{5E05060B-6C61-4515-917A-3866C7EBA1A3}" presName="negativeSpace" presStyleCnt="0"/>
      <dgm:spPr/>
    </dgm:pt>
    <dgm:pt modelId="{56A11C16-A6DB-4A61-9202-6AFF28BD088E}" type="pres">
      <dgm:prSet presAssocID="{5E05060B-6C61-4515-917A-3866C7EBA1A3}" presName="childText" presStyleLbl="conFgAcc1" presStyleIdx="2" presStyleCnt="4">
        <dgm:presLayoutVars>
          <dgm:bulletEnabled val="1"/>
        </dgm:presLayoutVars>
      </dgm:prSet>
      <dgm:spPr/>
    </dgm:pt>
    <dgm:pt modelId="{B4D649F0-3B3E-4B82-A5FB-EA99FF1E9907}" type="pres">
      <dgm:prSet presAssocID="{1F7EB028-08D3-4B28-A9C0-F23B55AC38BD}" presName="spaceBetweenRectangles" presStyleCnt="0"/>
      <dgm:spPr/>
    </dgm:pt>
    <dgm:pt modelId="{8B545FEA-E908-4EFE-8CCD-0B99AA240CA5}" type="pres">
      <dgm:prSet presAssocID="{701D370F-F43F-4F9B-A4E1-BB9192030BA1}" presName="parentLin" presStyleCnt="0"/>
      <dgm:spPr/>
    </dgm:pt>
    <dgm:pt modelId="{16BB7F8A-A4F6-46C0-8940-83D503032826}" type="pres">
      <dgm:prSet presAssocID="{701D370F-F43F-4F9B-A4E1-BB9192030BA1}" presName="parentLeftMargin" presStyleLbl="node1" presStyleIdx="2" presStyleCnt="4"/>
      <dgm:spPr/>
    </dgm:pt>
    <dgm:pt modelId="{4C8B3085-0072-44B1-9D66-0DD49CC751E9}" type="pres">
      <dgm:prSet presAssocID="{701D370F-F43F-4F9B-A4E1-BB9192030BA1}" presName="parentText" presStyleLbl="node1" presStyleIdx="3" presStyleCnt="4">
        <dgm:presLayoutVars>
          <dgm:chMax val="0"/>
          <dgm:bulletEnabled val="1"/>
        </dgm:presLayoutVars>
      </dgm:prSet>
      <dgm:spPr/>
    </dgm:pt>
    <dgm:pt modelId="{8E5D18E0-1FFE-4206-9309-33B4C4C12F2A}" type="pres">
      <dgm:prSet presAssocID="{701D370F-F43F-4F9B-A4E1-BB9192030BA1}" presName="negativeSpace" presStyleCnt="0"/>
      <dgm:spPr/>
    </dgm:pt>
    <dgm:pt modelId="{89E34B1C-F849-4974-A2E5-DDDF25A488D0}" type="pres">
      <dgm:prSet presAssocID="{701D370F-F43F-4F9B-A4E1-BB9192030BA1}" presName="childText" presStyleLbl="conFgAcc1" presStyleIdx="3" presStyleCnt="4">
        <dgm:presLayoutVars>
          <dgm:bulletEnabled val="1"/>
        </dgm:presLayoutVars>
      </dgm:prSet>
      <dgm:spPr/>
    </dgm:pt>
  </dgm:ptLst>
  <dgm:cxnLst>
    <dgm:cxn modelId="{608ADA12-1CBE-415D-BA1D-27B662FB6D87}" srcId="{80CC4573-D44A-4E79-8919-2E84A57F4A10}" destId="{3F13765C-A8BA-4A7B-8756-C2DBCB6B8E24}" srcOrd="1" destOrd="0" parTransId="{A627FE97-DB2A-45DD-926C-90C3C9821007}" sibTransId="{5A469AE4-723F-4557-8482-DC0BC94BBEE9}"/>
    <dgm:cxn modelId="{0E42575C-E04B-4C6D-AC46-04BF4549D09B}" type="presOf" srcId="{5E05060B-6C61-4515-917A-3866C7EBA1A3}" destId="{6AFEC734-469C-4071-B69D-AE3BEB949577}" srcOrd="0" destOrd="0" presId="urn:microsoft.com/office/officeart/2005/8/layout/list1"/>
    <dgm:cxn modelId="{D91DA56C-249B-4A5C-8BE7-0A476CDCEC65}" type="presOf" srcId="{75F93DF4-325F-4710-A778-D683B1594BA7}" destId="{87A562C2-5E85-47FB-9436-24D277436F96}" srcOrd="0" destOrd="0" presId="urn:microsoft.com/office/officeart/2005/8/layout/list1"/>
    <dgm:cxn modelId="{AB13CC54-4D28-4DE6-9A2F-EC4E85D67CF4}" srcId="{80CC4573-D44A-4E79-8919-2E84A57F4A10}" destId="{701D370F-F43F-4F9B-A4E1-BB9192030BA1}" srcOrd="3" destOrd="0" parTransId="{2723BA26-140F-4CA1-9BE8-DB4D67C13C89}" sibTransId="{8339C1A6-D7D0-4CFF-BE22-C49ED3B20F87}"/>
    <dgm:cxn modelId="{92D04477-DD1A-4C41-B7B4-A0BFC0ACB09A}" srcId="{80CC4573-D44A-4E79-8919-2E84A57F4A10}" destId="{5E05060B-6C61-4515-917A-3866C7EBA1A3}" srcOrd="2" destOrd="0" parTransId="{C05D248F-182B-4EEC-B57C-719019AFD79A}" sibTransId="{1F7EB028-08D3-4B28-A9C0-F23B55AC38BD}"/>
    <dgm:cxn modelId="{F07DA991-FD5A-453A-88DC-D28BB484883C}" type="presOf" srcId="{5E05060B-6C61-4515-917A-3866C7EBA1A3}" destId="{A4BFD656-87F9-49B0-81C2-D6468AC712B8}" srcOrd="1" destOrd="0" presId="urn:microsoft.com/office/officeart/2005/8/layout/list1"/>
    <dgm:cxn modelId="{09CBF3A2-4404-44BF-A947-B65A379474E6}" type="presOf" srcId="{701D370F-F43F-4F9B-A4E1-BB9192030BA1}" destId="{16BB7F8A-A4F6-46C0-8940-83D503032826}" srcOrd="0" destOrd="0" presId="urn:microsoft.com/office/officeart/2005/8/layout/list1"/>
    <dgm:cxn modelId="{CBF28CB9-14EB-42BD-A26E-BD187A7C9E11}" type="presOf" srcId="{80CC4573-D44A-4E79-8919-2E84A57F4A10}" destId="{BCF5EE65-D65D-4BF8-BB72-F1DF5F9424CF}" srcOrd="0" destOrd="0" presId="urn:microsoft.com/office/officeart/2005/8/layout/list1"/>
    <dgm:cxn modelId="{D6F5C9BF-AF3D-4FC3-A2C2-8A3E2B0B22FD}" type="presOf" srcId="{701D370F-F43F-4F9B-A4E1-BB9192030BA1}" destId="{4C8B3085-0072-44B1-9D66-0DD49CC751E9}" srcOrd="1" destOrd="0" presId="urn:microsoft.com/office/officeart/2005/8/layout/list1"/>
    <dgm:cxn modelId="{473EB5C0-0156-4C09-817B-38F8D6122B50}" type="presOf" srcId="{3F13765C-A8BA-4A7B-8756-C2DBCB6B8E24}" destId="{B4F765BE-1C93-4686-9533-53682462537B}" srcOrd="0" destOrd="0" presId="urn:microsoft.com/office/officeart/2005/8/layout/list1"/>
    <dgm:cxn modelId="{36BFA9D1-8AE5-467B-A477-26395A26993B}" type="presOf" srcId="{3F13765C-A8BA-4A7B-8756-C2DBCB6B8E24}" destId="{AEAB6779-A08D-401E-AB98-3EB9B291376B}" srcOrd="1" destOrd="0" presId="urn:microsoft.com/office/officeart/2005/8/layout/list1"/>
    <dgm:cxn modelId="{4B8DC4D2-7CB4-49EA-BB0B-CA75C120E4B4}" srcId="{80CC4573-D44A-4E79-8919-2E84A57F4A10}" destId="{75F93DF4-325F-4710-A778-D683B1594BA7}" srcOrd="0" destOrd="0" parTransId="{366CD594-65C4-4D8F-9EE3-43B5E40046D5}" sibTransId="{9FCDDB4C-EA52-484C-9166-D36031D6CDF3}"/>
    <dgm:cxn modelId="{43E711DE-913B-463A-9559-54BDA6A3E421}" type="presOf" srcId="{75F93DF4-325F-4710-A778-D683B1594BA7}" destId="{E222DFC4-256B-42C4-B7E4-F03E054292F8}" srcOrd="1" destOrd="0" presId="urn:microsoft.com/office/officeart/2005/8/layout/list1"/>
    <dgm:cxn modelId="{9187C2DF-4502-47E0-975A-7C548662BBD1}" type="presParOf" srcId="{BCF5EE65-D65D-4BF8-BB72-F1DF5F9424CF}" destId="{5396B4C4-EAE6-45AF-81F0-D20116053368}" srcOrd="0" destOrd="0" presId="urn:microsoft.com/office/officeart/2005/8/layout/list1"/>
    <dgm:cxn modelId="{36105888-1250-4E6E-93F2-F85D1D9B5538}" type="presParOf" srcId="{5396B4C4-EAE6-45AF-81F0-D20116053368}" destId="{87A562C2-5E85-47FB-9436-24D277436F96}" srcOrd="0" destOrd="0" presId="urn:microsoft.com/office/officeart/2005/8/layout/list1"/>
    <dgm:cxn modelId="{4CD2DC6C-B3BB-4062-9BBE-B02CBFE6D2E5}" type="presParOf" srcId="{5396B4C4-EAE6-45AF-81F0-D20116053368}" destId="{E222DFC4-256B-42C4-B7E4-F03E054292F8}" srcOrd="1" destOrd="0" presId="urn:microsoft.com/office/officeart/2005/8/layout/list1"/>
    <dgm:cxn modelId="{C9B2F2E0-B771-44FD-AA09-CB0478900CBA}" type="presParOf" srcId="{BCF5EE65-D65D-4BF8-BB72-F1DF5F9424CF}" destId="{B213CA3B-1BBA-49C3-86FF-B919DC2B522E}" srcOrd="1" destOrd="0" presId="urn:microsoft.com/office/officeart/2005/8/layout/list1"/>
    <dgm:cxn modelId="{9260E34F-6B7A-43E0-AF79-3A4BEBA5C054}" type="presParOf" srcId="{BCF5EE65-D65D-4BF8-BB72-F1DF5F9424CF}" destId="{342EC481-5614-4CE5-B4A8-AD07B7940174}" srcOrd="2" destOrd="0" presId="urn:microsoft.com/office/officeart/2005/8/layout/list1"/>
    <dgm:cxn modelId="{EE8EC79E-B18F-4196-84E3-57EAAB543F3A}" type="presParOf" srcId="{BCF5EE65-D65D-4BF8-BB72-F1DF5F9424CF}" destId="{2F02626E-A360-4215-B26C-F305D000FBD4}" srcOrd="3" destOrd="0" presId="urn:microsoft.com/office/officeart/2005/8/layout/list1"/>
    <dgm:cxn modelId="{3FA132D2-ABEE-46E2-B8FB-F8A81CCC1E4D}" type="presParOf" srcId="{BCF5EE65-D65D-4BF8-BB72-F1DF5F9424CF}" destId="{61FBB00F-F459-41C8-A9E1-26659F8B0EDE}" srcOrd="4" destOrd="0" presId="urn:microsoft.com/office/officeart/2005/8/layout/list1"/>
    <dgm:cxn modelId="{54DFD872-9A91-460F-B6F9-DD74AACC3B1B}" type="presParOf" srcId="{61FBB00F-F459-41C8-A9E1-26659F8B0EDE}" destId="{B4F765BE-1C93-4686-9533-53682462537B}" srcOrd="0" destOrd="0" presId="urn:microsoft.com/office/officeart/2005/8/layout/list1"/>
    <dgm:cxn modelId="{28961474-C91D-4CF5-A86D-E8F2311BF865}" type="presParOf" srcId="{61FBB00F-F459-41C8-A9E1-26659F8B0EDE}" destId="{AEAB6779-A08D-401E-AB98-3EB9B291376B}" srcOrd="1" destOrd="0" presId="urn:microsoft.com/office/officeart/2005/8/layout/list1"/>
    <dgm:cxn modelId="{D4F4E799-CBF4-407C-9647-70C6878C44AB}" type="presParOf" srcId="{BCF5EE65-D65D-4BF8-BB72-F1DF5F9424CF}" destId="{9AC21FE2-929C-4ACB-9176-2E1FD474400F}" srcOrd="5" destOrd="0" presId="urn:microsoft.com/office/officeart/2005/8/layout/list1"/>
    <dgm:cxn modelId="{D54DCAE2-ED06-4C40-88DD-F66EC4B02412}" type="presParOf" srcId="{BCF5EE65-D65D-4BF8-BB72-F1DF5F9424CF}" destId="{3D800A84-A755-471C-98E3-73564F5A4B7D}" srcOrd="6" destOrd="0" presId="urn:microsoft.com/office/officeart/2005/8/layout/list1"/>
    <dgm:cxn modelId="{510BDE5B-D759-49FD-BB5F-C3F7F5F3B05D}" type="presParOf" srcId="{BCF5EE65-D65D-4BF8-BB72-F1DF5F9424CF}" destId="{2A3474FB-FA13-4241-ADFE-118D40741441}" srcOrd="7" destOrd="0" presId="urn:microsoft.com/office/officeart/2005/8/layout/list1"/>
    <dgm:cxn modelId="{45797C7E-FAB8-4853-B846-0A5CFD67147E}" type="presParOf" srcId="{BCF5EE65-D65D-4BF8-BB72-F1DF5F9424CF}" destId="{BD82FFA4-8E74-459D-A85E-0682011BE780}" srcOrd="8" destOrd="0" presId="urn:microsoft.com/office/officeart/2005/8/layout/list1"/>
    <dgm:cxn modelId="{C4744DCA-8F21-4D49-8097-BB5EF45B2C93}" type="presParOf" srcId="{BD82FFA4-8E74-459D-A85E-0682011BE780}" destId="{6AFEC734-469C-4071-B69D-AE3BEB949577}" srcOrd="0" destOrd="0" presId="urn:microsoft.com/office/officeart/2005/8/layout/list1"/>
    <dgm:cxn modelId="{6CF5F33C-542C-4493-8BA4-2447325FC3C1}" type="presParOf" srcId="{BD82FFA4-8E74-459D-A85E-0682011BE780}" destId="{A4BFD656-87F9-49B0-81C2-D6468AC712B8}" srcOrd="1" destOrd="0" presId="urn:microsoft.com/office/officeart/2005/8/layout/list1"/>
    <dgm:cxn modelId="{2990CA1E-6DFA-4374-B659-2BEA5DC78ACE}" type="presParOf" srcId="{BCF5EE65-D65D-4BF8-BB72-F1DF5F9424CF}" destId="{61860052-7258-4B1C-B4C5-7E170787E3D0}" srcOrd="9" destOrd="0" presId="urn:microsoft.com/office/officeart/2005/8/layout/list1"/>
    <dgm:cxn modelId="{4A9E6070-D8D0-43C6-A449-198894105C37}" type="presParOf" srcId="{BCF5EE65-D65D-4BF8-BB72-F1DF5F9424CF}" destId="{56A11C16-A6DB-4A61-9202-6AFF28BD088E}" srcOrd="10" destOrd="0" presId="urn:microsoft.com/office/officeart/2005/8/layout/list1"/>
    <dgm:cxn modelId="{D7528ECB-2FEC-49D0-9338-B10C0333B423}" type="presParOf" srcId="{BCF5EE65-D65D-4BF8-BB72-F1DF5F9424CF}" destId="{B4D649F0-3B3E-4B82-A5FB-EA99FF1E9907}" srcOrd="11" destOrd="0" presId="urn:microsoft.com/office/officeart/2005/8/layout/list1"/>
    <dgm:cxn modelId="{61245EB6-71E6-466B-9B02-722995270DDF}" type="presParOf" srcId="{BCF5EE65-D65D-4BF8-BB72-F1DF5F9424CF}" destId="{8B545FEA-E908-4EFE-8CCD-0B99AA240CA5}" srcOrd="12" destOrd="0" presId="urn:microsoft.com/office/officeart/2005/8/layout/list1"/>
    <dgm:cxn modelId="{5501D2FA-AB4F-4948-9C75-85751B5CF0EB}" type="presParOf" srcId="{8B545FEA-E908-4EFE-8CCD-0B99AA240CA5}" destId="{16BB7F8A-A4F6-46C0-8940-83D503032826}" srcOrd="0" destOrd="0" presId="urn:microsoft.com/office/officeart/2005/8/layout/list1"/>
    <dgm:cxn modelId="{36D4F83C-28A8-4B42-9694-8A534C5F2107}" type="presParOf" srcId="{8B545FEA-E908-4EFE-8CCD-0B99AA240CA5}" destId="{4C8B3085-0072-44B1-9D66-0DD49CC751E9}" srcOrd="1" destOrd="0" presId="urn:microsoft.com/office/officeart/2005/8/layout/list1"/>
    <dgm:cxn modelId="{E51D0F6F-1A9E-4A88-A2E9-B3AFF928072F}" type="presParOf" srcId="{BCF5EE65-D65D-4BF8-BB72-F1DF5F9424CF}" destId="{8E5D18E0-1FFE-4206-9309-33B4C4C12F2A}" srcOrd="13" destOrd="0" presId="urn:microsoft.com/office/officeart/2005/8/layout/list1"/>
    <dgm:cxn modelId="{BB813A63-8366-4012-BE57-29A6C81A44F5}" type="presParOf" srcId="{BCF5EE65-D65D-4BF8-BB72-F1DF5F9424CF}" destId="{89E34B1C-F849-4974-A2E5-DDDF25A488D0}" srcOrd="14"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49BB3-869D-431E-AA64-252F195F864D}">
      <dsp:nvSpPr>
        <dsp:cNvPr id="0" name=""/>
        <dsp:cNvSpPr/>
      </dsp:nvSpPr>
      <dsp:spPr>
        <a:xfrm>
          <a:off x="0" y="27478"/>
          <a:ext cx="10515600" cy="71954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CA" sz="3000" kern="1200" dirty="0"/>
            <a:t>La vaginite</a:t>
          </a:r>
          <a:endParaRPr lang="en-US" sz="3000" kern="1200" dirty="0"/>
        </a:p>
      </dsp:txBody>
      <dsp:txXfrm>
        <a:off x="35125" y="62603"/>
        <a:ext cx="10445350" cy="649299"/>
      </dsp:txXfrm>
    </dsp:sp>
    <dsp:sp modelId="{225C3748-7560-481D-B8AA-D572F72C1CDE}">
      <dsp:nvSpPr>
        <dsp:cNvPr id="0" name=""/>
        <dsp:cNvSpPr/>
      </dsp:nvSpPr>
      <dsp:spPr>
        <a:xfrm>
          <a:off x="0" y="833427"/>
          <a:ext cx="10515600" cy="71954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CA" sz="3000" kern="1200"/>
            <a:t>La vulvite</a:t>
          </a:r>
          <a:endParaRPr lang="en-US" sz="3000" kern="1200"/>
        </a:p>
      </dsp:txBody>
      <dsp:txXfrm>
        <a:off x="35125" y="868552"/>
        <a:ext cx="10445350" cy="649299"/>
      </dsp:txXfrm>
    </dsp:sp>
    <dsp:sp modelId="{926B88CA-3C92-403F-8C0C-E44A95E11BB0}">
      <dsp:nvSpPr>
        <dsp:cNvPr id="0" name=""/>
        <dsp:cNvSpPr/>
      </dsp:nvSpPr>
      <dsp:spPr>
        <a:xfrm>
          <a:off x="0" y="1639377"/>
          <a:ext cx="10515600" cy="71954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CA" sz="3000" kern="1200"/>
            <a:t>L’endocervicite</a:t>
          </a:r>
          <a:endParaRPr lang="en-US" sz="3000" kern="1200"/>
        </a:p>
      </dsp:txBody>
      <dsp:txXfrm>
        <a:off x="35125" y="1674502"/>
        <a:ext cx="10445350" cy="649299"/>
      </dsp:txXfrm>
    </dsp:sp>
    <dsp:sp modelId="{5D96463F-B0B9-455E-B59A-96A206C5637C}">
      <dsp:nvSpPr>
        <dsp:cNvPr id="0" name=""/>
        <dsp:cNvSpPr/>
      </dsp:nvSpPr>
      <dsp:spPr>
        <a:xfrm>
          <a:off x="0" y="2445327"/>
          <a:ext cx="10515600" cy="71954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CA" sz="3000" kern="1200"/>
            <a:t>L’endométrite</a:t>
          </a:r>
          <a:endParaRPr lang="en-US" sz="3000" kern="1200"/>
        </a:p>
      </dsp:txBody>
      <dsp:txXfrm>
        <a:off x="35125" y="2480452"/>
        <a:ext cx="10445350" cy="649299"/>
      </dsp:txXfrm>
    </dsp:sp>
    <dsp:sp modelId="{23B17A56-5A59-493D-8CC2-AFA7030F6C87}">
      <dsp:nvSpPr>
        <dsp:cNvPr id="0" name=""/>
        <dsp:cNvSpPr/>
      </dsp:nvSpPr>
      <dsp:spPr>
        <a:xfrm>
          <a:off x="0" y="3251278"/>
          <a:ext cx="10515600" cy="71954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CA" sz="3000" kern="1200"/>
            <a:t>La salpingite</a:t>
          </a:r>
          <a:endParaRPr lang="en-US" sz="3000" kern="1200"/>
        </a:p>
      </dsp:txBody>
      <dsp:txXfrm>
        <a:off x="35125" y="3286403"/>
        <a:ext cx="10445350" cy="649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53529-B625-4412-A016-9F8EF36A7926}">
      <dsp:nvSpPr>
        <dsp:cNvPr id="0" name=""/>
        <dsp:cNvSpPr/>
      </dsp:nvSpPr>
      <dsp:spPr>
        <a:xfrm>
          <a:off x="0" y="61812"/>
          <a:ext cx="10515600" cy="18696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fr-CA" sz="4700" kern="1200" dirty="0"/>
            <a:t>Infectieuse causée par un microorganisme (activités sexuelles)</a:t>
          </a:r>
          <a:endParaRPr lang="en-US" sz="4700" kern="1200" dirty="0"/>
        </a:p>
      </dsp:txBody>
      <dsp:txXfrm>
        <a:off x="91269" y="153081"/>
        <a:ext cx="10333062" cy="1687122"/>
      </dsp:txXfrm>
    </dsp:sp>
    <dsp:sp modelId="{016C79F2-1684-4291-8988-16D88DD39994}">
      <dsp:nvSpPr>
        <dsp:cNvPr id="0" name=""/>
        <dsp:cNvSpPr/>
      </dsp:nvSpPr>
      <dsp:spPr>
        <a:xfrm>
          <a:off x="0" y="2066833"/>
          <a:ext cx="10515600" cy="18696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fr-CA" sz="4700" kern="1200"/>
            <a:t>Causée par le savon mousses de bain huile parfumées ….</a:t>
          </a:r>
          <a:endParaRPr lang="en-US" sz="4700" kern="1200"/>
        </a:p>
      </dsp:txBody>
      <dsp:txXfrm>
        <a:off x="91269" y="2158102"/>
        <a:ext cx="10333062" cy="16871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9A361-BE8F-46E9-8D6D-13DE4DDFB0E0}">
      <dsp:nvSpPr>
        <dsp:cNvPr id="0" name=""/>
        <dsp:cNvSpPr/>
      </dsp:nvSpPr>
      <dsp:spPr>
        <a:xfrm>
          <a:off x="3080" y="1184671"/>
          <a:ext cx="2199649" cy="139677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5F7E0F4-BBE7-47E8-995B-955ACFB3BB0C}">
      <dsp:nvSpPr>
        <dsp:cNvPr id="0" name=""/>
        <dsp:cNvSpPr/>
      </dsp:nvSpPr>
      <dsp:spPr>
        <a:xfrm>
          <a:off x="247486" y="1416856"/>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kern="1200"/>
            <a:t>Antifongique</a:t>
          </a:r>
          <a:endParaRPr lang="en-US" sz="2000" kern="1200"/>
        </a:p>
      </dsp:txBody>
      <dsp:txXfrm>
        <a:off x="288396" y="1457766"/>
        <a:ext cx="2117829" cy="1314957"/>
      </dsp:txXfrm>
    </dsp:sp>
    <dsp:sp modelId="{FCCC2696-A9BF-4D62-BEB4-1D0ED624CDA2}">
      <dsp:nvSpPr>
        <dsp:cNvPr id="0" name=""/>
        <dsp:cNvSpPr/>
      </dsp:nvSpPr>
      <dsp:spPr>
        <a:xfrm>
          <a:off x="2691541" y="1184671"/>
          <a:ext cx="2199649" cy="139677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4550528-6ACC-4BC8-8C18-C2685A09554C}">
      <dsp:nvSpPr>
        <dsp:cNvPr id="0" name=""/>
        <dsp:cNvSpPr/>
      </dsp:nvSpPr>
      <dsp:spPr>
        <a:xfrm>
          <a:off x="2935947" y="1416856"/>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kern="1200"/>
            <a:t>Antiprotozoaires</a:t>
          </a:r>
          <a:endParaRPr lang="en-US" sz="2000" kern="1200"/>
        </a:p>
      </dsp:txBody>
      <dsp:txXfrm>
        <a:off x="2976857" y="1457766"/>
        <a:ext cx="2117829" cy="1314957"/>
      </dsp:txXfrm>
    </dsp:sp>
    <dsp:sp modelId="{2B5806E0-0926-4519-81F0-299001A7D45F}">
      <dsp:nvSpPr>
        <dsp:cNvPr id="0" name=""/>
        <dsp:cNvSpPr/>
      </dsp:nvSpPr>
      <dsp:spPr>
        <a:xfrm>
          <a:off x="5380002" y="1184671"/>
          <a:ext cx="2199649" cy="139677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15C3B11-1310-482F-9E22-0B48B7857906}">
      <dsp:nvSpPr>
        <dsp:cNvPr id="0" name=""/>
        <dsp:cNvSpPr/>
      </dsp:nvSpPr>
      <dsp:spPr>
        <a:xfrm>
          <a:off x="5624408" y="1416856"/>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kern="1200"/>
            <a:t>Oestrogènes</a:t>
          </a:r>
          <a:endParaRPr lang="en-US" sz="2000" kern="1200"/>
        </a:p>
      </dsp:txBody>
      <dsp:txXfrm>
        <a:off x="5665318" y="1457766"/>
        <a:ext cx="2117829" cy="1314957"/>
      </dsp:txXfrm>
    </dsp:sp>
    <dsp:sp modelId="{71DD3B4A-A446-404A-9543-4BCAC1D2B55C}">
      <dsp:nvSpPr>
        <dsp:cNvPr id="0" name=""/>
        <dsp:cNvSpPr/>
      </dsp:nvSpPr>
      <dsp:spPr>
        <a:xfrm>
          <a:off x="8068463" y="1184671"/>
          <a:ext cx="2199649" cy="139677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510DFDD-AA87-49F7-ACCD-89D7F00AF2E8}">
      <dsp:nvSpPr>
        <dsp:cNvPr id="0" name=""/>
        <dsp:cNvSpPr/>
      </dsp:nvSpPr>
      <dsp:spPr>
        <a:xfrm>
          <a:off x="8312869" y="1416856"/>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kern="1200"/>
            <a:t>Antibiotique</a:t>
          </a:r>
          <a:endParaRPr lang="en-US" sz="2000" kern="1200"/>
        </a:p>
      </dsp:txBody>
      <dsp:txXfrm>
        <a:off x="8353779" y="1457766"/>
        <a:ext cx="2117829" cy="13149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6107F-DBAF-4F9A-9C83-C4B794E7C27B}">
      <dsp:nvSpPr>
        <dsp:cNvPr id="0" name=""/>
        <dsp:cNvSpPr/>
      </dsp:nvSpPr>
      <dsp:spPr>
        <a:xfrm>
          <a:off x="0" y="643287"/>
          <a:ext cx="6172199" cy="50368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dirty="0"/>
            <a:t>FATIGUE EXTRÈME</a:t>
          </a:r>
          <a:endParaRPr lang="en-US" sz="2100" kern="1200" dirty="0"/>
        </a:p>
      </dsp:txBody>
      <dsp:txXfrm>
        <a:off x="24588" y="667875"/>
        <a:ext cx="6123023" cy="454509"/>
      </dsp:txXfrm>
    </dsp:sp>
    <dsp:sp modelId="{D2CB4A58-75FF-453F-A694-3876A85D9241}">
      <dsp:nvSpPr>
        <dsp:cNvPr id="0" name=""/>
        <dsp:cNvSpPr/>
      </dsp:nvSpPr>
      <dsp:spPr>
        <a:xfrm>
          <a:off x="0" y="1207452"/>
          <a:ext cx="6172199" cy="50368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HYPERTHERMIE IMP</a:t>
          </a:r>
          <a:endParaRPr lang="en-US" sz="2100" kern="1200"/>
        </a:p>
      </dsp:txBody>
      <dsp:txXfrm>
        <a:off x="24588" y="1232040"/>
        <a:ext cx="6123023" cy="454509"/>
      </dsp:txXfrm>
    </dsp:sp>
    <dsp:sp modelId="{75FDEAA7-096B-42D0-9F93-F523FC02EFD0}">
      <dsp:nvSpPr>
        <dsp:cNvPr id="0" name=""/>
        <dsp:cNvSpPr/>
      </dsp:nvSpPr>
      <dsp:spPr>
        <a:xfrm>
          <a:off x="0" y="1771617"/>
          <a:ext cx="6172199" cy="50368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DÉSORIENTATION</a:t>
          </a:r>
          <a:endParaRPr lang="en-US" sz="2100" kern="1200"/>
        </a:p>
      </dsp:txBody>
      <dsp:txXfrm>
        <a:off x="24588" y="1796205"/>
        <a:ext cx="6123023" cy="454509"/>
      </dsp:txXfrm>
    </dsp:sp>
    <dsp:sp modelId="{7C815B62-73A4-4078-917C-9F329421BFF9}">
      <dsp:nvSpPr>
        <dsp:cNvPr id="0" name=""/>
        <dsp:cNvSpPr/>
      </dsp:nvSpPr>
      <dsp:spPr>
        <a:xfrm>
          <a:off x="0" y="2335782"/>
          <a:ext cx="6172199" cy="50368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CÉPHALÉE</a:t>
          </a:r>
          <a:endParaRPr lang="en-US" sz="2100" kern="1200"/>
        </a:p>
      </dsp:txBody>
      <dsp:txXfrm>
        <a:off x="24588" y="2360370"/>
        <a:ext cx="6123023" cy="454509"/>
      </dsp:txXfrm>
    </dsp:sp>
    <dsp:sp modelId="{A2A74890-3103-4215-925F-8CE95F737564}">
      <dsp:nvSpPr>
        <dsp:cNvPr id="0" name=""/>
        <dsp:cNvSpPr/>
      </dsp:nvSpPr>
      <dsp:spPr>
        <a:xfrm>
          <a:off x="0" y="2899947"/>
          <a:ext cx="6172199" cy="50368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HYPOTHENSION</a:t>
          </a:r>
          <a:endParaRPr lang="en-US" sz="2100" kern="1200"/>
        </a:p>
      </dsp:txBody>
      <dsp:txXfrm>
        <a:off x="24588" y="2924535"/>
        <a:ext cx="6123023" cy="454509"/>
      </dsp:txXfrm>
    </dsp:sp>
    <dsp:sp modelId="{6816230D-E951-426B-9613-3C2BD2F2C430}">
      <dsp:nvSpPr>
        <dsp:cNvPr id="0" name=""/>
        <dsp:cNvSpPr/>
      </dsp:nvSpPr>
      <dsp:spPr>
        <a:xfrm>
          <a:off x="0" y="3464112"/>
          <a:ext cx="6172199" cy="50368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ÉRUPTION CUTANÉES</a:t>
          </a:r>
          <a:endParaRPr lang="en-US" sz="2100" kern="1200"/>
        </a:p>
      </dsp:txBody>
      <dsp:txXfrm>
        <a:off x="24588" y="3488700"/>
        <a:ext cx="6123023" cy="454509"/>
      </dsp:txXfrm>
    </dsp:sp>
    <dsp:sp modelId="{67CB8D7E-8E67-477F-B0D8-F9D54CBF938A}">
      <dsp:nvSpPr>
        <dsp:cNvPr id="0" name=""/>
        <dsp:cNvSpPr/>
      </dsp:nvSpPr>
      <dsp:spPr>
        <a:xfrm>
          <a:off x="0" y="4028277"/>
          <a:ext cx="6172199" cy="50368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LEUCORRHÉE ABONDANTE ET NAUSÉABONDE</a:t>
          </a:r>
          <a:endParaRPr lang="en-US" sz="2100" kern="1200"/>
        </a:p>
      </dsp:txBody>
      <dsp:txXfrm>
        <a:off x="24588" y="4052865"/>
        <a:ext cx="6123023" cy="4545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9AB8B-F90D-4659-83BA-522B0151CD83}">
      <dsp:nvSpPr>
        <dsp:cNvPr id="0" name=""/>
        <dsp:cNvSpPr/>
      </dsp:nvSpPr>
      <dsp:spPr>
        <a:xfrm>
          <a:off x="0" y="904051"/>
          <a:ext cx="2957512" cy="187802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6D43C1F-0424-4214-97E9-C3A79BFFCA6F}">
      <dsp:nvSpPr>
        <dsp:cNvPr id="0" name=""/>
        <dsp:cNvSpPr/>
      </dsp:nvSpPr>
      <dsp:spPr>
        <a:xfrm>
          <a:off x="328612" y="1216233"/>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fr-CA" sz="2900" kern="1200"/>
            <a:t>L’endométriose</a:t>
          </a:r>
          <a:endParaRPr lang="en-US" sz="2900" kern="1200"/>
        </a:p>
      </dsp:txBody>
      <dsp:txXfrm>
        <a:off x="383617" y="1271238"/>
        <a:ext cx="2847502" cy="1768010"/>
      </dsp:txXfrm>
    </dsp:sp>
    <dsp:sp modelId="{EF618273-F3C8-4537-8099-E7932B425F96}">
      <dsp:nvSpPr>
        <dsp:cNvPr id="0" name=""/>
        <dsp:cNvSpPr/>
      </dsp:nvSpPr>
      <dsp:spPr>
        <a:xfrm>
          <a:off x="3614737" y="904051"/>
          <a:ext cx="2957512" cy="187802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5B4F8BE-0145-43F3-864E-3922046D3B92}">
      <dsp:nvSpPr>
        <dsp:cNvPr id="0" name=""/>
        <dsp:cNvSpPr/>
      </dsp:nvSpPr>
      <dsp:spPr>
        <a:xfrm>
          <a:off x="3943350" y="1216233"/>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fr-CA" sz="2900" kern="1200"/>
            <a:t>Le fibrome utérin</a:t>
          </a:r>
          <a:endParaRPr lang="en-US" sz="2900" kern="1200"/>
        </a:p>
      </dsp:txBody>
      <dsp:txXfrm>
        <a:off x="3998355" y="1271238"/>
        <a:ext cx="2847502" cy="1768010"/>
      </dsp:txXfrm>
    </dsp:sp>
    <dsp:sp modelId="{8D19597D-1CE4-4A4B-B578-6435EC3B495D}">
      <dsp:nvSpPr>
        <dsp:cNvPr id="0" name=""/>
        <dsp:cNvSpPr/>
      </dsp:nvSpPr>
      <dsp:spPr>
        <a:xfrm>
          <a:off x="7229475" y="904051"/>
          <a:ext cx="2957512" cy="187802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D585778-1245-43D0-9337-56D80F59EBFA}">
      <dsp:nvSpPr>
        <dsp:cNvPr id="0" name=""/>
        <dsp:cNvSpPr/>
      </dsp:nvSpPr>
      <dsp:spPr>
        <a:xfrm>
          <a:off x="7558087" y="1216233"/>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fr-CA" sz="2900" kern="1200"/>
            <a:t>Les tumeurs cancéreuses</a:t>
          </a:r>
          <a:endParaRPr lang="en-US" sz="2900" kern="1200"/>
        </a:p>
      </dsp:txBody>
      <dsp:txXfrm>
        <a:off x="7613092" y="1271238"/>
        <a:ext cx="2847502" cy="17680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C9908-DD6B-4767-B83B-7153789BC727}">
      <dsp:nvSpPr>
        <dsp:cNvPr id="0" name=""/>
        <dsp:cNvSpPr/>
      </dsp:nvSpPr>
      <dsp:spPr>
        <a:xfrm>
          <a:off x="0" y="25415"/>
          <a:ext cx="6172199" cy="117526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fr-CA" sz="4900" kern="1200"/>
            <a:t>Col utérin</a:t>
          </a:r>
          <a:endParaRPr lang="en-US" sz="4900" kern="1200"/>
        </a:p>
      </dsp:txBody>
      <dsp:txXfrm>
        <a:off x="57372" y="82787"/>
        <a:ext cx="6057455" cy="1060520"/>
      </dsp:txXfrm>
    </dsp:sp>
    <dsp:sp modelId="{46FBDFB8-0A24-4729-8ABD-0A800F6497E8}">
      <dsp:nvSpPr>
        <dsp:cNvPr id="0" name=""/>
        <dsp:cNvSpPr/>
      </dsp:nvSpPr>
      <dsp:spPr>
        <a:xfrm>
          <a:off x="0" y="1341800"/>
          <a:ext cx="6172199" cy="117526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fr-CA" sz="4900" kern="1200"/>
            <a:t>Endomètre </a:t>
          </a:r>
          <a:endParaRPr lang="en-US" sz="4900" kern="1200"/>
        </a:p>
      </dsp:txBody>
      <dsp:txXfrm>
        <a:off x="57372" y="1399172"/>
        <a:ext cx="6057455" cy="1060520"/>
      </dsp:txXfrm>
    </dsp:sp>
    <dsp:sp modelId="{9B46DD64-8F65-4BF6-81D1-AA85B6001454}">
      <dsp:nvSpPr>
        <dsp:cNvPr id="0" name=""/>
        <dsp:cNvSpPr/>
      </dsp:nvSpPr>
      <dsp:spPr>
        <a:xfrm>
          <a:off x="0" y="2658185"/>
          <a:ext cx="6172199" cy="117526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fr-CA" sz="4900" kern="1200"/>
            <a:t>Ovaires </a:t>
          </a:r>
          <a:endParaRPr lang="en-US" sz="4900" kern="1200"/>
        </a:p>
      </dsp:txBody>
      <dsp:txXfrm>
        <a:off x="57372" y="2715557"/>
        <a:ext cx="6057455" cy="1060520"/>
      </dsp:txXfrm>
    </dsp:sp>
    <dsp:sp modelId="{496DC186-6654-4D89-8FDB-1F975E2B801D}">
      <dsp:nvSpPr>
        <dsp:cNvPr id="0" name=""/>
        <dsp:cNvSpPr/>
      </dsp:nvSpPr>
      <dsp:spPr>
        <a:xfrm>
          <a:off x="0" y="3974570"/>
          <a:ext cx="6172199" cy="117526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fr-CA" sz="4900" kern="1200"/>
            <a:t>Seins </a:t>
          </a:r>
          <a:endParaRPr lang="en-US" sz="4900" kern="1200"/>
        </a:p>
      </dsp:txBody>
      <dsp:txXfrm>
        <a:off x="57372" y="4031942"/>
        <a:ext cx="6057455" cy="10605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045C9-058E-467D-8892-D44A9927E8B9}">
      <dsp:nvSpPr>
        <dsp:cNvPr id="0" name=""/>
        <dsp:cNvSpPr/>
      </dsp:nvSpPr>
      <dsp:spPr>
        <a:xfrm>
          <a:off x="531018" y="0"/>
          <a:ext cx="4119563" cy="4119563"/>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7B5AC7-E249-4EA6-AB1E-513693F8B7F5}">
      <dsp:nvSpPr>
        <dsp:cNvPr id="0" name=""/>
        <dsp:cNvSpPr/>
      </dsp:nvSpPr>
      <dsp:spPr>
        <a:xfrm>
          <a:off x="922376" y="391358"/>
          <a:ext cx="1606629" cy="160662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Cystocèle</a:t>
          </a:r>
          <a:endParaRPr lang="en-US" sz="2000" kern="1200" dirty="0"/>
        </a:p>
      </dsp:txBody>
      <dsp:txXfrm>
        <a:off x="1000805" y="469787"/>
        <a:ext cx="1449771" cy="1449771"/>
      </dsp:txXfrm>
    </dsp:sp>
    <dsp:sp modelId="{B6DD9B4B-21A1-4023-9645-2032057D85FE}">
      <dsp:nvSpPr>
        <dsp:cNvPr id="0" name=""/>
        <dsp:cNvSpPr/>
      </dsp:nvSpPr>
      <dsp:spPr>
        <a:xfrm>
          <a:off x="2652593" y="391358"/>
          <a:ext cx="1606629" cy="160662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Prolapsus utérin</a:t>
          </a:r>
        </a:p>
      </dsp:txBody>
      <dsp:txXfrm>
        <a:off x="2731022" y="469787"/>
        <a:ext cx="1449771" cy="1449771"/>
      </dsp:txXfrm>
    </dsp:sp>
    <dsp:sp modelId="{9E1B6E04-2E4A-4FDC-9C84-181BF0814914}">
      <dsp:nvSpPr>
        <dsp:cNvPr id="0" name=""/>
        <dsp:cNvSpPr/>
      </dsp:nvSpPr>
      <dsp:spPr>
        <a:xfrm>
          <a:off x="922376" y="2121574"/>
          <a:ext cx="1606629" cy="160662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Entérocèle</a:t>
          </a:r>
        </a:p>
      </dsp:txBody>
      <dsp:txXfrm>
        <a:off x="1000805" y="2200003"/>
        <a:ext cx="1449771" cy="1449771"/>
      </dsp:txXfrm>
    </dsp:sp>
    <dsp:sp modelId="{AD0324B8-C751-4349-9626-8C07CFB35639}">
      <dsp:nvSpPr>
        <dsp:cNvPr id="0" name=""/>
        <dsp:cNvSpPr/>
      </dsp:nvSpPr>
      <dsp:spPr>
        <a:xfrm>
          <a:off x="2652593" y="2121574"/>
          <a:ext cx="1606629" cy="160662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rectocèle</a:t>
          </a:r>
        </a:p>
      </dsp:txBody>
      <dsp:txXfrm>
        <a:off x="2731022" y="2200003"/>
        <a:ext cx="1449771" cy="14497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EC481-5614-4CE5-B4A8-AD07B7940174}">
      <dsp:nvSpPr>
        <dsp:cNvPr id="0" name=""/>
        <dsp:cNvSpPr/>
      </dsp:nvSpPr>
      <dsp:spPr>
        <a:xfrm>
          <a:off x="0" y="387432"/>
          <a:ext cx="10515600" cy="554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22DFC4-256B-42C4-B7E4-F03E054292F8}">
      <dsp:nvSpPr>
        <dsp:cNvPr id="0" name=""/>
        <dsp:cNvSpPr/>
      </dsp:nvSpPr>
      <dsp:spPr>
        <a:xfrm>
          <a:off x="525780" y="62712"/>
          <a:ext cx="7360920" cy="6494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77900">
            <a:lnSpc>
              <a:spcPct val="90000"/>
            </a:lnSpc>
            <a:spcBef>
              <a:spcPct val="0"/>
            </a:spcBef>
            <a:spcAft>
              <a:spcPct val="35000"/>
            </a:spcAft>
            <a:buNone/>
          </a:pPr>
          <a:r>
            <a:rPr lang="fr-CA" sz="2200" kern="1200" dirty="0"/>
            <a:t>Colporraphie</a:t>
          </a:r>
          <a:endParaRPr lang="en-US" sz="2200" kern="1200" dirty="0"/>
        </a:p>
      </dsp:txBody>
      <dsp:txXfrm>
        <a:off x="557483" y="94415"/>
        <a:ext cx="7297514" cy="586034"/>
      </dsp:txXfrm>
    </dsp:sp>
    <dsp:sp modelId="{3D800A84-A755-471C-98E3-73564F5A4B7D}">
      <dsp:nvSpPr>
        <dsp:cNvPr id="0" name=""/>
        <dsp:cNvSpPr/>
      </dsp:nvSpPr>
      <dsp:spPr>
        <a:xfrm>
          <a:off x="0" y="1385352"/>
          <a:ext cx="10515600" cy="554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AB6779-A08D-401E-AB98-3EB9B291376B}">
      <dsp:nvSpPr>
        <dsp:cNvPr id="0" name=""/>
        <dsp:cNvSpPr/>
      </dsp:nvSpPr>
      <dsp:spPr>
        <a:xfrm>
          <a:off x="525780" y="1060632"/>
          <a:ext cx="7360920" cy="6494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77900">
            <a:lnSpc>
              <a:spcPct val="90000"/>
            </a:lnSpc>
            <a:spcBef>
              <a:spcPct val="0"/>
            </a:spcBef>
            <a:spcAft>
              <a:spcPct val="35000"/>
            </a:spcAft>
            <a:buNone/>
          </a:pPr>
          <a:r>
            <a:rPr lang="fr-CA" sz="2200" kern="1200"/>
            <a:t>Hystéropexie</a:t>
          </a:r>
          <a:endParaRPr lang="en-US" sz="2200" kern="1200"/>
        </a:p>
      </dsp:txBody>
      <dsp:txXfrm>
        <a:off x="557483" y="1092335"/>
        <a:ext cx="7297514" cy="586034"/>
      </dsp:txXfrm>
    </dsp:sp>
    <dsp:sp modelId="{56A11C16-A6DB-4A61-9202-6AFF28BD088E}">
      <dsp:nvSpPr>
        <dsp:cNvPr id="0" name=""/>
        <dsp:cNvSpPr/>
      </dsp:nvSpPr>
      <dsp:spPr>
        <a:xfrm>
          <a:off x="0" y="2383272"/>
          <a:ext cx="10515600" cy="554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BFD656-87F9-49B0-81C2-D6468AC712B8}">
      <dsp:nvSpPr>
        <dsp:cNvPr id="0" name=""/>
        <dsp:cNvSpPr/>
      </dsp:nvSpPr>
      <dsp:spPr>
        <a:xfrm>
          <a:off x="525780" y="2058552"/>
          <a:ext cx="7360920" cy="6494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77900">
            <a:lnSpc>
              <a:spcPct val="90000"/>
            </a:lnSpc>
            <a:spcBef>
              <a:spcPct val="0"/>
            </a:spcBef>
            <a:spcAft>
              <a:spcPct val="35000"/>
            </a:spcAft>
            <a:buNone/>
          </a:pPr>
          <a:r>
            <a:rPr lang="fr-CA" sz="2200" kern="1200"/>
            <a:t>Colpopérinéorraphie</a:t>
          </a:r>
          <a:endParaRPr lang="en-US" sz="2200" kern="1200"/>
        </a:p>
      </dsp:txBody>
      <dsp:txXfrm>
        <a:off x="557483" y="2090255"/>
        <a:ext cx="7297514" cy="586034"/>
      </dsp:txXfrm>
    </dsp:sp>
    <dsp:sp modelId="{89E34B1C-F849-4974-A2E5-DDDF25A488D0}">
      <dsp:nvSpPr>
        <dsp:cNvPr id="0" name=""/>
        <dsp:cNvSpPr/>
      </dsp:nvSpPr>
      <dsp:spPr>
        <a:xfrm>
          <a:off x="0" y="3381193"/>
          <a:ext cx="10515600" cy="554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8B3085-0072-44B1-9D66-0DD49CC751E9}">
      <dsp:nvSpPr>
        <dsp:cNvPr id="0" name=""/>
        <dsp:cNvSpPr/>
      </dsp:nvSpPr>
      <dsp:spPr>
        <a:xfrm>
          <a:off x="525780" y="3056473"/>
          <a:ext cx="7360920" cy="6494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77900">
            <a:lnSpc>
              <a:spcPct val="90000"/>
            </a:lnSpc>
            <a:spcBef>
              <a:spcPct val="0"/>
            </a:spcBef>
            <a:spcAft>
              <a:spcPct val="35000"/>
            </a:spcAft>
            <a:buNone/>
          </a:pPr>
          <a:r>
            <a:rPr lang="fr-CA" sz="2200" kern="1200"/>
            <a:t>hystérectomie</a:t>
          </a:r>
          <a:endParaRPr lang="en-US" sz="2200" kern="1200"/>
        </a:p>
      </dsp:txBody>
      <dsp:txXfrm>
        <a:off x="557483" y="3088176"/>
        <a:ext cx="7297514"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A47A63F-9D06-479D-A04D-717692D432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C51F70DC-6EDE-457C-B55A-39AC7DE41A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A1EFF07-B5E2-443F-9F2C-CD82912C5BC5}" type="datetime1">
              <a:rPr lang="fr-FR" smtClean="0"/>
              <a:t>07/05/2024</a:t>
            </a:fld>
            <a:endParaRPr lang="fr-FR" dirty="0"/>
          </a:p>
        </p:txBody>
      </p:sp>
      <p:sp>
        <p:nvSpPr>
          <p:cNvPr id="4" name="Espace réservé du pied de page 3">
            <a:extLst>
              <a:ext uri="{FF2B5EF4-FFF2-40B4-BE49-F238E27FC236}">
                <a16:creationId xmlns:a16="http://schemas.microsoft.com/office/drawing/2014/main" id="{146987CF-42F5-4BB0-AD0D-1D64C35944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22368FB4-296C-4F8C-BFA3-D7C3AD617B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F555657-0A12-495F-9FFA-D8F7554E7C39}" type="slidenum">
              <a:rPr lang="fr-FR" smtClean="0"/>
              <a:t>‹N°›</a:t>
            </a:fld>
            <a:endParaRPr lang="fr-FR"/>
          </a:p>
        </p:txBody>
      </p:sp>
    </p:spTree>
    <p:extLst>
      <p:ext uri="{BB962C8B-B14F-4D97-AF65-F5344CB8AC3E}">
        <p14:creationId xmlns:p14="http://schemas.microsoft.com/office/powerpoint/2010/main" val="17664322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013849-34E9-4E79-B289-A2572787FD62}" type="datetime1">
              <a:rPr lang="fr-FR" smtClean="0"/>
              <a:pPr/>
              <a:t>07/05/2024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2780FBB-F712-42E7-8C2F-226D98798B3F}" type="slidenum">
              <a:rPr lang="fr-FR" noProof="0" smtClean="0"/>
              <a:t>‹N°›</a:t>
            </a:fld>
            <a:endParaRPr lang="fr-FR" noProof="0"/>
          </a:p>
        </p:txBody>
      </p:sp>
    </p:spTree>
    <p:extLst>
      <p:ext uri="{BB962C8B-B14F-4D97-AF65-F5344CB8AC3E}">
        <p14:creationId xmlns:p14="http://schemas.microsoft.com/office/powerpoint/2010/main" val="2567153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E2780FBB-F712-42E7-8C2F-226D98798B3F}" type="slidenum">
              <a:rPr lang="fr-FR" smtClean="0"/>
              <a:t>1</a:t>
            </a:fld>
            <a:endParaRPr lang="fr-FR"/>
          </a:p>
        </p:txBody>
      </p:sp>
    </p:spTree>
    <p:extLst>
      <p:ext uri="{BB962C8B-B14F-4D97-AF65-F5344CB8AC3E}">
        <p14:creationId xmlns:p14="http://schemas.microsoft.com/office/powerpoint/2010/main" val="2379074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3FB0C32-F044-4939-92E4-8BA39B7A391A}"/>
              </a:ext>
              <a:ext uri="{C183D7F6-B498-43B3-948B-1728B52AA6E4}">
                <adec:decorative xmlns:adec="http://schemas.microsoft.com/office/drawing/2017/decorative" val="1"/>
              </a:ext>
            </a:extLst>
          </p:cNvPr>
          <p:cNvSpPr/>
          <p:nvPr userDrawn="1"/>
        </p:nvSpPr>
        <p:spPr>
          <a:xfrm>
            <a:off x="3050" y="-66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2" name="Rectangle 11">
            <a:extLst>
              <a:ext uri="{FF2B5EF4-FFF2-40B4-BE49-F238E27FC236}">
                <a16:creationId xmlns:a16="http://schemas.microsoft.com/office/drawing/2014/main" id="{6584BE8A-3E34-4967-9E7C-13EC8F6A990A}"/>
              </a:ext>
              <a:ext uri="{C183D7F6-B498-43B3-948B-1728B52AA6E4}">
                <adec:decorative xmlns:adec="http://schemas.microsoft.com/office/drawing/2017/decorative" val="1"/>
              </a:ext>
            </a:extLst>
          </p:cNvPr>
          <p:cNvSpPr/>
          <p:nvPr userDrawn="1"/>
        </p:nvSpPr>
        <p:spPr>
          <a:xfrm>
            <a:off x="3050" y="-663"/>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3" name="Rectangle 12">
            <a:extLst>
              <a:ext uri="{FF2B5EF4-FFF2-40B4-BE49-F238E27FC236}">
                <a16:creationId xmlns:a16="http://schemas.microsoft.com/office/drawing/2014/main" id="{99BFF676-EC35-4FFD-8894-CA4F2830700A}"/>
              </a:ext>
              <a:ext uri="{C183D7F6-B498-43B3-948B-1728B52AA6E4}">
                <adec:decorative xmlns:adec="http://schemas.microsoft.com/office/drawing/2017/decorative" val="1"/>
              </a:ext>
            </a:extLst>
          </p:cNvPr>
          <p:cNvSpPr/>
          <p:nvPr userDrawn="1"/>
        </p:nvSpPr>
        <p:spPr>
          <a:xfrm>
            <a:off x="305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Ovale 13">
            <a:extLst>
              <a:ext uri="{FF2B5EF4-FFF2-40B4-BE49-F238E27FC236}">
                <a16:creationId xmlns:a16="http://schemas.microsoft.com/office/drawing/2014/main" id="{32DA1557-E095-4C82-B659-3AF550080BB1}"/>
              </a:ext>
              <a:ext uri="{C183D7F6-B498-43B3-948B-1728B52AA6E4}">
                <adec:decorative xmlns:adec="http://schemas.microsoft.com/office/drawing/2017/decorative" val="1"/>
              </a:ext>
            </a:extLst>
          </p:cNvPr>
          <p:cNvSpPr/>
          <p:nvPr userDrawn="1"/>
        </p:nvSpPr>
        <p:spPr>
          <a:xfrm rot="16200000">
            <a:off x="2746250" y="-663"/>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5" name="Ovale 14">
            <a:extLst>
              <a:ext uri="{FF2B5EF4-FFF2-40B4-BE49-F238E27FC236}">
                <a16:creationId xmlns:a16="http://schemas.microsoft.com/office/drawing/2014/main" id="{9F34E5EF-94D7-4AE0-BDD1-81A3ECDE614C}"/>
              </a:ext>
              <a:ext uri="{C183D7F6-B498-43B3-948B-1728B52AA6E4}">
                <adec:decorative xmlns:adec="http://schemas.microsoft.com/office/drawing/2017/decorative" val="1"/>
              </a:ext>
            </a:extLst>
          </p:cNvPr>
          <p:cNvSpPr/>
          <p:nvPr userDrawn="1"/>
        </p:nvSpPr>
        <p:spPr>
          <a:xfrm rot="16200000">
            <a:off x="77040" y="1193411"/>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6" name="Ovale 15">
            <a:extLst>
              <a:ext uri="{FF2B5EF4-FFF2-40B4-BE49-F238E27FC236}">
                <a16:creationId xmlns:a16="http://schemas.microsoft.com/office/drawing/2014/main" id="{D829E57E-3199-4AAA-B2D5-F93264FDA0B5}"/>
              </a:ext>
              <a:ext uri="{C183D7F6-B498-43B3-948B-1728B52AA6E4}">
                <adec:decorative xmlns:adec="http://schemas.microsoft.com/office/drawing/2017/decorative" val="1"/>
              </a:ext>
            </a:extLst>
          </p:cNvPr>
          <p:cNvSpPr/>
          <p:nvPr userDrawn="1"/>
        </p:nvSpPr>
        <p:spPr>
          <a:xfrm rot="16200000">
            <a:off x="6442672" y="193606"/>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pic>
        <p:nvPicPr>
          <p:cNvPr id="17" name="Image 16" descr="Balise=Photo de client&#10;Rogner=1&#10;Aligner=N/A">
            <a:extLst>
              <a:ext uri="{FF2B5EF4-FFF2-40B4-BE49-F238E27FC236}">
                <a16:creationId xmlns:a16="http://schemas.microsoft.com/office/drawing/2014/main" id="{8A791822-0971-4E61-A5E4-9AAD258F58E3}"/>
              </a:ext>
            </a:extLst>
          </p:cNvPr>
          <p:cNvPicPr>
            <a:picLocks/>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8" y="-663"/>
            <a:ext cx="12188952" cy="6858000"/>
          </a:xfrm>
          <a:prstGeom prst="rect">
            <a:avLst/>
          </a:prstGeom>
        </p:spPr>
      </p:pic>
      <p:sp>
        <p:nvSpPr>
          <p:cNvPr id="18" name="Titre 1">
            <a:extLst>
              <a:ext uri="{FF2B5EF4-FFF2-40B4-BE49-F238E27FC236}">
                <a16:creationId xmlns:a16="http://schemas.microsoft.com/office/drawing/2014/main" id="{B86D7D99-F789-4EDA-861D-B6B994F05F1D}"/>
              </a:ext>
            </a:extLst>
          </p:cNvPr>
          <p:cNvSpPr>
            <a:spLocks noGrp="1"/>
          </p:cNvSpPr>
          <p:nvPr>
            <p:ph type="ctrTitle"/>
          </p:nvPr>
        </p:nvSpPr>
        <p:spPr>
          <a:xfrm>
            <a:off x="1527050" y="1121700"/>
            <a:ext cx="9144000" cy="2387600"/>
          </a:xfrm>
        </p:spPr>
        <p:txBody>
          <a:bodyPr rtlCol="0"/>
          <a:lstStyle>
            <a:lvl1pPr algn="ctr">
              <a:defRPr>
                <a:solidFill>
                  <a:schemeClr val="bg1"/>
                </a:solidFill>
              </a:defRPr>
            </a:lvl1pPr>
          </a:lstStyle>
          <a:p>
            <a:pPr rtl="0"/>
            <a:r>
              <a:rPr lang="fr-FR" noProof="0">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rPr>
              <a:t>Modifiez le style du titre</a:t>
            </a:r>
          </a:p>
        </p:txBody>
      </p:sp>
      <p:sp>
        <p:nvSpPr>
          <p:cNvPr id="20" name="Espace réservé du texte 12">
            <a:extLst>
              <a:ext uri="{FF2B5EF4-FFF2-40B4-BE49-F238E27FC236}">
                <a16:creationId xmlns:a16="http://schemas.microsoft.com/office/drawing/2014/main" id="{2B39487B-EA73-4D7B-93AA-D63B49F4DA7F}"/>
              </a:ext>
            </a:extLst>
          </p:cNvPr>
          <p:cNvSpPr>
            <a:spLocks noGrp="1"/>
          </p:cNvSpPr>
          <p:nvPr>
            <p:ph type="body" sz="quarter" idx="15" hasCustomPrompt="1"/>
          </p:nvPr>
        </p:nvSpPr>
        <p:spPr>
          <a:xfrm>
            <a:off x="1527050" y="3600450"/>
            <a:ext cx="9144000" cy="2451100"/>
          </a:xfrm>
        </p:spPr>
        <p:txBody>
          <a:bodyPr rtlCol="0">
            <a:normAutofit/>
          </a:bodyPr>
          <a:lstStyle>
            <a:lvl1pPr marL="0" indent="0" algn="ctr">
              <a:buNone/>
              <a:defRPr sz="2800">
                <a:solidFill>
                  <a:schemeClr val="bg1"/>
                </a:solidFill>
                <a:effectLst/>
                <a:latin typeface="+mn-lt"/>
              </a:defRPr>
            </a:lvl1pPr>
          </a:lstStyle>
          <a:p>
            <a:pPr lvl="0" rtl="0"/>
            <a:r>
              <a:rPr lang="fr-FR" noProof="0"/>
              <a:t>Modifiez les styles du texte</a:t>
            </a:r>
          </a:p>
        </p:txBody>
      </p:sp>
    </p:spTree>
    <p:extLst>
      <p:ext uri="{BB962C8B-B14F-4D97-AF65-F5344CB8AC3E}">
        <p14:creationId xmlns:p14="http://schemas.microsoft.com/office/powerpoint/2010/main" val="115554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ésumé">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18B9F00-8450-475B-B155-993BAF212AF6}"/>
              </a:ext>
            </a:extLst>
          </p:cNvPr>
          <p:cNvSpPr>
            <a:spLocks noGrp="1"/>
          </p:cNvSpPr>
          <p:nvPr>
            <p:ph type="dt" sz="half" idx="10"/>
          </p:nvPr>
        </p:nvSpPr>
        <p:spPr/>
        <p:txBody>
          <a:bodyPr rtlCol="0"/>
          <a:lstStyle/>
          <a:p>
            <a:pPr rtl="0"/>
            <a:r>
              <a:rPr lang="fr-FR" noProof="0"/>
              <a:t>1/3/20XX</a:t>
            </a:r>
          </a:p>
        </p:txBody>
      </p:sp>
      <p:sp>
        <p:nvSpPr>
          <p:cNvPr id="3" name="Espace réservé du pied de page 2">
            <a:extLst>
              <a:ext uri="{FF2B5EF4-FFF2-40B4-BE49-F238E27FC236}">
                <a16:creationId xmlns:a16="http://schemas.microsoft.com/office/drawing/2014/main" id="{5C0FDDA3-8E6F-42F7-BFBE-7FA9C647CA4E}"/>
              </a:ext>
            </a:extLst>
          </p:cNvPr>
          <p:cNvSpPr>
            <a:spLocks noGrp="1"/>
          </p:cNvSpPr>
          <p:nvPr>
            <p:ph type="ftr" sz="quarter" idx="11"/>
          </p:nvPr>
        </p:nvSpPr>
        <p:spPr/>
        <p:txBody>
          <a:bodyPr rtlCol="0"/>
          <a:lstStyle/>
          <a:p>
            <a:pPr rtl="0"/>
            <a:r>
              <a:rPr lang="fr-FR" noProof="0"/>
              <a:t>EXEMPLE DE TEXTE DE PIED DE PAGE</a:t>
            </a:r>
          </a:p>
        </p:txBody>
      </p:sp>
      <p:sp>
        <p:nvSpPr>
          <p:cNvPr id="4" name="Espace réservé du numéro de diapositive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
        <p:nvSpPr>
          <p:cNvPr id="6" name="Titre 1">
            <a:extLst>
              <a:ext uri="{FF2B5EF4-FFF2-40B4-BE49-F238E27FC236}">
                <a16:creationId xmlns:a16="http://schemas.microsoft.com/office/drawing/2014/main" id="{673294AE-7408-47DB-898D-41F8C069B42E}"/>
              </a:ext>
            </a:extLst>
          </p:cNvPr>
          <p:cNvSpPr>
            <a:spLocks noGrp="1"/>
          </p:cNvSpPr>
          <p:nvPr>
            <p:ph type="title"/>
          </p:nvPr>
        </p:nvSpPr>
        <p:spPr>
          <a:xfrm>
            <a:off x="841248" y="857251"/>
            <a:ext cx="6156051" cy="2076450"/>
          </a:xfrm>
        </p:spPr>
        <p:txBody>
          <a:bodyPr rtlCol="0" anchor="b">
            <a:normAutofit/>
          </a:bodyPr>
          <a:lstStyle/>
          <a:p>
            <a:pPr rtl="0"/>
            <a:r>
              <a:rPr lang="fr-FR" sz="4400" noProof="0">
                <a:gradFill flip="none" rotWithShape="1">
                  <a:gsLst>
                    <a:gs pos="0">
                      <a:schemeClr val="accent5">
                        <a:alpha val="70000"/>
                      </a:schemeClr>
                    </a:gs>
                    <a:gs pos="100000">
                      <a:schemeClr val="accent1">
                        <a:alpha val="70000"/>
                      </a:schemeClr>
                    </a:gs>
                  </a:gsLst>
                  <a:lin ang="0" scaled="1"/>
                  <a:tileRect/>
                </a:gradFill>
              </a:rPr>
              <a:t>Modifiez le style du titre</a:t>
            </a:r>
          </a:p>
        </p:txBody>
      </p:sp>
      <p:sp>
        <p:nvSpPr>
          <p:cNvPr id="7" name="Espace réservé du contenu 2">
            <a:extLst>
              <a:ext uri="{FF2B5EF4-FFF2-40B4-BE49-F238E27FC236}">
                <a16:creationId xmlns:a16="http://schemas.microsoft.com/office/drawing/2014/main" id="{E973052A-4118-4E04-81F8-A44EC172FE46}"/>
              </a:ext>
            </a:extLst>
          </p:cNvPr>
          <p:cNvSpPr>
            <a:spLocks noGrp="1"/>
          </p:cNvSpPr>
          <p:nvPr>
            <p:ph idx="1"/>
          </p:nvPr>
        </p:nvSpPr>
        <p:spPr>
          <a:xfrm>
            <a:off x="841247" y="3190875"/>
            <a:ext cx="6156052" cy="2986087"/>
          </a:xfrm>
        </p:spPr>
        <p:txBody>
          <a:bodyPr rtlCol="0">
            <a:normAutofit/>
          </a:bodyPr>
          <a:lstStyle>
            <a:lvl1pPr marL="0" indent="0">
              <a:buNone/>
              <a:defRPr sz="2200"/>
            </a:lvl1pPr>
          </a:lstStyle>
          <a:p>
            <a:pPr marL="228600" lvl="0" indent="-228600" rtl="0"/>
            <a:r>
              <a:rPr lang="fr-FR" sz="2000" noProof="0">
                <a:solidFill>
                  <a:schemeClr val="tx2">
                    <a:alpha val="60000"/>
                  </a:schemeClr>
                </a:solidFill>
              </a:rPr>
              <a:t>Cliquez pour modifier les styles du texte du masque</a:t>
            </a:r>
          </a:p>
        </p:txBody>
      </p:sp>
      <p:sp>
        <p:nvSpPr>
          <p:cNvPr id="10" name="Espace réservé de la date 3">
            <a:extLst>
              <a:ext uri="{FF2B5EF4-FFF2-40B4-BE49-F238E27FC236}">
                <a16:creationId xmlns:a16="http://schemas.microsoft.com/office/drawing/2014/main" id="{8988D1E1-6064-4D6A-9EB1-578E20A2A0ED}"/>
              </a:ext>
            </a:extLst>
          </p:cNvPr>
          <p:cNvSpPr txBox="1">
            <a:spLocks/>
          </p:cNvSpPr>
          <p:nvPr userDrawn="1"/>
        </p:nvSpPr>
        <p:spPr>
          <a:xfrm>
            <a:off x="841248" y="6429375"/>
            <a:ext cx="2646725"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fr-FR" noProof="0">
                <a:solidFill>
                  <a:schemeClr val="tx2">
                    <a:alpha val="60000"/>
                  </a:schemeClr>
                </a:solidFill>
              </a:rPr>
              <a:t>1/3/20XX</a:t>
            </a:r>
          </a:p>
        </p:txBody>
      </p:sp>
      <p:sp>
        <p:nvSpPr>
          <p:cNvPr id="11" name="Espace réservé du pied de page 4">
            <a:extLst>
              <a:ext uri="{FF2B5EF4-FFF2-40B4-BE49-F238E27FC236}">
                <a16:creationId xmlns:a16="http://schemas.microsoft.com/office/drawing/2014/main" id="{BD47C5CB-0317-4DC6-A76F-38A5BB1FD1C2}"/>
              </a:ext>
            </a:extLst>
          </p:cNvPr>
          <p:cNvSpPr txBox="1">
            <a:spLocks/>
          </p:cNvSpPr>
          <p:nvPr userDrawn="1"/>
        </p:nvSpPr>
        <p:spPr>
          <a:xfrm>
            <a:off x="4044696" y="64293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fr-FR" noProof="0">
                <a:solidFill>
                  <a:schemeClr val="tx2">
                    <a:alpha val="60000"/>
                  </a:schemeClr>
                </a:solidFill>
              </a:rPr>
              <a:t>Exemple de texte de pied de page</a:t>
            </a:r>
          </a:p>
        </p:txBody>
      </p:sp>
      <p:sp>
        <p:nvSpPr>
          <p:cNvPr id="12" name="Espace réservé du numéro de diapositive 5">
            <a:extLst>
              <a:ext uri="{FF2B5EF4-FFF2-40B4-BE49-F238E27FC236}">
                <a16:creationId xmlns:a16="http://schemas.microsoft.com/office/drawing/2014/main" id="{8CCF6E15-0BE7-453B-BBD4-B379C390AD22}"/>
              </a:ext>
            </a:extLst>
          </p:cNvPr>
          <p:cNvSpPr txBox="1">
            <a:spLocks/>
          </p:cNvSpPr>
          <p:nvPr userDrawn="1"/>
        </p:nvSpPr>
        <p:spPr>
          <a:xfrm>
            <a:off x="8613648" y="64293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28844951-7827-47D4-8276-7DDE1FA7D85A}" type="slidenum">
              <a:rPr lang="fr-FR" noProof="0" smtClean="0">
                <a:solidFill>
                  <a:schemeClr val="tx2">
                    <a:alpha val="60000"/>
                  </a:schemeClr>
                </a:solidFill>
              </a:rPr>
              <a:pPr rtl="0"/>
              <a:t>‹N°›</a:t>
            </a:fld>
            <a:endParaRPr lang="fr-FR" noProof="0">
              <a:solidFill>
                <a:schemeClr val="tx2">
                  <a:alpha val="60000"/>
                </a:schemeClr>
              </a:solidFill>
            </a:endParaRPr>
          </a:p>
        </p:txBody>
      </p:sp>
      <p:sp>
        <p:nvSpPr>
          <p:cNvPr id="14" name="Espace réservé d’image 13">
            <a:extLst>
              <a:ext uri="{FF2B5EF4-FFF2-40B4-BE49-F238E27FC236}">
                <a16:creationId xmlns:a16="http://schemas.microsoft.com/office/drawing/2014/main" id="{0E092228-4487-4E3A-AEE3-12DC34A061E2}"/>
              </a:ext>
            </a:extLst>
          </p:cNvPr>
          <p:cNvSpPr>
            <a:spLocks noGrp="1"/>
          </p:cNvSpPr>
          <p:nvPr>
            <p:ph type="pic" sz="quarter" idx="13"/>
          </p:nvPr>
        </p:nvSpPr>
        <p:spPr>
          <a:xfrm>
            <a:off x="7424928" y="484632"/>
            <a:ext cx="4279392" cy="2862072"/>
          </a:xfrm>
          <a:solidFill>
            <a:schemeClr val="accent6"/>
          </a:solidFill>
        </p:spPr>
        <p:txBody>
          <a:bodyPr rtlCol="0"/>
          <a:lstStyle/>
          <a:p>
            <a:pPr rtl="0"/>
            <a:r>
              <a:rPr lang="fr-FR" noProof="0"/>
              <a:t>Cliquez sur l'icône pour ajouter une image</a:t>
            </a:r>
          </a:p>
        </p:txBody>
      </p:sp>
      <p:sp>
        <p:nvSpPr>
          <p:cNvPr id="15" name="Espace réservé d’image 13">
            <a:extLst>
              <a:ext uri="{FF2B5EF4-FFF2-40B4-BE49-F238E27FC236}">
                <a16:creationId xmlns:a16="http://schemas.microsoft.com/office/drawing/2014/main" id="{6AB20921-6E7F-4BD8-9399-D18CABB64B9A}"/>
              </a:ext>
            </a:extLst>
          </p:cNvPr>
          <p:cNvSpPr>
            <a:spLocks noGrp="1"/>
          </p:cNvSpPr>
          <p:nvPr>
            <p:ph type="pic" sz="quarter" idx="14"/>
          </p:nvPr>
        </p:nvSpPr>
        <p:spPr>
          <a:xfrm>
            <a:off x="7424928" y="3511296"/>
            <a:ext cx="4279392" cy="2862072"/>
          </a:xfrm>
          <a:solidFill>
            <a:schemeClr val="accent6"/>
          </a:solidFill>
        </p:spPr>
        <p:txBody>
          <a:bodyPr rtlCol="0"/>
          <a:lstStyle/>
          <a:p>
            <a:pPr rtl="0"/>
            <a:r>
              <a:rPr lang="fr-FR" noProof="0"/>
              <a:t>Cliquez sur l'icône pour ajouter une image</a:t>
            </a:r>
          </a:p>
        </p:txBody>
      </p:sp>
    </p:spTree>
    <p:extLst>
      <p:ext uri="{BB962C8B-B14F-4D97-AF65-F5344CB8AC3E}">
        <p14:creationId xmlns:p14="http://schemas.microsoft.com/office/powerpoint/2010/main" val="4230430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ermeture">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0022B425-A1C3-4DFE-BF49-1B9F96D46B2A}"/>
              </a:ext>
            </a:extLst>
          </p:cNvPr>
          <p:cNvSpPr>
            <a:spLocks noGrp="1"/>
          </p:cNvSpPr>
          <p:nvPr>
            <p:ph type="title"/>
          </p:nvPr>
        </p:nvSpPr>
        <p:spPr>
          <a:xfrm>
            <a:off x="841248" y="3893769"/>
            <a:ext cx="5992550" cy="2319306"/>
          </a:xfrm>
        </p:spPr>
        <p:txBody>
          <a:bodyPr rtlCol="0" anchor="t">
            <a:normAutofit/>
          </a:bodyPr>
          <a:lstStyle/>
          <a:p>
            <a:pPr rtl="0"/>
            <a:r>
              <a:rPr lang="fr-FR" sz="4400" noProof="0">
                <a:gradFill flip="none" rotWithShape="1">
                  <a:gsLst>
                    <a:gs pos="0">
                      <a:schemeClr val="accent5">
                        <a:alpha val="70000"/>
                      </a:schemeClr>
                    </a:gs>
                    <a:gs pos="100000">
                      <a:schemeClr val="accent1">
                        <a:alpha val="70000"/>
                      </a:schemeClr>
                    </a:gs>
                  </a:gsLst>
                  <a:lin ang="0" scaled="1"/>
                  <a:tileRect/>
                </a:gradFill>
              </a:rPr>
              <a:t>Modifiez le style du titre</a:t>
            </a:r>
          </a:p>
        </p:txBody>
      </p:sp>
      <p:sp>
        <p:nvSpPr>
          <p:cNvPr id="14" name="Espace réservé d’image 13">
            <a:extLst>
              <a:ext uri="{FF2B5EF4-FFF2-40B4-BE49-F238E27FC236}">
                <a16:creationId xmlns:a16="http://schemas.microsoft.com/office/drawing/2014/main" id="{2AEC60F9-EA79-4A18-B040-024AFB62FD5E}"/>
              </a:ext>
            </a:extLst>
          </p:cNvPr>
          <p:cNvSpPr>
            <a:spLocks noGrp="1"/>
          </p:cNvSpPr>
          <p:nvPr>
            <p:ph type="pic" sz="quarter" idx="13"/>
          </p:nvPr>
        </p:nvSpPr>
        <p:spPr>
          <a:xfrm>
            <a:off x="493776" y="484632"/>
            <a:ext cx="11210544" cy="3191256"/>
          </a:xfrm>
          <a:solidFill>
            <a:schemeClr val="accent6"/>
          </a:solidFill>
        </p:spPr>
        <p:txBody>
          <a:bodyPr rtlCol="0"/>
          <a:lstStyle/>
          <a:p>
            <a:pPr rtl="0"/>
            <a:r>
              <a:rPr lang="fr-FR" noProof="0"/>
              <a:t>Cliquez sur l'icône pour ajouter une image</a:t>
            </a:r>
          </a:p>
        </p:txBody>
      </p:sp>
      <p:sp>
        <p:nvSpPr>
          <p:cNvPr id="9" name="Espace réservé du contenu 2">
            <a:extLst>
              <a:ext uri="{FF2B5EF4-FFF2-40B4-BE49-F238E27FC236}">
                <a16:creationId xmlns:a16="http://schemas.microsoft.com/office/drawing/2014/main" id="{83B88B7B-A749-40EA-A140-38D1E04EFF4F}"/>
              </a:ext>
            </a:extLst>
          </p:cNvPr>
          <p:cNvSpPr>
            <a:spLocks noGrp="1"/>
          </p:cNvSpPr>
          <p:nvPr>
            <p:ph idx="1"/>
          </p:nvPr>
        </p:nvSpPr>
        <p:spPr>
          <a:xfrm>
            <a:off x="6979133" y="3893770"/>
            <a:ext cx="4377714" cy="2319306"/>
          </a:xfrm>
        </p:spPr>
        <p:txBody>
          <a:bodyPr rtlCol="0" anchor="t">
            <a:normAutofit/>
          </a:bodyPr>
          <a:lstStyle>
            <a:lvl1pPr marL="0" indent="0">
              <a:buNone/>
              <a:defRPr sz="2800"/>
            </a:lvl1pPr>
          </a:lstStyle>
          <a:p>
            <a:pPr marL="228600" lvl="0" indent="-228600" rtl="0"/>
            <a:r>
              <a:rPr lang="fr-FR" sz="1800" noProof="0">
                <a:solidFill>
                  <a:schemeClr val="tx2">
                    <a:alpha val="60000"/>
                  </a:schemeClr>
                </a:solidFill>
              </a:rPr>
              <a:t>Cliquez pour modifier les styles du texte du masque</a:t>
            </a:r>
          </a:p>
        </p:txBody>
      </p:sp>
      <p:sp>
        <p:nvSpPr>
          <p:cNvPr id="2" name="Espace réservé de la date 1">
            <a:extLst>
              <a:ext uri="{FF2B5EF4-FFF2-40B4-BE49-F238E27FC236}">
                <a16:creationId xmlns:a16="http://schemas.microsoft.com/office/drawing/2014/main" id="{118B9F00-8450-475B-B155-993BAF212AF6}"/>
              </a:ext>
            </a:extLst>
          </p:cNvPr>
          <p:cNvSpPr>
            <a:spLocks noGrp="1"/>
          </p:cNvSpPr>
          <p:nvPr>
            <p:ph type="dt" sz="half" idx="10"/>
          </p:nvPr>
        </p:nvSpPr>
        <p:spPr>
          <a:xfrm>
            <a:off x="838200" y="6418489"/>
            <a:ext cx="2743200" cy="365125"/>
          </a:xfrm>
        </p:spPr>
        <p:txBody>
          <a:bodyPr rtlCol="0"/>
          <a:lstStyle/>
          <a:p>
            <a:pPr rtl="0"/>
            <a:r>
              <a:rPr lang="fr-FR" noProof="0"/>
              <a:t>1/3/20XX</a:t>
            </a:r>
          </a:p>
        </p:txBody>
      </p:sp>
      <p:sp>
        <p:nvSpPr>
          <p:cNvPr id="3" name="Espace réservé du pied de page 2">
            <a:extLst>
              <a:ext uri="{FF2B5EF4-FFF2-40B4-BE49-F238E27FC236}">
                <a16:creationId xmlns:a16="http://schemas.microsoft.com/office/drawing/2014/main" id="{5C0FDDA3-8E6F-42F7-BFBE-7FA9C647CA4E}"/>
              </a:ext>
            </a:extLst>
          </p:cNvPr>
          <p:cNvSpPr>
            <a:spLocks noGrp="1"/>
          </p:cNvSpPr>
          <p:nvPr>
            <p:ph type="ftr" sz="quarter" idx="11"/>
          </p:nvPr>
        </p:nvSpPr>
        <p:spPr/>
        <p:txBody>
          <a:bodyPr rtlCol="0"/>
          <a:lstStyle/>
          <a:p>
            <a:pPr rtl="0"/>
            <a:r>
              <a:rPr lang="fr-FR" noProof="0"/>
              <a:t>EXEMPLE DE TEXTE DE PIED DE PAGE</a:t>
            </a:r>
          </a:p>
        </p:txBody>
      </p:sp>
      <p:sp>
        <p:nvSpPr>
          <p:cNvPr id="4" name="Espace réservé du numéro de diapositive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Tree>
    <p:extLst>
      <p:ext uri="{BB962C8B-B14F-4D97-AF65-F5344CB8AC3E}">
        <p14:creationId xmlns:p14="http://schemas.microsoft.com/office/powerpoint/2010/main" val="2761320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18B9F00-8450-475B-B155-993BAF212AF6}"/>
              </a:ext>
            </a:extLst>
          </p:cNvPr>
          <p:cNvSpPr>
            <a:spLocks noGrp="1"/>
          </p:cNvSpPr>
          <p:nvPr>
            <p:ph type="dt" sz="half" idx="10"/>
          </p:nvPr>
        </p:nvSpPr>
        <p:spPr/>
        <p:txBody>
          <a:bodyPr rtlCol="0"/>
          <a:lstStyle/>
          <a:p>
            <a:pPr rtl="0"/>
            <a:r>
              <a:rPr lang="fr-FR" noProof="0"/>
              <a:t>1/3/20XX</a:t>
            </a:r>
          </a:p>
        </p:txBody>
      </p:sp>
      <p:sp>
        <p:nvSpPr>
          <p:cNvPr id="3" name="Espace réservé du pied de page 2">
            <a:extLst>
              <a:ext uri="{FF2B5EF4-FFF2-40B4-BE49-F238E27FC236}">
                <a16:creationId xmlns:a16="http://schemas.microsoft.com/office/drawing/2014/main" id="{5C0FDDA3-8E6F-42F7-BFBE-7FA9C647CA4E}"/>
              </a:ext>
            </a:extLst>
          </p:cNvPr>
          <p:cNvSpPr>
            <a:spLocks noGrp="1"/>
          </p:cNvSpPr>
          <p:nvPr>
            <p:ph type="ftr" sz="quarter" idx="11"/>
          </p:nvPr>
        </p:nvSpPr>
        <p:spPr/>
        <p:txBody>
          <a:bodyPr rtlCol="0"/>
          <a:lstStyle/>
          <a:p>
            <a:pPr rtl="0"/>
            <a:r>
              <a:rPr lang="fr-FR" noProof="0"/>
              <a:t>EXEMPLE DE TEXTE DE PIED DE PAGE</a:t>
            </a:r>
          </a:p>
        </p:txBody>
      </p:sp>
      <p:sp>
        <p:nvSpPr>
          <p:cNvPr id="4" name="Espace réservé du numéro de diapositive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Tree>
    <p:extLst>
      <p:ext uri="{BB962C8B-B14F-4D97-AF65-F5344CB8AC3E}">
        <p14:creationId xmlns:p14="http://schemas.microsoft.com/office/powerpoint/2010/main" val="2352095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rtlCol="0" anchor="b"/>
          <a:lstStyle>
            <a:lvl1pPr algn="ctr">
              <a:defRPr sz="5400"/>
            </a:lvl1pPr>
          </a:lstStyle>
          <a:p>
            <a:pPr rtl="0"/>
            <a:r>
              <a:rPr lang="fr-FR" noProof="0"/>
              <a:t>Modifiez le style du titre</a:t>
            </a:r>
          </a:p>
        </p:txBody>
      </p:sp>
      <p:sp>
        <p:nvSpPr>
          <p:cNvPr id="3" name="Sous-titr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sp>
        <p:nvSpPr>
          <p:cNvPr id="4" name="Espace réservé de la date 3">
            <a:extLst>
              <a:ext uri="{FF2B5EF4-FFF2-40B4-BE49-F238E27FC236}">
                <a16:creationId xmlns:a16="http://schemas.microsoft.com/office/drawing/2014/main" id="{C6E155CF-52F5-4879-B7F3-D05812AC4A6D}"/>
              </a:ext>
            </a:extLst>
          </p:cNvPr>
          <p:cNvSpPr>
            <a:spLocks noGrp="1"/>
          </p:cNvSpPr>
          <p:nvPr>
            <p:ph type="dt" sz="half" idx="10"/>
          </p:nvPr>
        </p:nvSpPr>
        <p:spPr/>
        <p:txBody>
          <a:bodyPr rtlCol="0"/>
          <a:lstStyle/>
          <a:p>
            <a:pPr rtl="0"/>
            <a:r>
              <a:rPr lang="fr-FR" noProof="0"/>
              <a:t>1/3/20XX</a:t>
            </a:r>
          </a:p>
        </p:txBody>
      </p:sp>
      <p:sp>
        <p:nvSpPr>
          <p:cNvPr id="5" name="Espace réservé du pied de page 4">
            <a:extLst>
              <a:ext uri="{FF2B5EF4-FFF2-40B4-BE49-F238E27FC236}">
                <a16:creationId xmlns:a16="http://schemas.microsoft.com/office/drawing/2014/main" id="{80D053AC-61ED-4C2F-90BF-D4A916545107}"/>
              </a:ext>
            </a:extLst>
          </p:cNvPr>
          <p:cNvSpPr>
            <a:spLocks noGrp="1"/>
          </p:cNvSpPr>
          <p:nvPr>
            <p:ph type="ftr" sz="quarter" idx="11"/>
          </p:nvPr>
        </p:nvSpPr>
        <p:spPr/>
        <p:txBody>
          <a:bodyPr rtlCol="0"/>
          <a:lstStyle/>
          <a:p>
            <a:pPr rtl="0"/>
            <a:r>
              <a:rPr lang="fr-FR" noProof="0"/>
              <a:t>EXEMPLE DE TEXTE DE PIED DE PAGE</a:t>
            </a:r>
          </a:p>
        </p:txBody>
      </p:sp>
      <p:sp>
        <p:nvSpPr>
          <p:cNvPr id="6" name="Espace réservé du numéro de diapositive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Tree>
    <p:extLst>
      <p:ext uri="{BB962C8B-B14F-4D97-AF65-F5344CB8AC3E}">
        <p14:creationId xmlns:p14="http://schemas.microsoft.com/office/powerpoint/2010/main" val="2939876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rtlCol="0" anchor="b"/>
          <a:lstStyle>
            <a:lvl1pPr>
              <a:defRPr sz="5400"/>
            </a:lvl1pPr>
          </a:lstStyle>
          <a:p>
            <a:pPr rtl="0"/>
            <a:r>
              <a:rPr lang="fr-FR" noProof="0"/>
              <a:t>Modifiez le style du titre</a:t>
            </a:r>
          </a:p>
        </p:txBody>
      </p:sp>
      <p:sp>
        <p:nvSpPr>
          <p:cNvPr id="3" name="Espace réservé du texte 2">
            <a:extLst>
              <a:ext uri="{FF2B5EF4-FFF2-40B4-BE49-F238E27FC236}">
                <a16:creationId xmlns:a16="http://schemas.microsoft.com/office/drawing/2014/main" id="{783F376C-8A2F-4BE5-9669-4A6DA21B771A}"/>
              </a:ext>
            </a:extLst>
          </p:cNvPr>
          <p:cNvSpPr>
            <a:spLocks noGrp="1"/>
          </p:cNvSpPr>
          <p:nvPr>
            <p:ph type="body" idx="1" hasCustomPrompt="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 du masque</a:t>
            </a:r>
          </a:p>
        </p:txBody>
      </p:sp>
      <p:sp>
        <p:nvSpPr>
          <p:cNvPr id="4" name="Espace réservé de la date 3">
            <a:extLst>
              <a:ext uri="{FF2B5EF4-FFF2-40B4-BE49-F238E27FC236}">
                <a16:creationId xmlns:a16="http://schemas.microsoft.com/office/drawing/2014/main" id="{52654893-212E-4450-8F7A-27256B31F9FB}"/>
              </a:ext>
            </a:extLst>
          </p:cNvPr>
          <p:cNvSpPr>
            <a:spLocks noGrp="1"/>
          </p:cNvSpPr>
          <p:nvPr>
            <p:ph type="dt" sz="half" idx="10"/>
          </p:nvPr>
        </p:nvSpPr>
        <p:spPr/>
        <p:txBody>
          <a:bodyPr rtlCol="0"/>
          <a:lstStyle/>
          <a:p>
            <a:pPr rtl="0"/>
            <a:r>
              <a:rPr lang="fr-FR" noProof="0"/>
              <a:t>1/3/20XX</a:t>
            </a:r>
          </a:p>
        </p:txBody>
      </p:sp>
      <p:sp>
        <p:nvSpPr>
          <p:cNvPr id="5" name="Espace réservé du pied de page 4">
            <a:extLst>
              <a:ext uri="{FF2B5EF4-FFF2-40B4-BE49-F238E27FC236}">
                <a16:creationId xmlns:a16="http://schemas.microsoft.com/office/drawing/2014/main" id="{600E881A-3958-44A9-9EDB-D86F4E4144C0}"/>
              </a:ext>
            </a:extLst>
          </p:cNvPr>
          <p:cNvSpPr>
            <a:spLocks noGrp="1"/>
          </p:cNvSpPr>
          <p:nvPr>
            <p:ph type="ftr" sz="quarter" idx="11"/>
          </p:nvPr>
        </p:nvSpPr>
        <p:spPr/>
        <p:txBody>
          <a:bodyPr rtlCol="0"/>
          <a:lstStyle/>
          <a:p>
            <a:pPr rtl="0"/>
            <a:r>
              <a:rPr lang="fr-FR" noProof="0"/>
              <a:t>EXEMPLE DE TEXTE DE PIED DE PAGE</a:t>
            </a:r>
          </a:p>
        </p:txBody>
      </p:sp>
      <p:sp>
        <p:nvSpPr>
          <p:cNvPr id="6" name="Espace réservé du numéro de diapositive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Tree>
    <p:extLst>
      <p:ext uri="{BB962C8B-B14F-4D97-AF65-F5344CB8AC3E}">
        <p14:creationId xmlns:p14="http://schemas.microsoft.com/office/powerpoint/2010/main" val="1090129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DC8777-C460-4649-8822-CA943386D06D}"/>
              </a:ext>
            </a:extLst>
          </p:cNvPr>
          <p:cNvSpPr>
            <a:spLocks noGrp="1"/>
          </p:cNvSpPr>
          <p:nvPr>
            <p:ph type="title"/>
          </p:nvPr>
        </p:nvSpPr>
        <p:spPr/>
        <p:txBody>
          <a:bodyPr rtlCol="0"/>
          <a:lstStyle>
            <a:lvl1pPr>
              <a:defRPr sz="4800"/>
            </a:lvl1pPr>
          </a:lstStyle>
          <a:p>
            <a:pPr rtl="0"/>
            <a:r>
              <a:rPr lang="fr-FR" noProof="0"/>
              <a:t>Modifiez le style du titre</a:t>
            </a:r>
          </a:p>
        </p:txBody>
      </p:sp>
      <p:sp>
        <p:nvSpPr>
          <p:cNvPr id="3" name="Espace réservé du contenu 2">
            <a:extLst>
              <a:ext uri="{FF2B5EF4-FFF2-40B4-BE49-F238E27FC236}">
                <a16:creationId xmlns:a16="http://schemas.microsoft.com/office/drawing/2014/main" id="{AFDF69E6-1094-437B-AA7E-0E21B7136CCA}"/>
              </a:ext>
            </a:extLst>
          </p:cNvPr>
          <p:cNvSpPr>
            <a:spLocks noGrp="1"/>
          </p:cNvSpPr>
          <p:nvPr>
            <p:ph sz="half" idx="1" hasCustomPrompt="1"/>
          </p:nvPr>
        </p:nvSpPr>
        <p:spPr>
          <a:xfrm>
            <a:off x="838200" y="2057399"/>
            <a:ext cx="5181600" cy="4119563"/>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a:extLst>
              <a:ext uri="{FF2B5EF4-FFF2-40B4-BE49-F238E27FC236}">
                <a16:creationId xmlns:a16="http://schemas.microsoft.com/office/drawing/2014/main" id="{C20BC963-4591-4BE3-AE63-4999A13C5054}"/>
              </a:ext>
            </a:extLst>
          </p:cNvPr>
          <p:cNvSpPr>
            <a:spLocks noGrp="1"/>
          </p:cNvSpPr>
          <p:nvPr>
            <p:ph sz="half" idx="2" hasCustomPrompt="1"/>
          </p:nvPr>
        </p:nvSpPr>
        <p:spPr>
          <a:xfrm>
            <a:off x="6172200" y="2057399"/>
            <a:ext cx="5181600" cy="4119563"/>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a:extLst>
              <a:ext uri="{FF2B5EF4-FFF2-40B4-BE49-F238E27FC236}">
                <a16:creationId xmlns:a16="http://schemas.microsoft.com/office/drawing/2014/main" id="{C504D5BB-DB84-4266-9B4F-E65CCFE5B310}"/>
              </a:ext>
            </a:extLst>
          </p:cNvPr>
          <p:cNvSpPr>
            <a:spLocks noGrp="1"/>
          </p:cNvSpPr>
          <p:nvPr>
            <p:ph type="dt" sz="half" idx="10"/>
          </p:nvPr>
        </p:nvSpPr>
        <p:spPr/>
        <p:txBody>
          <a:bodyPr rtlCol="0"/>
          <a:lstStyle/>
          <a:p>
            <a:pPr rtl="0"/>
            <a:r>
              <a:rPr lang="fr-FR" noProof="0"/>
              <a:t>1/3/20XX</a:t>
            </a:r>
          </a:p>
        </p:txBody>
      </p:sp>
      <p:sp>
        <p:nvSpPr>
          <p:cNvPr id="6" name="Espace réservé du pied de page 5">
            <a:extLst>
              <a:ext uri="{FF2B5EF4-FFF2-40B4-BE49-F238E27FC236}">
                <a16:creationId xmlns:a16="http://schemas.microsoft.com/office/drawing/2014/main" id="{891A99B5-D493-4AB1-AF24-6660540D56AD}"/>
              </a:ext>
            </a:extLst>
          </p:cNvPr>
          <p:cNvSpPr>
            <a:spLocks noGrp="1"/>
          </p:cNvSpPr>
          <p:nvPr>
            <p:ph type="ftr" sz="quarter" idx="11"/>
          </p:nvPr>
        </p:nvSpPr>
        <p:spPr/>
        <p:txBody>
          <a:bodyPr rtlCol="0"/>
          <a:lstStyle/>
          <a:p>
            <a:pPr rtl="0"/>
            <a:r>
              <a:rPr lang="fr-FR" noProof="0"/>
              <a:t>EXEMPLE DE TEXTE DE PIED DE PAGE</a:t>
            </a:r>
          </a:p>
        </p:txBody>
      </p:sp>
      <p:sp>
        <p:nvSpPr>
          <p:cNvPr id="7" name="Espace réservé du numéro de diapositive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Tree>
    <p:extLst>
      <p:ext uri="{BB962C8B-B14F-4D97-AF65-F5344CB8AC3E}">
        <p14:creationId xmlns:p14="http://schemas.microsoft.com/office/powerpoint/2010/main" val="406973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B2DD4C-BFBC-4087-B94C-4DD0690E838E}"/>
              </a:ext>
            </a:extLst>
          </p:cNvPr>
          <p:cNvSpPr>
            <a:spLocks noGrp="1"/>
          </p:cNvSpPr>
          <p:nvPr>
            <p:ph type="title"/>
          </p:nvPr>
        </p:nvSpPr>
        <p:spPr/>
        <p:txBody>
          <a:bodyPr rtlCol="0"/>
          <a:lstStyle/>
          <a:p>
            <a:pPr rtl="0"/>
            <a:r>
              <a:rPr lang="fr-FR" noProof="0"/>
              <a:t>Modifiez le style du titre</a:t>
            </a:r>
          </a:p>
        </p:txBody>
      </p:sp>
      <p:sp>
        <p:nvSpPr>
          <p:cNvPr id="3" name="Espace réservé de la date 2">
            <a:extLst>
              <a:ext uri="{FF2B5EF4-FFF2-40B4-BE49-F238E27FC236}">
                <a16:creationId xmlns:a16="http://schemas.microsoft.com/office/drawing/2014/main" id="{BEB9D434-8228-4C7F-B520-14121EBC903B}"/>
              </a:ext>
            </a:extLst>
          </p:cNvPr>
          <p:cNvSpPr>
            <a:spLocks noGrp="1"/>
          </p:cNvSpPr>
          <p:nvPr>
            <p:ph type="dt" sz="half" idx="10"/>
          </p:nvPr>
        </p:nvSpPr>
        <p:spPr/>
        <p:txBody>
          <a:bodyPr rtlCol="0"/>
          <a:lstStyle/>
          <a:p>
            <a:pPr rtl="0"/>
            <a:r>
              <a:rPr lang="fr-FR" noProof="0"/>
              <a:t>1/3/20XX</a:t>
            </a:r>
          </a:p>
        </p:txBody>
      </p:sp>
      <p:sp>
        <p:nvSpPr>
          <p:cNvPr id="4" name="Espace réservé du pied de page 3">
            <a:extLst>
              <a:ext uri="{FF2B5EF4-FFF2-40B4-BE49-F238E27FC236}">
                <a16:creationId xmlns:a16="http://schemas.microsoft.com/office/drawing/2014/main" id="{997B89BD-A70A-48D2-A3D9-DB2C0DB123B4}"/>
              </a:ext>
            </a:extLst>
          </p:cNvPr>
          <p:cNvSpPr>
            <a:spLocks noGrp="1"/>
          </p:cNvSpPr>
          <p:nvPr>
            <p:ph type="ftr" sz="quarter" idx="11"/>
          </p:nvPr>
        </p:nvSpPr>
        <p:spPr/>
        <p:txBody>
          <a:bodyPr rtlCol="0"/>
          <a:lstStyle/>
          <a:p>
            <a:pPr rtl="0"/>
            <a:r>
              <a:rPr lang="fr-FR" noProof="0"/>
              <a:t>EXEMPLE DE TEXTE DE PIED DE PAGE</a:t>
            </a:r>
          </a:p>
        </p:txBody>
      </p:sp>
      <p:sp>
        <p:nvSpPr>
          <p:cNvPr id="5" name="Espace réservé du numéro de diapositive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Tree>
    <p:extLst>
      <p:ext uri="{BB962C8B-B14F-4D97-AF65-F5344CB8AC3E}">
        <p14:creationId xmlns:p14="http://schemas.microsoft.com/office/powerpoint/2010/main" val="1076813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rtlCol="0" anchor="b"/>
          <a:lstStyle>
            <a:lvl1pPr>
              <a:defRPr sz="3200"/>
            </a:lvl1pPr>
          </a:lstStyle>
          <a:p>
            <a:pPr rtl="0"/>
            <a:r>
              <a:rPr lang="fr-FR" noProof="0"/>
              <a:t>Modifiez le style du titre</a:t>
            </a:r>
          </a:p>
        </p:txBody>
      </p:sp>
      <p:sp>
        <p:nvSpPr>
          <p:cNvPr id="3" name="Espace réservé du contenu 2">
            <a:extLst>
              <a:ext uri="{FF2B5EF4-FFF2-40B4-BE49-F238E27FC236}">
                <a16:creationId xmlns:a16="http://schemas.microsoft.com/office/drawing/2014/main" id="{AAF73DB2-BD72-4F5E-9CA2-197343A0908A}"/>
              </a:ext>
            </a:extLst>
          </p:cNvPr>
          <p:cNvSpPr>
            <a:spLocks noGrp="1"/>
          </p:cNvSpPr>
          <p:nvPr>
            <p:ph idx="1" hasCustomPrompt="1"/>
          </p:nvPr>
        </p:nvSpPr>
        <p:spPr>
          <a:xfrm>
            <a:off x="5183188" y="685801"/>
            <a:ext cx="6172200" cy="517525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a:extLst>
              <a:ext uri="{FF2B5EF4-FFF2-40B4-BE49-F238E27FC236}">
                <a16:creationId xmlns:a16="http://schemas.microsoft.com/office/drawing/2014/main" id="{71F01536-2B0A-42A2-827E-2EB2C324A5FE}"/>
              </a:ext>
            </a:extLst>
          </p:cNvPr>
          <p:cNvSpPr>
            <a:spLocks noGrp="1"/>
          </p:cNvSpPr>
          <p:nvPr>
            <p:ph type="body" sz="half" idx="2" hasCustomPrompt="1"/>
          </p:nvPr>
        </p:nvSpPr>
        <p:spPr>
          <a:xfrm>
            <a:off x="839788" y="2209800"/>
            <a:ext cx="3932237" cy="36591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a:extLst>
              <a:ext uri="{FF2B5EF4-FFF2-40B4-BE49-F238E27FC236}">
                <a16:creationId xmlns:a16="http://schemas.microsoft.com/office/drawing/2014/main" id="{1722CD09-61EF-4733-831C-5B133DAE1F4C}"/>
              </a:ext>
            </a:extLst>
          </p:cNvPr>
          <p:cNvSpPr>
            <a:spLocks noGrp="1"/>
          </p:cNvSpPr>
          <p:nvPr>
            <p:ph type="dt" sz="half" idx="10"/>
          </p:nvPr>
        </p:nvSpPr>
        <p:spPr/>
        <p:txBody>
          <a:bodyPr rtlCol="0"/>
          <a:lstStyle/>
          <a:p>
            <a:pPr rtl="0"/>
            <a:r>
              <a:rPr lang="fr-FR" noProof="0"/>
              <a:t>1/3/20XX</a:t>
            </a:r>
          </a:p>
        </p:txBody>
      </p:sp>
      <p:sp>
        <p:nvSpPr>
          <p:cNvPr id="6" name="Espace réservé du pied de page 5">
            <a:extLst>
              <a:ext uri="{FF2B5EF4-FFF2-40B4-BE49-F238E27FC236}">
                <a16:creationId xmlns:a16="http://schemas.microsoft.com/office/drawing/2014/main" id="{5B109FCF-96E4-4EBF-AAFB-5E9AD22A68AE}"/>
              </a:ext>
            </a:extLst>
          </p:cNvPr>
          <p:cNvSpPr>
            <a:spLocks noGrp="1"/>
          </p:cNvSpPr>
          <p:nvPr>
            <p:ph type="ftr" sz="quarter" idx="11"/>
          </p:nvPr>
        </p:nvSpPr>
        <p:spPr/>
        <p:txBody>
          <a:bodyPr rtlCol="0"/>
          <a:lstStyle/>
          <a:p>
            <a:pPr rtl="0"/>
            <a:r>
              <a:rPr lang="fr-FR" noProof="0"/>
              <a:t>EXEMPLE DE TEXTE DE PIED DE PAGE</a:t>
            </a:r>
          </a:p>
        </p:txBody>
      </p:sp>
      <p:sp>
        <p:nvSpPr>
          <p:cNvPr id="7" name="Espace réservé du numéro de diapositive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Tree>
    <p:extLst>
      <p:ext uri="{BB962C8B-B14F-4D97-AF65-F5344CB8AC3E}">
        <p14:creationId xmlns:p14="http://schemas.microsoft.com/office/powerpoint/2010/main" val="677615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rtlCol="0" anchor="b"/>
          <a:lstStyle>
            <a:lvl1pPr>
              <a:defRPr sz="3200"/>
            </a:lvl1pPr>
          </a:lstStyle>
          <a:p>
            <a:pPr rtl="0"/>
            <a:r>
              <a:rPr lang="fr-FR" noProof="0"/>
              <a:t>Modifiez le style du titre</a:t>
            </a:r>
          </a:p>
        </p:txBody>
      </p:sp>
      <p:sp>
        <p:nvSpPr>
          <p:cNvPr id="3" name="Espace réservé d’image 2">
            <a:extLst>
              <a:ext uri="{FF2B5EF4-FFF2-40B4-BE49-F238E27FC236}">
                <a16:creationId xmlns:a16="http://schemas.microsoft.com/office/drawing/2014/main" id="{654384F3-CDE0-4329-B76D-45AAC94B04A8}"/>
              </a:ext>
            </a:extLst>
          </p:cNvPr>
          <p:cNvSpPr>
            <a:spLocks noGrp="1"/>
          </p:cNvSpPr>
          <p:nvPr>
            <p:ph type="pic" idx="1" hasCustomPrompt="1"/>
          </p:nvPr>
        </p:nvSpPr>
        <p:spPr>
          <a:xfrm>
            <a:off x="5183188" y="685801"/>
            <a:ext cx="6172200" cy="517525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a:extLst>
              <a:ext uri="{FF2B5EF4-FFF2-40B4-BE49-F238E27FC236}">
                <a16:creationId xmlns:a16="http://schemas.microsoft.com/office/drawing/2014/main" id="{79A9D7EB-40DA-460F-A48A-3E6D5E5612E7}"/>
              </a:ext>
            </a:extLst>
          </p:cNvPr>
          <p:cNvSpPr>
            <a:spLocks noGrp="1"/>
          </p:cNvSpPr>
          <p:nvPr>
            <p:ph type="body" sz="half" idx="2" hasCustomPrompt="1"/>
          </p:nvPr>
        </p:nvSpPr>
        <p:spPr>
          <a:xfrm>
            <a:off x="839788" y="2209800"/>
            <a:ext cx="3932237" cy="36591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a:extLst>
              <a:ext uri="{FF2B5EF4-FFF2-40B4-BE49-F238E27FC236}">
                <a16:creationId xmlns:a16="http://schemas.microsoft.com/office/drawing/2014/main" id="{1E56944C-E229-457E-868E-C48FF47DA37A}"/>
              </a:ext>
            </a:extLst>
          </p:cNvPr>
          <p:cNvSpPr>
            <a:spLocks noGrp="1"/>
          </p:cNvSpPr>
          <p:nvPr>
            <p:ph type="dt" sz="half" idx="10"/>
          </p:nvPr>
        </p:nvSpPr>
        <p:spPr/>
        <p:txBody>
          <a:bodyPr rtlCol="0"/>
          <a:lstStyle/>
          <a:p>
            <a:pPr rtl="0"/>
            <a:r>
              <a:rPr lang="fr-FR" noProof="0"/>
              <a:t>1/3/20XX</a:t>
            </a:r>
          </a:p>
        </p:txBody>
      </p:sp>
      <p:sp>
        <p:nvSpPr>
          <p:cNvPr id="6" name="Espace réservé du pied de page 5">
            <a:extLst>
              <a:ext uri="{FF2B5EF4-FFF2-40B4-BE49-F238E27FC236}">
                <a16:creationId xmlns:a16="http://schemas.microsoft.com/office/drawing/2014/main" id="{CC7115FE-359F-46EA-A3C8-0D18544E34AD}"/>
              </a:ext>
            </a:extLst>
          </p:cNvPr>
          <p:cNvSpPr>
            <a:spLocks noGrp="1"/>
          </p:cNvSpPr>
          <p:nvPr>
            <p:ph type="ftr" sz="quarter" idx="11"/>
          </p:nvPr>
        </p:nvSpPr>
        <p:spPr/>
        <p:txBody>
          <a:bodyPr rtlCol="0"/>
          <a:lstStyle/>
          <a:p>
            <a:pPr rtl="0"/>
            <a:r>
              <a:rPr lang="fr-FR" noProof="0"/>
              <a:t>EXEMPLE DE TEXTE DE PIED DE PAGE</a:t>
            </a:r>
          </a:p>
        </p:txBody>
      </p:sp>
      <p:sp>
        <p:nvSpPr>
          <p:cNvPr id="7" name="Espace réservé du numéro de diapositive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Tree>
    <p:extLst>
      <p:ext uri="{BB962C8B-B14F-4D97-AF65-F5344CB8AC3E}">
        <p14:creationId xmlns:p14="http://schemas.microsoft.com/office/powerpoint/2010/main" val="357408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F98AFCE-98D2-46C5-82A8-E45659B1769D}"/>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2" name="Cadre 11">
            <a:extLst>
              <a:ext uri="{FF2B5EF4-FFF2-40B4-BE49-F238E27FC236}">
                <a16:creationId xmlns:a16="http://schemas.microsoft.com/office/drawing/2014/main" id="{F69999FB-8585-40F0-990C-6A0BAD1C8081}"/>
              </a:ext>
              <a:ext uri="{C183D7F6-B498-43B3-948B-1728B52AA6E4}">
                <adec:decorative xmlns:adec="http://schemas.microsoft.com/office/drawing/2017/decorative" val="1"/>
              </a:ext>
            </a:extLst>
          </p:cNvPr>
          <p:cNvSpPr/>
          <p:nvPr userDrawn="1"/>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6" name="Titre 1">
            <a:extLst>
              <a:ext uri="{FF2B5EF4-FFF2-40B4-BE49-F238E27FC236}">
                <a16:creationId xmlns:a16="http://schemas.microsoft.com/office/drawing/2014/main" id="{2768738E-7449-46C1-B7D3-844FE2BA7D35}"/>
              </a:ext>
            </a:extLst>
          </p:cNvPr>
          <p:cNvSpPr>
            <a:spLocks noGrp="1"/>
          </p:cNvSpPr>
          <p:nvPr>
            <p:ph type="title"/>
          </p:nvPr>
        </p:nvSpPr>
        <p:spPr>
          <a:xfrm>
            <a:off x="838200" y="914399"/>
            <a:ext cx="5992550" cy="2827422"/>
          </a:xfrm>
        </p:spPr>
        <p:txBody>
          <a:bodyPr rtlCol="0" anchor="t">
            <a:normAutofit/>
          </a:bodyPr>
          <a:lstStyle/>
          <a:p>
            <a:pPr rtl="0"/>
            <a:r>
              <a:rPr lang="fr-FR" sz="4400" noProof="0">
                <a:gradFill flip="none" rotWithShape="1">
                  <a:gsLst>
                    <a:gs pos="0">
                      <a:schemeClr val="accent5">
                        <a:alpha val="70000"/>
                      </a:schemeClr>
                    </a:gs>
                    <a:gs pos="100000">
                      <a:schemeClr val="accent1">
                        <a:alpha val="70000"/>
                      </a:schemeClr>
                    </a:gs>
                  </a:gsLst>
                  <a:lin ang="0" scaled="1"/>
                  <a:tileRect/>
                </a:gradFill>
              </a:rPr>
              <a:t>Modifiez le style du titre</a:t>
            </a:r>
          </a:p>
        </p:txBody>
      </p:sp>
      <p:sp>
        <p:nvSpPr>
          <p:cNvPr id="7" name="Espace réservé du contenu 2">
            <a:extLst>
              <a:ext uri="{FF2B5EF4-FFF2-40B4-BE49-F238E27FC236}">
                <a16:creationId xmlns:a16="http://schemas.microsoft.com/office/drawing/2014/main" id="{B0FF04F9-E792-4C19-9FD5-44800CEB2E89}"/>
              </a:ext>
            </a:extLst>
          </p:cNvPr>
          <p:cNvSpPr>
            <a:spLocks noGrp="1"/>
          </p:cNvSpPr>
          <p:nvPr>
            <p:ph idx="1"/>
          </p:nvPr>
        </p:nvSpPr>
        <p:spPr>
          <a:xfrm>
            <a:off x="6976085" y="914400"/>
            <a:ext cx="4377714" cy="2827422"/>
          </a:xfrm>
        </p:spPr>
        <p:txBody>
          <a:bodyPr rtlCol="0" anchor="t">
            <a:normAutofit/>
          </a:bodyPr>
          <a:lstStyle>
            <a:lvl1pPr marL="0" indent="0">
              <a:buNone/>
              <a:defRPr sz="2800"/>
            </a:lvl1pPr>
          </a:lstStyle>
          <a:p>
            <a:pPr marL="228600" lvl="0" indent="-228600" rtl="0"/>
            <a:r>
              <a:rPr lang="fr-FR" sz="1800" noProof="0">
                <a:solidFill>
                  <a:schemeClr val="tx2">
                    <a:alpha val="60000"/>
                  </a:schemeClr>
                </a:solidFill>
              </a:rPr>
              <a:t>Cliquez pour modifier les styles du texte du masque</a:t>
            </a:r>
          </a:p>
        </p:txBody>
      </p:sp>
      <p:sp>
        <p:nvSpPr>
          <p:cNvPr id="14" name="Espace réservé d’image 13">
            <a:extLst>
              <a:ext uri="{FF2B5EF4-FFF2-40B4-BE49-F238E27FC236}">
                <a16:creationId xmlns:a16="http://schemas.microsoft.com/office/drawing/2014/main" id="{5F2F9DF6-DFB9-44A8-B629-57F58893AD21}"/>
              </a:ext>
            </a:extLst>
          </p:cNvPr>
          <p:cNvSpPr>
            <a:spLocks noGrp="1"/>
          </p:cNvSpPr>
          <p:nvPr>
            <p:ph type="pic" sz="quarter" idx="13"/>
          </p:nvPr>
        </p:nvSpPr>
        <p:spPr>
          <a:xfrm>
            <a:off x="490538" y="4059936"/>
            <a:ext cx="2807208" cy="2322576"/>
          </a:xfrm>
          <a:solidFill>
            <a:schemeClr val="accent6"/>
          </a:solidFill>
        </p:spPr>
        <p:txBody>
          <a:bodyPr rtlCol="0"/>
          <a:lstStyle/>
          <a:p>
            <a:pPr rtl="0"/>
            <a:r>
              <a:rPr lang="fr-FR" noProof="0"/>
              <a:t>Cliquez sur l'icône pour ajouter une image</a:t>
            </a:r>
          </a:p>
        </p:txBody>
      </p:sp>
      <p:sp>
        <p:nvSpPr>
          <p:cNvPr id="15" name="Espace réservé d’image 13">
            <a:extLst>
              <a:ext uri="{FF2B5EF4-FFF2-40B4-BE49-F238E27FC236}">
                <a16:creationId xmlns:a16="http://schemas.microsoft.com/office/drawing/2014/main" id="{927BC207-43FE-4B6A-AEBE-875B69CF9761}"/>
              </a:ext>
            </a:extLst>
          </p:cNvPr>
          <p:cNvSpPr>
            <a:spLocks noGrp="1"/>
          </p:cNvSpPr>
          <p:nvPr>
            <p:ph type="pic" sz="quarter" idx="14"/>
          </p:nvPr>
        </p:nvSpPr>
        <p:spPr>
          <a:xfrm>
            <a:off x="3291840" y="4059936"/>
            <a:ext cx="2807208" cy="2322576"/>
          </a:xfrm>
          <a:solidFill>
            <a:schemeClr val="accent6"/>
          </a:solidFill>
        </p:spPr>
        <p:txBody>
          <a:bodyPr rtlCol="0"/>
          <a:lstStyle/>
          <a:p>
            <a:pPr rtl="0"/>
            <a:r>
              <a:rPr lang="fr-FR" noProof="0"/>
              <a:t>Cliquez sur l'icône pour ajouter une image</a:t>
            </a:r>
          </a:p>
        </p:txBody>
      </p:sp>
      <p:sp>
        <p:nvSpPr>
          <p:cNvPr id="16" name="Espace réservé d’image 13">
            <a:extLst>
              <a:ext uri="{FF2B5EF4-FFF2-40B4-BE49-F238E27FC236}">
                <a16:creationId xmlns:a16="http://schemas.microsoft.com/office/drawing/2014/main" id="{EBBF5499-9A70-4846-B98E-316EC17F9FCD}"/>
              </a:ext>
            </a:extLst>
          </p:cNvPr>
          <p:cNvSpPr>
            <a:spLocks noGrp="1"/>
          </p:cNvSpPr>
          <p:nvPr>
            <p:ph type="pic" sz="quarter" idx="15"/>
          </p:nvPr>
        </p:nvSpPr>
        <p:spPr>
          <a:xfrm>
            <a:off x="6099048" y="4059936"/>
            <a:ext cx="2807208" cy="2322576"/>
          </a:xfrm>
          <a:solidFill>
            <a:schemeClr val="accent6"/>
          </a:solidFill>
        </p:spPr>
        <p:txBody>
          <a:bodyPr rtlCol="0"/>
          <a:lstStyle/>
          <a:p>
            <a:pPr rtl="0"/>
            <a:r>
              <a:rPr lang="fr-FR" noProof="0"/>
              <a:t>Cliquez sur l'icône pour ajouter une image</a:t>
            </a:r>
          </a:p>
        </p:txBody>
      </p:sp>
      <p:sp>
        <p:nvSpPr>
          <p:cNvPr id="17" name="Espace réservé d’image 13">
            <a:extLst>
              <a:ext uri="{FF2B5EF4-FFF2-40B4-BE49-F238E27FC236}">
                <a16:creationId xmlns:a16="http://schemas.microsoft.com/office/drawing/2014/main" id="{C7A79F30-D473-48F6-9AC2-286C7B70F3ED}"/>
              </a:ext>
            </a:extLst>
          </p:cNvPr>
          <p:cNvSpPr>
            <a:spLocks noGrp="1"/>
          </p:cNvSpPr>
          <p:nvPr>
            <p:ph type="pic" sz="quarter" idx="16"/>
          </p:nvPr>
        </p:nvSpPr>
        <p:spPr>
          <a:xfrm>
            <a:off x="8906256" y="4059936"/>
            <a:ext cx="2807208" cy="2322576"/>
          </a:xfrm>
          <a:solidFill>
            <a:schemeClr val="accent6"/>
          </a:solidFill>
        </p:spPr>
        <p:txBody>
          <a:bodyPr rtlCol="0"/>
          <a:lstStyle/>
          <a:p>
            <a:pPr rtl="0"/>
            <a:r>
              <a:rPr lang="fr-FR" noProof="0"/>
              <a:t>Cliquez sur l'icône pour ajouter une image</a:t>
            </a:r>
          </a:p>
        </p:txBody>
      </p:sp>
      <p:sp>
        <p:nvSpPr>
          <p:cNvPr id="2" name="Espace réservé de la date 1">
            <a:extLst>
              <a:ext uri="{FF2B5EF4-FFF2-40B4-BE49-F238E27FC236}">
                <a16:creationId xmlns:a16="http://schemas.microsoft.com/office/drawing/2014/main" id="{118B9F00-8450-475B-B155-993BAF212AF6}"/>
              </a:ext>
            </a:extLst>
          </p:cNvPr>
          <p:cNvSpPr>
            <a:spLocks noGrp="1"/>
          </p:cNvSpPr>
          <p:nvPr>
            <p:ph type="dt" sz="half" idx="10"/>
          </p:nvPr>
        </p:nvSpPr>
        <p:spPr/>
        <p:txBody>
          <a:bodyPr rtlCol="0"/>
          <a:lstStyle/>
          <a:p>
            <a:pPr rtl="0"/>
            <a:r>
              <a:rPr lang="fr-FR" noProof="0"/>
              <a:t>1/3/20XX</a:t>
            </a:r>
          </a:p>
        </p:txBody>
      </p:sp>
      <p:sp>
        <p:nvSpPr>
          <p:cNvPr id="3" name="Espace réservé du pied de page 2">
            <a:extLst>
              <a:ext uri="{FF2B5EF4-FFF2-40B4-BE49-F238E27FC236}">
                <a16:creationId xmlns:a16="http://schemas.microsoft.com/office/drawing/2014/main" id="{5C0FDDA3-8E6F-42F7-BFBE-7FA9C647CA4E}"/>
              </a:ext>
            </a:extLst>
          </p:cNvPr>
          <p:cNvSpPr>
            <a:spLocks noGrp="1"/>
          </p:cNvSpPr>
          <p:nvPr>
            <p:ph type="ftr" sz="quarter" idx="11"/>
          </p:nvPr>
        </p:nvSpPr>
        <p:spPr/>
        <p:txBody>
          <a:bodyPr rtlCol="0"/>
          <a:lstStyle/>
          <a:p>
            <a:pPr rtl="0"/>
            <a:r>
              <a:rPr lang="fr-FR" noProof="0"/>
              <a:t>EXEMPLE DE TEXTE DE PIED DE PAGE</a:t>
            </a:r>
          </a:p>
        </p:txBody>
      </p:sp>
      <p:sp>
        <p:nvSpPr>
          <p:cNvPr id="4" name="Espace réservé du numéro de diapositive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Tree>
    <p:extLst>
      <p:ext uri="{BB962C8B-B14F-4D97-AF65-F5344CB8AC3E}">
        <p14:creationId xmlns:p14="http://schemas.microsoft.com/office/powerpoint/2010/main" val="100991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5" name="Titre 1">
            <a:extLst>
              <a:ext uri="{FF2B5EF4-FFF2-40B4-BE49-F238E27FC236}">
                <a16:creationId xmlns:a16="http://schemas.microsoft.com/office/drawing/2014/main" id="{B910AFBC-7932-43F4-ABEA-C89B2698634B}"/>
              </a:ext>
            </a:extLst>
          </p:cNvPr>
          <p:cNvSpPr>
            <a:spLocks noGrp="1"/>
          </p:cNvSpPr>
          <p:nvPr>
            <p:ph type="title"/>
          </p:nvPr>
        </p:nvSpPr>
        <p:spPr>
          <a:xfrm>
            <a:off x="841249" y="857251"/>
            <a:ext cx="5914937" cy="2076450"/>
          </a:xfrm>
        </p:spPr>
        <p:txBody>
          <a:bodyPr rtlCol="0" anchor="b">
            <a:normAutofit/>
          </a:bodyPr>
          <a:lstStyle/>
          <a:p>
            <a:pPr rtl="0"/>
            <a:r>
              <a:rPr lang="fr-FR" sz="4400" noProof="0">
                <a:gradFill flip="none" rotWithShape="1">
                  <a:gsLst>
                    <a:gs pos="0">
                      <a:schemeClr val="accent5">
                        <a:alpha val="70000"/>
                      </a:schemeClr>
                    </a:gs>
                    <a:gs pos="100000">
                      <a:schemeClr val="accent1">
                        <a:alpha val="70000"/>
                      </a:schemeClr>
                    </a:gs>
                  </a:gsLst>
                  <a:lin ang="0" scaled="1"/>
                  <a:tileRect/>
                </a:gradFill>
              </a:rPr>
              <a:t>Modifiez le style du titre</a:t>
            </a:r>
          </a:p>
        </p:txBody>
      </p:sp>
      <p:sp>
        <p:nvSpPr>
          <p:cNvPr id="17" name="Espace réservé du contenu 2">
            <a:extLst>
              <a:ext uri="{FF2B5EF4-FFF2-40B4-BE49-F238E27FC236}">
                <a16:creationId xmlns:a16="http://schemas.microsoft.com/office/drawing/2014/main" id="{1178A42D-5ED2-4AB6-BE4B-4109074320DF}"/>
              </a:ext>
            </a:extLst>
          </p:cNvPr>
          <p:cNvSpPr>
            <a:spLocks noGrp="1"/>
          </p:cNvSpPr>
          <p:nvPr>
            <p:ph idx="1"/>
          </p:nvPr>
        </p:nvSpPr>
        <p:spPr>
          <a:xfrm>
            <a:off x="841248" y="3190875"/>
            <a:ext cx="5914938" cy="2986087"/>
          </a:xfrm>
        </p:spPr>
        <p:txBody>
          <a:bodyPr rtlCol="0">
            <a:noAutofit/>
          </a:bodyPr>
          <a:lstStyle>
            <a:lvl1pPr marL="0" indent="0">
              <a:lnSpc>
                <a:spcPct val="100000"/>
              </a:lnSpc>
              <a:buNone/>
              <a:defRPr sz="2000"/>
            </a:lvl1pPr>
          </a:lstStyle>
          <a:p>
            <a:pPr marL="228600" lvl="0" indent="-228600" rtl="0"/>
            <a:r>
              <a:rPr lang="fr-FR" sz="1800" noProof="0">
                <a:solidFill>
                  <a:schemeClr val="tx2">
                    <a:alpha val="60000"/>
                  </a:schemeClr>
                </a:solidFill>
              </a:rPr>
              <a:t>Cliquez pour modifier les styles du texte du masque</a:t>
            </a:r>
          </a:p>
        </p:txBody>
      </p:sp>
      <p:sp>
        <p:nvSpPr>
          <p:cNvPr id="29" name="Espace réservé de la date 1">
            <a:extLst>
              <a:ext uri="{FF2B5EF4-FFF2-40B4-BE49-F238E27FC236}">
                <a16:creationId xmlns:a16="http://schemas.microsoft.com/office/drawing/2014/main" id="{4D9A7D07-2BA3-438D-972B-EA578370D50F}"/>
              </a:ext>
            </a:extLst>
          </p:cNvPr>
          <p:cNvSpPr>
            <a:spLocks noGrp="1"/>
          </p:cNvSpPr>
          <p:nvPr>
            <p:ph type="dt" sz="half" idx="10"/>
          </p:nvPr>
        </p:nvSpPr>
        <p:spPr>
          <a:xfrm>
            <a:off x="838200" y="6429375"/>
            <a:ext cx="2743200" cy="365125"/>
          </a:xfrm>
        </p:spPr>
        <p:txBody>
          <a:bodyPr rtlCol="0"/>
          <a:lstStyle>
            <a:lvl1pPr>
              <a:defRPr>
                <a:solidFill>
                  <a:schemeClr val="tx2">
                    <a:alpha val="60000"/>
                  </a:schemeClr>
                </a:solidFill>
              </a:defRPr>
            </a:lvl1pPr>
          </a:lstStyle>
          <a:p>
            <a:pPr rtl="0"/>
            <a:r>
              <a:rPr lang="fr-FR" noProof="0"/>
              <a:t>1/3/20XX</a:t>
            </a:r>
          </a:p>
        </p:txBody>
      </p:sp>
      <p:sp>
        <p:nvSpPr>
          <p:cNvPr id="24" name="Espace réservé d’image 23">
            <a:extLst>
              <a:ext uri="{FF2B5EF4-FFF2-40B4-BE49-F238E27FC236}">
                <a16:creationId xmlns:a16="http://schemas.microsoft.com/office/drawing/2014/main" id="{C8720583-BC84-48EB-85BC-AE71214A30A5}"/>
              </a:ext>
            </a:extLst>
          </p:cNvPr>
          <p:cNvSpPr>
            <a:spLocks noGrp="1"/>
          </p:cNvSpPr>
          <p:nvPr>
            <p:ph type="pic" sz="quarter" idx="13"/>
          </p:nvPr>
        </p:nvSpPr>
        <p:spPr>
          <a:xfrm>
            <a:off x="7589520" y="0"/>
            <a:ext cx="4599432" cy="2286000"/>
          </a:xfrm>
          <a:solidFill>
            <a:schemeClr val="accent6"/>
          </a:solidFill>
        </p:spPr>
        <p:txBody>
          <a:bodyPr rtlCol="0"/>
          <a:lstStyle/>
          <a:p>
            <a:pPr rtl="0"/>
            <a:r>
              <a:rPr lang="fr-FR" noProof="0"/>
              <a:t>Cliquez sur l'icône pour ajouter une image</a:t>
            </a:r>
          </a:p>
        </p:txBody>
      </p:sp>
      <p:sp>
        <p:nvSpPr>
          <p:cNvPr id="25" name="Espace réservé d’image 23">
            <a:extLst>
              <a:ext uri="{FF2B5EF4-FFF2-40B4-BE49-F238E27FC236}">
                <a16:creationId xmlns:a16="http://schemas.microsoft.com/office/drawing/2014/main" id="{C3F0A5CD-C47A-4CDF-BE99-75F3A81B18FB}"/>
              </a:ext>
            </a:extLst>
          </p:cNvPr>
          <p:cNvSpPr>
            <a:spLocks noGrp="1"/>
          </p:cNvSpPr>
          <p:nvPr>
            <p:ph type="pic" sz="quarter" idx="14"/>
          </p:nvPr>
        </p:nvSpPr>
        <p:spPr>
          <a:xfrm>
            <a:off x="7589520" y="2286000"/>
            <a:ext cx="4599432" cy="2286000"/>
          </a:xfrm>
          <a:solidFill>
            <a:schemeClr val="accent6"/>
          </a:solidFill>
        </p:spPr>
        <p:txBody>
          <a:bodyPr rtlCol="0"/>
          <a:lstStyle/>
          <a:p>
            <a:pPr rtl="0"/>
            <a:r>
              <a:rPr lang="fr-FR" noProof="0"/>
              <a:t>Cliquez sur l'icône pour ajouter une image</a:t>
            </a:r>
          </a:p>
        </p:txBody>
      </p:sp>
      <p:sp>
        <p:nvSpPr>
          <p:cNvPr id="26" name="Espace réservé d’image 23">
            <a:extLst>
              <a:ext uri="{FF2B5EF4-FFF2-40B4-BE49-F238E27FC236}">
                <a16:creationId xmlns:a16="http://schemas.microsoft.com/office/drawing/2014/main" id="{7329454B-9275-4E86-B32E-91C0DB62AA71}"/>
              </a:ext>
            </a:extLst>
          </p:cNvPr>
          <p:cNvSpPr>
            <a:spLocks noGrp="1"/>
          </p:cNvSpPr>
          <p:nvPr>
            <p:ph type="pic" sz="quarter" idx="15"/>
          </p:nvPr>
        </p:nvSpPr>
        <p:spPr>
          <a:xfrm>
            <a:off x="7589520" y="4572000"/>
            <a:ext cx="4599432" cy="2286000"/>
          </a:xfrm>
          <a:solidFill>
            <a:schemeClr val="accent6"/>
          </a:solidFill>
        </p:spPr>
        <p:txBody>
          <a:bodyPr rtlCol="0"/>
          <a:lstStyle/>
          <a:p>
            <a:pPr rtl="0"/>
            <a:r>
              <a:rPr lang="fr-FR" noProof="0"/>
              <a:t>Cliquez sur l'icône pour ajouter une image</a:t>
            </a:r>
          </a:p>
        </p:txBody>
      </p:sp>
      <p:sp>
        <p:nvSpPr>
          <p:cNvPr id="30" name="Espace réservé du pied de page 2">
            <a:extLst>
              <a:ext uri="{FF2B5EF4-FFF2-40B4-BE49-F238E27FC236}">
                <a16:creationId xmlns:a16="http://schemas.microsoft.com/office/drawing/2014/main" id="{21E9E1BF-D594-4F96-8DBE-5A8DD51D3B58}"/>
              </a:ext>
            </a:extLst>
          </p:cNvPr>
          <p:cNvSpPr>
            <a:spLocks noGrp="1"/>
          </p:cNvSpPr>
          <p:nvPr>
            <p:ph type="ftr" sz="quarter" idx="11"/>
          </p:nvPr>
        </p:nvSpPr>
        <p:spPr>
          <a:xfrm>
            <a:off x="4038600" y="6429375"/>
            <a:ext cx="4114800" cy="365125"/>
          </a:xfrm>
        </p:spPr>
        <p:txBody>
          <a:bodyPr rtlCol="0"/>
          <a:lstStyle>
            <a:lvl1pPr algn="l">
              <a:defRPr>
                <a:solidFill>
                  <a:schemeClr val="tx2">
                    <a:alpha val="60000"/>
                  </a:schemeClr>
                </a:solidFill>
              </a:defRPr>
            </a:lvl1pPr>
          </a:lstStyle>
          <a:p>
            <a:pPr rtl="0"/>
            <a:r>
              <a:rPr lang="fr-FR" noProof="0"/>
              <a:t>EXEMPLE DE TEXTE DE PIED DE PAGE</a:t>
            </a:r>
          </a:p>
        </p:txBody>
      </p:sp>
      <p:sp>
        <p:nvSpPr>
          <p:cNvPr id="31" name="Espace réservé du numéro de diapositive 3">
            <a:extLst>
              <a:ext uri="{FF2B5EF4-FFF2-40B4-BE49-F238E27FC236}">
                <a16:creationId xmlns:a16="http://schemas.microsoft.com/office/drawing/2014/main" id="{C30FDEF8-F3F3-42D5-9EE1-EDDF18B35377}"/>
              </a:ext>
            </a:extLst>
          </p:cNvPr>
          <p:cNvSpPr>
            <a:spLocks noGrp="1"/>
          </p:cNvSpPr>
          <p:nvPr>
            <p:ph type="sldNum" sz="quarter" idx="12"/>
          </p:nvPr>
        </p:nvSpPr>
        <p:spPr>
          <a:xfrm>
            <a:off x="8610600" y="6429375"/>
            <a:ext cx="2743200" cy="365125"/>
          </a:xfrm>
        </p:spPr>
        <p:txBody>
          <a:bodyPr rtlCol="0"/>
          <a:lstStyle/>
          <a:p>
            <a:pPr rtl="0"/>
            <a:fld id="{28844951-7827-47D4-8276-7DDE1FA7D85A}" type="slidenum">
              <a:rPr lang="fr-FR" noProof="0" smtClean="0"/>
              <a:t>‹N°›</a:t>
            </a:fld>
            <a:endParaRPr lang="fr-FR" noProof="0"/>
          </a:p>
        </p:txBody>
      </p:sp>
    </p:spTree>
    <p:extLst>
      <p:ext uri="{BB962C8B-B14F-4D97-AF65-F5344CB8AC3E}">
        <p14:creationId xmlns:p14="http://schemas.microsoft.com/office/powerpoint/2010/main" val="379179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aut de section">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BE04ED02-B678-4D1E-BEDA-7E28F9038DF5}"/>
              </a:ext>
              <a:ext uri="{C183D7F6-B498-43B3-948B-1728B52AA6E4}">
                <adec:decorative xmlns:adec="http://schemas.microsoft.com/office/drawing/2017/decorative" val="1"/>
              </a:ext>
            </a:extLst>
          </p:cNvPr>
          <p:cNvSpPr/>
          <p:nvPr userDrawn="1"/>
        </p:nvSpPr>
        <p:spPr>
          <a:xfrm>
            <a:off x="9277" y="927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6" name="Rectangle 5">
            <a:extLst>
              <a:ext uri="{FF2B5EF4-FFF2-40B4-BE49-F238E27FC236}">
                <a16:creationId xmlns:a16="http://schemas.microsoft.com/office/drawing/2014/main" id="{85E2C5A2-B8B2-47C5-8E1B-3A97E2C9BB13}"/>
              </a:ext>
              <a:ext uri="{C183D7F6-B498-43B3-948B-1728B52AA6E4}">
                <adec:decorative xmlns:adec="http://schemas.microsoft.com/office/drawing/2017/decorative" val="1"/>
              </a:ext>
            </a:extLst>
          </p:cNvPr>
          <p:cNvSpPr/>
          <p:nvPr userDrawn="1"/>
        </p:nvSpPr>
        <p:spPr>
          <a:xfrm>
            <a:off x="12325" y="9278"/>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7" name="Rectangle 6">
            <a:extLst>
              <a:ext uri="{FF2B5EF4-FFF2-40B4-BE49-F238E27FC236}">
                <a16:creationId xmlns:a16="http://schemas.microsoft.com/office/drawing/2014/main" id="{03FD8455-A2E1-40B3-B6C4-36070AF58F78}"/>
              </a:ext>
              <a:ext uri="{C183D7F6-B498-43B3-948B-1728B52AA6E4}">
                <adec:decorative xmlns:adec="http://schemas.microsoft.com/office/drawing/2017/decorative" val="1"/>
              </a:ext>
            </a:extLst>
          </p:cNvPr>
          <p:cNvSpPr/>
          <p:nvPr userDrawn="1"/>
        </p:nvSpPr>
        <p:spPr>
          <a:xfrm>
            <a:off x="1524"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useBgFill="1">
        <p:nvSpPr>
          <p:cNvPr id="8" name="Forme libre : Forme 7">
            <a:extLst>
              <a:ext uri="{FF2B5EF4-FFF2-40B4-BE49-F238E27FC236}">
                <a16:creationId xmlns:a16="http://schemas.microsoft.com/office/drawing/2014/main" id="{0F53BE70-C6B1-407C-9333-7251BDC77A9E}"/>
              </a:ext>
              <a:ext uri="{C183D7F6-B498-43B3-948B-1728B52AA6E4}">
                <adec:decorative xmlns:adec="http://schemas.microsoft.com/office/drawing/2017/decorative" val="1"/>
              </a:ext>
            </a:extLst>
          </p:cNvPr>
          <p:cNvSpPr/>
          <p:nvPr userDrawn="1"/>
        </p:nvSpPr>
        <p:spPr>
          <a:xfrm>
            <a:off x="33186" y="9279"/>
            <a:ext cx="5770017" cy="2411171"/>
          </a:xfrm>
          <a:custGeom>
            <a:avLst/>
            <a:gdLst>
              <a:gd name="connsiteX0" fmla="*/ 0 w 5770017"/>
              <a:gd name="connsiteY0" fmla="*/ 0 h 2411171"/>
              <a:gd name="connsiteX1" fmla="*/ 5770017 w 5770017"/>
              <a:gd name="connsiteY1" fmla="*/ 0 h 2411171"/>
              <a:gd name="connsiteX2" fmla="*/ 5715824 w 5770017"/>
              <a:gd name="connsiteY2" fmla="*/ 124746 h 2411171"/>
              <a:gd name="connsiteX3" fmla="*/ 4925072 w 5770017"/>
              <a:gd name="connsiteY3" fmla="*/ 1254414 h 2411171"/>
              <a:gd name="connsiteX4" fmla="*/ 125602 w 5770017"/>
              <a:gd name="connsiteY4" fmla="*/ 1864423 h 2411171"/>
              <a:gd name="connsiteX5" fmla="*/ 0 w 5770017"/>
              <a:gd name="connsiteY5" fmla="*/ 1785927 h 24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017" h="2411171">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gradFill>
            <a:gsLst>
              <a:gs pos="0">
                <a:schemeClr val="accent2">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 name="Cadre 8">
            <a:extLst>
              <a:ext uri="{FF2B5EF4-FFF2-40B4-BE49-F238E27FC236}">
                <a16:creationId xmlns:a16="http://schemas.microsoft.com/office/drawing/2014/main" id="{05864DDE-75C0-4BE6-93FF-A960706ADEC3}"/>
              </a:ext>
              <a:ext uri="{C183D7F6-B498-43B3-948B-1728B52AA6E4}">
                <adec:decorative xmlns:adec="http://schemas.microsoft.com/office/drawing/2017/decorative" val="1"/>
              </a:ext>
            </a:extLst>
          </p:cNvPr>
          <p:cNvSpPr/>
          <p:nvPr userDrawn="1"/>
        </p:nvSpPr>
        <p:spPr>
          <a:xfrm>
            <a:off x="1524"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solidFill>
                <a:schemeClr val="tx1"/>
              </a:solidFill>
            </a:endParaRPr>
          </a:p>
        </p:txBody>
      </p:sp>
      <p:sp>
        <p:nvSpPr>
          <p:cNvPr id="10" name="Titre 1">
            <a:extLst>
              <a:ext uri="{FF2B5EF4-FFF2-40B4-BE49-F238E27FC236}">
                <a16:creationId xmlns:a16="http://schemas.microsoft.com/office/drawing/2014/main" id="{1BC3FA0F-EAE5-4DCE-ACFF-9AD00ED39FCF}"/>
              </a:ext>
            </a:extLst>
          </p:cNvPr>
          <p:cNvSpPr>
            <a:spLocks noGrp="1"/>
          </p:cNvSpPr>
          <p:nvPr>
            <p:ph type="ctrTitle"/>
          </p:nvPr>
        </p:nvSpPr>
        <p:spPr>
          <a:xfrm>
            <a:off x="847477" y="1131641"/>
            <a:ext cx="5322618" cy="2387600"/>
          </a:xfrm>
        </p:spPr>
        <p:txBody>
          <a:bodyPr rtlCol="0"/>
          <a:lstStyle>
            <a:lvl1pPr>
              <a:defRPr>
                <a:solidFill>
                  <a:schemeClr val="bg1"/>
                </a:solidFill>
              </a:defRPr>
            </a:lvl1pPr>
          </a:lstStyle>
          <a:p>
            <a:pPr algn="l" rtl="0"/>
            <a:r>
              <a:rPr lang="fr-FR" noProof="0">
                <a:solidFill>
                  <a:srgbClr val="FFFFFF"/>
                </a:solidFill>
                <a:ea typeface="Cambria" panose="02040503050406030204" pitchFamily="18" charset="0"/>
                <a:cs typeface="Sabon Next LT" panose="020B0502040204020203" pitchFamily="2" charset="0"/>
              </a:rPr>
              <a:t>Modifiez le style du titre</a:t>
            </a:r>
          </a:p>
        </p:txBody>
      </p:sp>
      <p:sp>
        <p:nvSpPr>
          <p:cNvPr id="18" name="Espace réservé d’image 17">
            <a:extLst>
              <a:ext uri="{FF2B5EF4-FFF2-40B4-BE49-F238E27FC236}">
                <a16:creationId xmlns:a16="http://schemas.microsoft.com/office/drawing/2014/main" id="{71FA5E0E-BEE1-4976-92B1-61EF64E34371}"/>
              </a:ext>
            </a:extLst>
          </p:cNvPr>
          <p:cNvSpPr>
            <a:spLocks noGrp="1"/>
          </p:cNvSpPr>
          <p:nvPr>
            <p:ph type="pic" sz="quarter" idx="13"/>
          </p:nvPr>
        </p:nvSpPr>
        <p:spPr>
          <a:xfrm>
            <a:off x="6784848" y="905256"/>
            <a:ext cx="4581144" cy="2450592"/>
          </a:xfrm>
          <a:solidFill>
            <a:schemeClr val="accent6"/>
          </a:solidFill>
        </p:spPr>
        <p:txBody>
          <a:bodyPr rtlCol="0"/>
          <a:lstStyle/>
          <a:p>
            <a:pPr rtl="0"/>
            <a:r>
              <a:rPr lang="fr-FR" noProof="0"/>
              <a:t>Cliquez sur l'icône pour ajouter une image</a:t>
            </a:r>
          </a:p>
        </p:txBody>
      </p:sp>
      <p:sp>
        <p:nvSpPr>
          <p:cNvPr id="20" name="Espace réservé d’image 17">
            <a:extLst>
              <a:ext uri="{FF2B5EF4-FFF2-40B4-BE49-F238E27FC236}">
                <a16:creationId xmlns:a16="http://schemas.microsoft.com/office/drawing/2014/main" id="{03379FE8-A6CE-4F5A-BE1A-B2267589BE85}"/>
              </a:ext>
            </a:extLst>
          </p:cNvPr>
          <p:cNvSpPr>
            <a:spLocks noGrp="1"/>
          </p:cNvSpPr>
          <p:nvPr>
            <p:ph type="pic" sz="quarter" idx="14"/>
          </p:nvPr>
        </p:nvSpPr>
        <p:spPr>
          <a:xfrm>
            <a:off x="6784848" y="3520440"/>
            <a:ext cx="4581144" cy="2450592"/>
          </a:xfrm>
          <a:solidFill>
            <a:schemeClr val="accent6"/>
          </a:solidFill>
        </p:spPr>
        <p:txBody>
          <a:bodyPr rtlCol="0"/>
          <a:lstStyle/>
          <a:p>
            <a:pPr rtl="0"/>
            <a:r>
              <a:rPr lang="fr-FR" noProof="0"/>
              <a:t>Cliquez sur l'icône pour ajouter une image</a:t>
            </a:r>
          </a:p>
        </p:txBody>
      </p:sp>
      <p:sp>
        <p:nvSpPr>
          <p:cNvPr id="13" name="Espace réservé du texte 12">
            <a:extLst>
              <a:ext uri="{FF2B5EF4-FFF2-40B4-BE49-F238E27FC236}">
                <a16:creationId xmlns:a16="http://schemas.microsoft.com/office/drawing/2014/main" id="{6DD090CA-24E8-46A7-889A-A4FDD00A33E5}"/>
              </a:ext>
            </a:extLst>
          </p:cNvPr>
          <p:cNvSpPr>
            <a:spLocks noGrp="1"/>
          </p:cNvSpPr>
          <p:nvPr>
            <p:ph type="body" sz="quarter" idx="15" hasCustomPrompt="1"/>
          </p:nvPr>
        </p:nvSpPr>
        <p:spPr>
          <a:xfrm>
            <a:off x="838200" y="3600450"/>
            <a:ext cx="5322888" cy="2451100"/>
          </a:xfrm>
        </p:spPr>
        <p:txBody>
          <a:bodyPr rtlCol="0">
            <a:normAutofit/>
          </a:bodyPr>
          <a:lstStyle>
            <a:lvl1pPr marL="0" indent="0">
              <a:buNone/>
              <a:defRPr sz="2800">
                <a:solidFill>
                  <a:schemeClr val="bg1"/>
                </a:solidFill>
                <a:latin typeface="+mn-lt"/>
              </a:defRPr>
            </a:lvl1pPr>
          </a:lstStyle>
          <a:p>
            <a:pPr lvl="0" rtl="0"/>
            <a:r>
              <a:rPr lang="fr-FR" noProof="0"/>
              <a:t>Modifiez les styles du texte</a:t>
            </a:r>
          </a:p>
        </p:txBody>
      </p:sp>
    </p:spTree>
    <p:extLst>
      <p:ext uri="{BB962C8B-B14F-4D97-AF65-F5344CB8AC3E}">
        <p14:creationId xmlns:p14="http://schemas.microsoft.com/office/powerpoint/2010/main" val="235093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hronologie de graphique de tablea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B98991-AEF1-4F19-AAB8-436EAD58C282}"/>
              </a:ext>
            </a:extLst>
          </p:cNvPr>
          <p:cNvSpPr>
            <a:spLocks noGrp="1"/>
          </p:cNvSpPr>
          <p:nvPr>
            <p:ph type="title"/>
          </p:nvPr>
        </p:nvSpPr>
        <p:spPr/>
        <p:txBody>
          <a:bodyPr rtlCol="0"/>
          <a:lstStyle/>
          <a:p>
            <a:pPr rtl="0"/>
            <a:r>
              <a:rPr lang="fr-FR" noProof="0"/>
              <a:t>Modifiez le style du titre</a:t>
            </a:r>
          </a:p>
        </p:txBody>
      </p:sp>
      <p:sp>
        <p:nvSpPr>
          <p:cNvPr id="3" name="Espace réservé du contenu 2">
            <a:extLst>
              <a:ext uri="{FF2B5EF4-FFF2-40B4-BE49-F238E27FC236}">
                <a16:creationId xmlns:a16="http://schemas.microsoft.com/office/drawing/2014/main" id="{0D25B44F-E7DA-40C6-8B44-71EAB6BDFC98}"/>
              </a:ext>
            </a:extLst>
          </p:cNvPr>
          <p:cNvSpPr>
            <a:spLocks noGrp="1"/>
          </p:cNvSpPr>
          <p:nvPr>
            <p:ph idx="1" hasCustomPrompt="1"/>
          </p:nvPr>
        </p:nvSpPr>
        <p:spPr/>
        <p:txBody>
          <a:bodyPr rtlCol="0"/>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a:extLst>
              <a:ext uri="{FF2B5EF4-FFF2-40B4-BE49-F238E27FC236}">
                <a16:creationId xmlns:a16="http://schemas.microsoft.com/office/drawing/2014/main" id="{A1F71817-A045-48C0-975B-CBEF88E9561E}"/>
              </a:ext>
            </a:extLst>
          </p:cNvPr>
          <p:cNvSpPr>
            <a:spLocks noGrp="1"/>
          </p:cNvSpPr>
          <p:nvPr>
            <p:ph type="dt" sz="half" idx="10"/>
          </p:nvPr>
        </p:nvSpPr>
        <p:spPr/>
        <p:txBody>
          <a:bodyPr rtlCol="0"/>
          <a:lstStyle/>
          <a:p>
            <a:pPr rtl="0"/>
            <a:r>
              <a:rPr lang="fr-FR" noProof="0"/>
              <a:t>1/3/20XX</a:t>
            </a:r>
          </a:p>
        </p:txBody>
      </p:sp>
      <p:sp>
        <p:nvSpPr>
          <p:cNvPr id="5" name="Espace réservé du pied de page 4">
            <a:extLst>
              <a:ext uri="{FF2B5EF4-FFF2-40B4-BE49-F238E27FC236}">
                <a16:creationId xmlns:a16="http://schemas.microsoft.com/office/drawing/2014/main" id="{B61C39F0-32D4-407C-8BCA-97F2D9E500C9}"/>
              </a:ext>
            </a:extLst>
          </p:cNvPr>
          <p:cNvSpPr>
            <a:spLocks noGrp="1"/>
          </p:cNvSpPr>
          <p:nvPr>
            <p:ph type="ftr" sz="quarter" idx="11"/>
          </p:nvPr>
        </p:nvSpPr>
        <p:spPr/>
        <p:txBody>
          <a:bodyPr rtlCol="0"/>
          <a:lstStyle/>
          <a:p>
            <a:pPr rtl="0"/>
            <a:r>
              <a:rPr lang="fr-FR" noProof="0"/>
              <a:t>EXEMPLE DE TEXTE DE PIED DE PAGE</a:t>
            </a:r>
          </a:p>
        </p:txBody>
      </p:sp>
      <p:sp>
        <p:nvSpPr>
          <p:cNvPr id="6" name="Espace réservé du numéro de diapositive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Tree>
    <p:extLst>
      <p:ext uri="{BB962C8B-B14F-4D97-AF65-F5344CB8AC3E}">
        <p14:creationId xmlns:p14="http://schemas.microsoft.com/office/powerpoint/2010/main" val="302685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03B5BF0-238D-481F-A15B-206D1E2FEDD2}"/>
              </a:ext>
              <a:ext uri="{C183D7F6-B498-43B3-948B-1728B52AA6E4}">
                <adec:decorative xmlns:adec="http://schemas.microsoft.com/office/drawing/2017/decorative" val="1"/>
              </a:ext>
            </a:extLst>
          </p:cNvPr>
          <p:cNvSpPr/>
          <p:nvPr userDrawn="1"/>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useBgFill="1">
        <p:nvSpPr>
          <p:cNvPr id="13" name="Rectangle 12">
            <a:extLst>
              <a:ext uri="{FF2B5EF4-FFF2-40B4-BE49-F238E27FC236}">
                <a16:creationId xmlns:a16="http://schemas.microsoft.com/office/drawing/2014/main" id="{7578E43B-8F1B-4CBD-B09E-5AD9A247E3F8}"/>
              </a:ext>
              <a:ext uri="{C183D7F6-B498-43B3-948B-1728B52AA6E4}">
                <adec:decorative xmlns:adec="http://schemas.microsoft.com/office/drawing/2017/decorative" val="1"/>
              </a:ext>
            </a:extLst>
          </p:cNvPr>
          <p:cNvSpPr/>
          <p:nvPr userDrawn="1"/>
        </p:nvSpPr>
        <p:spPr>
          <a:xfrm>
            <a:off x="-3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Cadre 13">
            <a:extLst>
              <a:ext uri="{FF2B5EF4-FFF2-40B4-BE49-F238E27FC236}">
                <a16:creationId xmlns:a16="http://schemas.microsoft.com/office/drawing/2014/main" id="{737C17C2-E2A6-4219-AE02-C8EAF943C472}"/>
              </a:ext>
              <a:ext uri="{C183D7F6-B498-43B3-948B-1728B52AA6E4}">
                <adec:decorative xmlns:adec="http://schemas.microsoft.com/office/drawing/2017/decorative" val="1"/>
              </a:ext>
            </a:extLst>
          </p:cNvPr>
          <p:cNvSpPr/>
          <p:nvPr userDrawn="1"/>
        </p:nvSpPr>
        <p:spPr>
          <a:xfrm>
            <a:off x="-389"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0" name="Espace réservé d’image 19">
            <a:extLst>
              <a:ext uri="{FF2B5EF4-FFF2-40B4-BE49-F238E27FC236}">
                <a16:creationId xmlns:a16="http://schemas.microsoft.com/office/drawing/2014/main" id="{AE7BC3CE-3806-41F3-B4F6-EBB2C3E9EA28}"/>
              </a:ext>
            </a:extLst>
          </p:cNvPr>
          <p:cNvSpPr>
            <a:spLocks noGrp="1"/>
          </p:cNvSpPr>
          <p:nvPr>
            <p:ph type="pic" sz="quarter" idx="13"/>
          </p:nvPr>
        </p:nvSpPr>
        <p:spPr>
          <a:xfrm>
            <a:off x="6096" y="484632"/>
            <a:ext cx="12179808" cy="5907024"/>
          </a:xfrm>
          <a:solidFill>
            <a:schemeClr val="accent6"/>
          </a:solidFill>
        </p:spPr>
        <p:txBody>
          <a:bodyPr rtlCol="0"/>
          <a:lstStyle/>
          <a:p>
            <a:pPr rtl="0"/>
            <a:r>
              <a:rPr lang="fr-FR" noProof="0"/>
              <a:t>Cliquez sur l'icône pour ajouter une image</a:t>
            </a:r>
          </a:p>
        </p:txBody>
      </p:sp>
      <p:sp>
        <p:nvSpPr>
          <p:cNvPr id="6" name="Titre 5">
            <a:extLst>
              <a:ext uri="{FF2B5EF4-FFF2-40B4-BE49-F238E27FC236}">
                <a16:creationId xmlns:a16="http://schemas.microsoft.com/office/drawing/2014/main" id="{FDC036CF-E92D-4E80-8E6B-1B06EDDFD7CF}"/>
              </a:ext>
            </a:extLst>
          </p:cNvPr>
          <p:cNvSpPr>
            <a:spLocks noGrp="1"/>
          </p:cNvSpPr>
          <p:nvPr>
            <p:ph type="title"/>
          </p:nvPr>
        </p:nvSpPr>
        <p:spPr>
          <a:xfrm>
            <a:off x="838200" y="1271016"/>
            <a:ext cx="4800600" cy="3749040"/>
          </a:xfrm>
        </p:spPr>
        <p:txBody>
          <a:bodyPr rtlCol="0" anchor="b" anchorCtr="0"/>
          <a:lstStyle>
            <a:lvl1pPr>
              <a:defRPr>
                <a:solidFill>
                  <a:schemeClr val="bg1"/>
                </a:solidFill>
                <a:effectLst>
                  <a:outerShdw blurRad="38100" dist="38100" dir="2700000" algn="tl">
                    <a:srgbClr val="000000">
                      <a:alpha val="43137"/>
                    </a:srgbClr>
                  </a:outerShdw>
                </a:effectLst>
              </a:defRPr>
            </a:lvl1pPr>
          </a:lstStyle>
          <a:p>
            <a:pPr rtl="0"/>
            <a:r>
              <a:rPr lang="fr-FR" noProof="0"/>
              <a:t>Modifiez le style du titre</a:t>
            </a:r>
          </a:p>
        </p:txBody>
      </p:sp>
      <p:sp>
        <p:nvSpPr>
          <p:cNvPr id="26" name="Espace réservé du texte 25">
            <a:extLst>
              <a:ext uri="{FF2B5EF4-FFF2-40B4-BE49-F238E27FC236}">
                <a16:creationId xmlns:a16="http://schemas.microsoft.com/office/drawing/2014/main" id="{BADCFE1B-ABA2-4B11-B7DE-02CE383D6F22}"/>
              </a:ext>
            </a:extLst>
          </p:cNvPr>
          <p:cNvSpPr>
            <a:spLocks noGrp="1"/>
          </p:cNvSpPr>
          <p:nvPr>
            <p:ph type="body" sz="quarter" idx="15" hasCustomPrompt="1"/>
          </p:nvPr>
        </p:nvSpPr>
        <p:spPr>
          <a:xfrm>
            <a:off x="838200" y="4835779"/>
            <a:ext cx="4800600" cy="1066800"/>
          </a:xfrm>
        </p:spPr>
        <p:txBody>
          <a:bodyPr rtlCol="0">
            <a:normAutofit/>
          </a:bodyPr>
          <a:lstStyle>
            <a:lvl1pPr marL="228600" indent="0">
              <a:buNone/>
              <a:defRPr sz="2200">
                <a:solidFill>
                  <a:schemeClr val="bg1"/>
                </a:solidFill>
                <a:effectLst>
                  <a:outerShdw blurRad="38100" dist="38100" dir="2700000" algn="tl">
                    <a:srgbClr val="000000">
                      <a:alpha val="43137"/>
                    </a:srgbClr>
                  </a:outerShdw>
                </a:effectLst>
              </a:defRPr>
            </a:lvl1pPr>
          </a:lstStyle>
          <a:p>
            <a:pPr lvl="0" rtl="0"/>
            <a:r>
              <a:rPr lang="fr-FR" noProof="0"/>
              <a:t>Cliquez pour ajouter un sous-titre</a:t>
            </a:r>
          </a:p>
        </p:txBody>
      </p:sp>
      <p:sp>
        <p:nvSpPr>
          <p:cNvPr id="2" name="Espace réservé de la date 1">
            <a:extLst>
              <a:ext uri="{FF2B5EF4-FFF2-40B4-BE49-F238E27FC236}">
                <a16:creationId xmlns:a16="http://schemas.microsoft.com/office/drawing/2014/main" id="{118B9F00-8450-475B-B155-993BAF212AF6}"/>
              </a:ext>
            </a:extLst>
          </p:cNvPr>
          <p:cNvSpPr>
            <a:spLocks noGrp="1"/>
          </p:cNvSpPr>
          <p:nvPr>
            <p:ph type="dt" sz="half" idx="10"/>
          </p:nvPr>
        </p:nvSpPr>
        <p:spPr/>
        <p:txBody>
          <a:bodyPr rtlCol="0"/>
          <a:lstStyle/>
          <a:p>
            <a:pPr rtl="0"/>
            <a:r>
              <a:rPr lang="fr-FR" noProof="0"/>
              <a:t>1/3/20XX</a:t>
            </a:r>
          </a:p>
        </p:txBody>
      </p:sp>
      <p:sp>
        <p:nvSpPr>
          <p:cNvPr id="3" name="Espace réservé du pied de page 2">
            <a:extLst>
              <a:ext uri="{FF2B5EF4-FFF2-40B4-BE49-F238E27FC236}">
                <a16:creationId xmlns:a16="http://schemas.microsoft.com/office/drawing/2014/main" id="{5C0FDDA3-8E6F-42F7-BFBE-7FA9C647CA4E}"/>
              </a:ext>
            </a:extLst>
          </p:cNvPr>
          <p:cNvSpPr>
            <a:spLocks noGrp="1"/>
          </p:cNvSpPr>
          <p:nvPr>
            <p:ph type="ftr" sz="quarter" idx="11"/>
          </p:nvPr>
        </p:nvSpPr>
        <p:spPr/>
        <p:txBody>
          <a:bodyPr rtlCol="0"/>
          <a:lstStyle/>
          <a:p>
            <a:pPr rtl="0"/>
            <a:r>
              <a:rPr lang="fr-FR" noProof="0"/>
              <a:t>EXEMPLE DE TEXTE DE PIED DE PAGE</a:t>
            </a:r>
          </a:p>
        </p:txBody>
      </p:sp>
      <p:sp>
        <p:nvSpPr>
          <p:cNvPr id="4" name="Espace réservé du numéro de diapositive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Tree>
    <p:extLst>
      <p:ext uri="{BB962C8B-B14F-4D97-AF65-F5344CB8AC3E}">
        <p14:creationId xmlns:p14="http://schemas.microsoft.com/office/powerpoint/2010/main" val="358290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Équip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B2DD4C-BFBC-4087-B94C-4DD0690E838E}"/>
              </a:ext>
            </a:extLst>
          </p:cNvPr>
          <p:cNvSpPr>
            <a:spLocks noGrp="1"/>
          </p:cNvSpPr>
          <p:nvPr>
            <p:ph type="title"/>
          </p:nvPr>
        </p:nvSpPr>
        <p:spPr/>
        <p:txBody>
          <a:bodyPr rtlCol="0"/>
          <a:lstStyle/>
          <a:p>
            <a:pPr rtl="0"/>
            <a:r>
              <a:rPr lang="fr-FR" noProof="0"/>
              <a:t>Modifiez le style du titre</a:t>
            </a:r>
          </a:p>
        </p:txBody>
      </p:sp>
      <p:sp>
        <p:nvSpPr>
          <p:cNvPr id="15" name="Espace réservé d’image 14">
            <a:extLst>
              <a:ext uri="{FF2B5EF4-FFF2-40B4-BE49-F238E27FC236}">
                <a16:creationId xmlns:a16="http://schemas.microsoft.com/office/drawing/2014/main" id="{1B84B862-7F1F-4B98-B437-936D8A73A91A}"/>
              </a:ext>
            </a:extLst>
          </p:cNvPr>
          <p:cNvSpPr>
            <a:spLocks noGrp="1"/>
          </p:cNvSpPr>
          <p:nvPr>
            <p:ph type="pic" sz="quarter" idx="13"/>
          </p:nvPr>
        </p:nvSpPr>
        <p:spPr>
          <a:xfrm>
            <a:off x="740664" y="2240280"/>
            <a:ext cx="2286000" cy="2322576"/>
          </a:xfrm>
          <a:solidFill>
            <a:schemeClr val="accent6"/>
          </a:solidFill>
        </p:spPr>
        <p:txBody>
          <a:bodyPr rtlCol="0"/>
          <a:lstStyle/>
          <a:p>
            <a:pPr rtl="0"/>
            <a:r>
              <a:rPr lang="fr-FR" noProof="0"/>
              <a:t>Cliquez sur l'icône pour ajouter une image</a:t>
            </a:r>
          </a:p>
        </p:txBody>
      </p:sp>
      <p:sp>
        <p:nvSpPr>
          <p:cNvPr id="16" name="Espace réservé d’image 14">
            <a:extLst>
              <a:ext uri="{FF2B5EF4-FFF2-40B4-BE49-F238E27FC236}">
                <a16:creationId xmlns:a16="http://schemas.microsoft.com/office/drawing/2014/main" id="{C76B23B2-3605-4292-9F96-F34651B689A7}"/>
              </a:ext>
            </a:extLst>
          </p:cNvPr>
          <p:cNvSpPr>
            <a:spLocks noGrp="1"/>
          </p:cNvSpPr>
          <p:nvPr>
            <p:ph type="pic" sz="quarter" idx="14"/>
          </p:nvPr>
        </p:nvSpPr>
        <p:spPr>
          <a:xfrm>
            <a:off x="3538728" y="2240280"/>
            <a:ext cx="2286000" cy="2322576"/>
          </a:xfrm>
          <a:solidFill>
            <a:schemeClr val="accent6"/>
          </a:solidFill>
        </p:spPr>
        <p:txBody>
          <a:bodyPr rtlCol="0"/>
          <a:lstStyle/>
          <a:p>
            <a:pPr rtl="0"/>
            <a:r>
              <a:rPr lang="fr-FR" noProof="0"/>
              <a:t>Cliquez sur l'icône pour ajouter une image</a:t>
            </a:r>
          </a:p>
        </p:txBody>
      </p:sp>
      <p:sp>
        <p:nvSpPr>
          <p:cNvPr id="17" name="Espace réservé d’image 14">
            <a:extLst>
              <a:ext uri="{FF2B5EF4-FFF2-40B4-BE49-F238E27FC236}">
                <a16:creationId xmlns:a16="http://schemas.microsoft.com/office/drawing/2014/main" id="{AB1E9EC3-2FB6-4E1C-8211-306450FDEE7F}"/>
              </a:ext>
            </a:extLst>
          </p:cNvPr>
          <p:cNvSpPr>
            <a:spLocks noGrp="1"/>
          </p:cNvSpPr>
          <p:nvPr>
            <p:ph type="pic" sz="quarter" idx="15"/>
          </p:nvPr>
        </p:nvSpPr>
        <p:spPr>
          <a:xfrm>
            <a:off x="6345936" y="2267712"/>
            <a:ext cx="2286000" cy="2322576"/>
          </a:xfrm>
          <a:solidFill>
            <a:schemeClr val="accent6"/>
          </a:solidFill>
        </p:spPr>
        <p:txBody>
          <a:bodyPr rtlCol="0"/>
          <a:lstStyle/>
          <a:p>
            <a:pPr rtl="0"/>
            <a:r>
              <a:rPr lang="fr-FR" noProof="0"/>
              <a:t>Cliquez sur l'icône pour ajouter une image</a:t>
            </a:r>
          </a:p>
        </p:txBody>
      </p:sp>
      <p:sp>
        <p:nvSpPr>
          <p:cNvPr id="18" name="Espace réservé d’image 14">
            <a:extLst>
              <a:ext uri="{FF2B5EF4-FFF2-40B4-BE49-F238E27FC236}">
                <a16:creationId xmlns:a16="http://schemas.microsoft.com/office/drawing/2014/main" id="{F3628146-045F-4FBC-A365-3D1D4B3DA6E9}"/>
              </a:ext>
            </a:extLst>
          </p:cNvPr>
          <p:cNvSpPr>
            <a:spLocks noGrp="1"/>
          </p:cNvSpPr>
          <p:nvPr>
            <p:ph type="pic" sz="quarter" idx="16"/>
          </p:nvPr>
        </p:nvSpPr>
        <p:spPr>
          <a:xfrm>
            <a:off x="9153144" y="2267712"/>
            <a:ext cx="2286000" cy="2322576"/>
          </a:xfrm>
          <a:solidFill>
            <a:schemeClr val="accent6"/>
          </a:solidFill>
        </p:spPr>
        <p:txBody>
          <a:bodyPr rtlCol="0"/>
          <a:lstStyle/>
          <a:p>
            <a:pPr rtl="0"/>
            <a:r>
              <a:rPr lang="fr-FR" noProof="0"/>
              <a:t>Cliquez sur l'icône pour ajouter une image</a:t>
            </a:r>
          </a:p>
        </p:txBody>
      </p:sp>
      <p:sp>
        <p:nvSpPr>
          <p:cNvPr id="20" name="Espace réservé du texte 19">
            <a:extLst>
              <a:ext uri="{FF2B5EF4-FFF2-40B4-BE49-F238E27FC236}">
                <a16:creationId xmlns:a16="http://schemas.microsoft.com/office/drawing/2014/main" id="{CB50972B-CA23-4B92-987F-EE48ECCFF590}"/>
              </a:ext>
            </a:extLst>
          </p:cNvPr>
          <p:cNvSpPr>
            <a:spLocks noGrp="1"/>
          </p:cNvSpPr>
          <p:nvPr>
            <p:ph type="body" sz="quarter" idx="17" hasCustomPrompt="1"/>
          </p:nvPr>
        </p:nvSpPr>
        <p:spPr>
          <a:xfrm>
            <a:off x="741363" y="4733925"/>
            <a:ext cx="2286000" cy="590550"/>
          </a:xfrm>
        </p:spPr>
        <p:txBody>
          <a:bodyPr rtlCol="0">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rtl="0"/>
            <a:r>
              <a:rPr lang="fr-FR" noProof="0"/>
              <a:t>Nom</a:t>
            </a:r>
          </a:p>
        </p:txBody>
      </p:sp>
      <p:sp>
        <p:nvSpPr>
          <p:cNvPr id="23" name="Espace réservé du texte 19">
            <a:extLst>
              <a:ext uri="{FF2B5EF4-FFF2-40B4-BE49-F238E27FC236}">
                <a16:creationId xmlns:a16="http://schemas.microsoft.com/office/drawing/2014/main" id="{8DE19225-DA72-4A39-8CFD-695BFBB93E6D}"/>
              </a:ext>
            </a:extLst>
          </p:cNvPr>
          <p:cNvSpPr>
            <a:spLocks noGrp="1"/>
          </p:cNvSpPr>
          <p:nvPr>
            <p:ph type="body" sz="quarter" idx="18" hasCustomPrompt="1"/>
          </p:nvPr>
        </p:nvSpPr>
        <p:spPr>
          <a:xfrm>
            <a:off x="740664" y="5343144"/>
            <a:ext cx="2286000" cy="590550"/>
          </a:xfrm>
        </p:spPr>
        <p:txBody>
          <a:bodyPr rtlCol="0">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rtl="0"/>
            <a:r>
              <a:rPr lang="fr-FR" noProof="0"/>
              <a:t>Titre</a:t>
            </a:r>
          </a:p>
        </p:txBody>
      </p:sp>
      <p:sp>
        <p:nvSpPr>
          <p:cNvPr id="24" name="Espace réservé du texte 19">
            <a:extLst>
              <a:ext uri="{FF2B5EF4-FFF2-40B4-BE49-F238E27FC236}">
                <a16:creationId xmlns:a16="http://schemas.microsoft.com/office/drawing/2014/main" id="{E66A7C97-DBB6-4333-B12F-E26C38E6975C}"/>
              </a:ext>
            </a:extLst>
          </p:cNvPr>
          <p:cNvSpPr>
            <a:spLocks noGrp="1"/>
          </p:cNvSpPr>
          <p:nvPr>
            <p:ph type="body" sz="quarter" idx="19" hasCustomPrompt="1"/>
          </p:nvPr>
        </p:nvSpPr>
        <p:spPr>
          <a:xfrm>
            <a:off x="3538728" y="4733925"/>
            <a:ext cx="2286000" cy="590550"/>
          </a:xfrm>
        </p:spPr>
        <p:txBody>
          <a:bodyPr rtlCol="0">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rtl="0"/>
            <a:r>
              <a:rPr lang="fr-FR" noProof="0"/>
              <a:t>Nom</a:t>
            </a:r>
          </a:p>
        </p:txBody>
      </p:sp>
      <p:sp>
        <p:nvSpPr>
          <p:cNvPr id="25" name="Espace réservé du texte 19">
            <a:extLst>
              <a:ext uri="{FF2B5EF4-FFF2-40B4-BE49-F238E27FC236}">
                <a16:creationId xmlns:a16="http://schemas.microsoft.com/office/drawing/2014/main" id="{041FA0B5-660E-478A-AF8A-196DBD6AE43A}"/>
              </a:ext>
            </a:extLst>
          </p:cNvPr>
          <p:cNvSpPr>
            <a:spLocks noGrp="1"/>
          </p:cNvSpPr>
          <p:nvPr>
            <p:ph type="body" sz="quarter" idx="20" hasCustomPrompt="1"/>
          </p:nvPr>
        </p:nvSpPr>
        <p:spPr>
          <a:xfrm>
            <a:off x="3538029" y="5343144"/>
            <a:ext cx="2286000" cy="590550"/>
          </a:xfrm>
        </p:spPr>
        <p:txBody>
          <a:bodyPr rtlCol="0">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rtl="0"/>
            <a:r>
              <a:rPr lang="fr-FR" noProof="0"/>
              <a:t>Titre</a:t>
            </a:r>
          </a:p>
        </p:txBody>
      </p:sp>
      <p:sp>
        <p:nvSpPr>
          <p:cNvPr id="26" name="Espace réservé du texte 19">
            <a:extLst>
              <a:ext uri="{FF2B5EF4-FFF2-40B4-BE49-F238E27FC236}">
                <a16:creationId xmlns:a16="http://schemas.microsoft.com/office/drawing/2014/main" id="{77C92085-3D01-44E4-BA12-E39F1EA0ACE5}"/>
              </a:ext>
            </a:extLst>
          </p:cNvPr>
          <p:cNvSpPr>
            <a:spLocks noGrp="1"/>
          </p:cNvSpPr>
          <p:nvPr>
            <p:ph type="body" sz="quarter" idx="21" hasCustomPrompt="1"/>
          </p:nvPr>
        </p:nvSpPr>
        <p:spPr>
          <a:xfrm>
            <a:off x="6367973" y="4733544"/>
            <a:ext cx="2286000" cy="590550"/>
          </a:xfrm>
        </p:spPr>
        <p:txBody>
          <a:bodyPr rtlCol="0">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rtl="0"/>
            <a:r>
              <a:rPr lang="fr-FR" noProof="0"/>
              <a:t>Nom</a:t>
            </a:r>
          </a:p>
        </p:txBody>
      </p:sp>
      <p:sp>
        <p:nvSpPr>
          <p:cNvPr id="27" name="Espace réservé du texte 19">
            <a:extLst>
              <a:ext uri="{FF2B5EF4-FFF2-40B4-BE49-F238E27FC236}">
                <a16:creationId xmlns:a16="http://schemas.microsoft.com/office/drawing/2014/main" id="{35DA97BC-7224-440A-A227-8F4A1018043A}"/>
              </a:ext>
            </a:extLst>
          </p:cNvPr>
          <p:cNvSpPr>
            <a:spLocks noGrp="1"/>
          </p:cNvSpPr>
          <p:nvPr>
            <p:ph type="body" sz="quarter" idx="22" hasCustomPrompt="1"/>
          </p:nvPr>
        </p:nvSpPr>
        <p:spPr>
          <a:xfrm>
            <a:off x="6367274" y="5342763"/>
            <a:ext cx="2286000" cy="590550"/>
          </a:xfrm>
        </p:spPr>
        <p:txBody>
          <a:bodyPr rtlCol="0">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rtl="0"/>
            <a:r>
              <a:rPr lang="fr-FR" noProof="0"/>
              <a:t>Titre</a:t>
            </a:r>
          </a:p>
        </p:txBody>
      </p:sp>
      <p:sp>
        <p:nvSpPr>
          <p:cNvPr id="28" name="Espace réservé du texte 19">
            <a:extLst>
              <a:ext uri="{FF2B5EF4-FFF2-40B4-BE49-F238E27FC236}">
                <a16:creationId xmlns:a16="http://schemas.microsoft.com/office/drawing/2014/main" id="{C236524B-4724-42FA-A2B2-33566478FD42}"/>
              </a:ext>
            </a:extLst>
          </p:cNvPr>
          <p:cNvSpPr>
            <a:spLocks noGrp="1"/>
          </p:cNvSpPr>
          <p:nvPr>
            <p:ph type="body" sz="quarter" idx="23" hasCustomPrompt="1"/>
          </p:nvPr>
        </p:nvSpPr>
        <p:spPr>
          <a:xfrm>
            <a:off x="9164639" y="4737100"/>
            <a:ext cx="2286000" cy="590550"/>
          </a:xfrm>
        </p:spPr>
        <p:txBody>
          <a:bodyPr rtlCol="0">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rtl="0"/>
            <a:r>
              <a:rPr lang="fr-FR" noProof="0"/>
              <a:t>Nom</a:t>
            </a:r>
          </a:p>
        </p:txBody>
      </p:sp>
      <p:sp>
        <p:nvSpPr>
          <p:cNvPr id="29" name="Espace réservé du texte 19">
            <a:extLst>
              <a:ext uri="{FF2B5EF4-FFF2-40B4-BE49-F238E27FC236}">
                <a16:creationId xmlns:a16="http://schemas.microsoft.com/office/drawing/2014/main" id="{5F7DE4ED-8F4D-465C-86B4-2372AE291F56}"/>
              </a:ext>
            </a:extLst>
          </p:cNvPr>
          <p:cNvSpPr>
            <a:spLocks noGrp="1"/>
          </p:cNvSpPr>
          <p:nvPr>
            <p:ph type="body" sz="quarter" idx="24" hasCustomPrompt="1"/>
          </p:nvPr>
        </p:nvSpPr>
        <p:spPr>
          <a:xfrm>
            <a:off x="9163940" y="5346319"/>
            <a:ext cx="2286000" cy="590550"/>
          </a:xfrm>
        </p:spPr>
        <p:txBody>
          <a:bodyPr rtlCol="0">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rtl="0"/>
            <a:r>
              <a:rPr lang="fr-FR" noProof="0"/>
              <a:t>Titre</a:t>
            </a:r>
          </a:p>
        </p:txBody>
      </p:sp>
      <p:sp>
        <p:nvSpPr>
          <p:cNvPr id="3" name="Espace réservé de la date 2">
            <a:extLst>
              <a:ext uri="{FF2B5EF4-FFF2-40B4-BE49-F238E27FC236}">
                <a16:creationId xmlns:a16="http://schemas.microsoft.com/office/drawing/2014/main" id="{BEB9D434-8228-4C7F-B520-14121EBC903B}"/>
              </a:ext>
            </a:extLst>
          </p:cNvPr>
          <p:cNvSpPr>
            <a:spLocks noGrp="1"/>
          </p:cNvSpPr>
          <p:nvPr>
            <p:ph type="dt" sz="half" idx="10"/>
          </p:nvPr>
        </p:nvSpPr>
        <p:spPr/>
        <p:txBody>
          <a:bodyPr rtlCol="0"/>
          <a:lstStyle/>
          <a:p>
            <a:pPr rtl="0"/>
            <a:r>
              <a:rPr lang="fr-FR" noProof="0"/>
              <a:t>1/3/20XX</a:t>
            </a:r>
          </a:p>
        </p:txBody>
      </p:sp>
      <p:sp>
        <p:nvSpPr>
          <p:cNvPr id="4" name="Espace réservé du pied de page 3">
            <a:extLst>
              <a:ext uri="{FF2B5EF4-FFF2-40B4-BE49-F238E27FC236}">
                <a16:creationId xmlns:a16="http://schemas.microsoft.com/office/drawing/2014/main" id="{997B89BD-A70A-48D2-A3D9-DB2C0DB123B4}"/>
              </a:ext>
            </a:extLst>
          </p:cNvPr>
          <p:cNvSpPr>
            <a:spLocks noGrp="1"/>
          </p:cNvSpPr>
          <p:nvPr>
            <p:ph type="ftr" sz="quarter" idx="11"/>
          </p:nvPr>
        </p:nvSpPr>
        <p:spPr/>
        <p:txBody>
          <a:bodyPr rtlCol="0"/>
          <a:lstStyle/>
          <a:p>
            <a:pPr rtl="0"/>
            <a:r>
              <a:rPr lang="fr-FR" noProof="0"/>
              <a:t>EXEMPLE DE TEXTE DE PIED DE PAGE</a:t>
            </a:r>
          </a:p>
        </p:txBody>
      </p:sp>
      <p:sp>
        <p:nvSpPr>
          <p:cNvPr id="5" name="Espace réservé du numéro de diapositive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Tree>
    <p:extLst>
      <p:ext uri="{BB962C8B-B14F-4D97-AF65-F5344CB8AC3E}">
        <p14:creationId xmlns:p14="http://schemas.microsoft.com/office/powerpoint/2010/main" val="338045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2 colonnes (diapositive de comparaison)">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AEEFF5CA-4662-4430-80C7-99CD7D66C9CF}"/>
              </a:ext>
            </a:extLst>
          </p:cNvPr>
          <p:cNvSpPr>
            <a:spLocks noGrp="1"/>
          </p:cNvSpPr>
          <p:nvPr>
            <p:ph sz="half" idx="2" hasCustomPrompt="1"/>
          </p:nvPr>
        </p:nvSpPr>
        <p:spPr>
          <a:xfrm>
            <a:off x="839788" y="2560320"/>
            <a:ext cx="5157787" cy="3446463"/>
          </a:xfrm>
          <a:solidFill>
            <a:schemeClr val="bg1"/>
          </a:solidFill>
        </p:spPr>
        <p:txBody>
          <a:bodyPr rtlCol="0">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contenu 5">
            <a:extLst>
              <a:ext uri="{FF2B5EF4-FFF2-40B4-BE49-F238E27FC236}">
                <a16:creationId xmlns:a16="http://schemas.microsoft.com/office/drawing/2014/main" id="{4DF7633C-C24D-4947-979C-132B3AC405A8}"/>
              </a:ext>
            </a:extLst>
          </p:cNvPr>
          <p:cNvSpPr>
            <a:spLocks noGrp="1"/>
          </p:cNvSpPr>
          <p:nvPr>
            <p:ph sz="quarter" idx="4" hasCustomPrompt="1"/>
          </p:nvPr>
        </p:nvSpPr>
        <p:spPr>
          <a:xfrm>
            <a:off x="6172200" y="2560320"/>
            <a:ext cx="5183188" cy="3446463"/>
          </a:xfrm>
        </p:spPr>
        <p:txBody>
          <a:bodyPr rtlCol="0">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a:extLst>
              <a:ext uri="{FF2B5EF4-FFF2-40B4-BE49-F238E27FC236}">
                <a16:creationId xmlns:a16="http://schemas.microsoft.com/office/drawing/2014/main" id="{CE8A46E1-3934-4807-900F-CA7A4D8D66B3}"/>
              </a:ext>
            </a:extLst>
          </p:cNvPr>
          <p:cNvSpPr>
            <a:spLocks noGrp="1"/>
          </p:cNvSpPr>
          <p:nvPr>
            <p:ph type="dt" sz="half" idx="10"/>
          </p:nvPr>
        </p:nvSpPr>
        <p:spPr/>
        <p:txBody>
          <a:bodyPr rtlCol="0"/>
          <a:lstStyle/>
          <a:p>
            <a:pPr rtl="0"/>
            <a:r>
              <a:rPr lang="fr-FR" noProof="0"/>
              <a:t>1/3/20XX</a:t>
            </a:r>
          </a:p>
        </p:txBody>
      </p:sp>
      <p:sp>
        <p:nvSpPr>
          <p:cNvPr id="8" name="Espace réservé du pied de page 7">
            <a:extLst>
              <a:ext uri="{FF2B5EF4-FFF2-40B4-BE49-F238E27FC236}">
                <a16:creationId xmlns:a16="http://schemas.microsoft.com/office/drawing/2014/main" id="{4BC9C6EA-1549-4601-8226-E5C43469CAFE}"/>
              </a:ext>
            </a:extLst>
          </p:cNvPr>
          <p:cNvSpPr>
            <a:spLocks noGrp="1"/>
          </p:cNvSpPr>
          <p:nvPr>
            <p:ph type="ftr" sz="quarter" idx="11"/>
          </p:nvPr>
        </p:nvSpPr>
        <p:spPr/>
        <p:txBody>
          <a:bodyPr rtlCol="0"/>
          <a:lstStyle/>
          <a:p>
            <a:pPr rtl="0"/>
            <a:r>
              <a:rPr lang="fr-FR" noProof="0"/>
              <a:t>EXEMPLE DE TEXTE DE PIED DE PAGE</a:t>
            </a:r>
          </a:p>
        </p:txBody>
      </p:sp>
      <p:sp>
        <p:nvSpPr>
          <p:cNvPr id="9" name="Espace réservé du numéro de diapositive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
        <p:nvSpPr>
          <p:cNvPr id="10" name="Titre 9">
            <a:extLst>
              <a:ext uri="{FF2B5EF4-FFF2-40B4-BE49-F238E27FC236}">
                <a16:creationId xmlns:a16="http://schemas.microsoft.com/office/drawing/2014/main" id="{351C83D0-CBAB-4E41-89AB-89FF36D38A0A}"/>
              </a:ext>
            </a:extLst>
          </p:cNvPr>
          <p:cNvSpPr>
            <a:spLocks noGrp="1"/>
          </p:cNvSpPr>
          <p:nvPr>
            <p:ph type="title"/>
          </p:nvPr>
        </p:nvSpPr>
        <p:spPr/>
        <p:txBody>
          <a:bodyPr rtlCol="0"/>
          <a:lstStyle/>
          <a:p>
            <a:pPr rtl="0"/>
            <a:r>
              <a:rPr lang="fr-FR" noProof="0"/>
              <a:t>Modifiez le style du titre</a:t>
            </a:r>
          </a:p>
        </p:txBody>
      </p:sp>
      <p:sp>
        <p:nvSpPr>
          <p:cNvPr id="11" name="Espace réservé du texte 2">
            <a:extLst>
              <a:ext uri="{FF2B5EF4-FFF2-40B4-BE49-F238E27FC236}">
                <a16:creationId xmlns:a16="http://schemas.microsoft.com/office/drawing/2014/main" id="{9C302BB0-D231-4195-8083-264C01DF99B8}"/>
              </a:ext>
            </a:extLst>
          </p:cNvPr>
          <p:cNvSpPr>
            <a:spLocks noGrp="1"/>
          </p:cNvSpPr>
          <p:nvPr>
            <p:ph type="body" idx="1" hasCustomPrompt="1"/>
          </p:nvPr>
        </p:nvSpPr>
        <p:spPr>
          <a:xfrm>
            <a:off x="839787" y="2011680"/>
            <a:ext cx="5157787"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13" name="Espace réservé du texte 4">
            <a:extLst>
              <a:ext uri="{FF2B5EF4-FFF2-40B4-BE49-F238E27FC236}">
                <a16:creationId xmlns:a16="http://schemas.microsoft.com/office/drawing/2014/main" id="{5B2A70FA-99E0-466C-AC57-33C48353BBDB}"/>
              </a:ext>
            </a:extLst>
          </p:cNvPr>
          <p:cNvSpPr>
            <a:spLocks noGrp="1"/>
          </p:cNvSpPr>
          <p:nvPr>
            <p:ph type="body" sz="quarter" idx="13" hasCustomPrompt="1"/>
          </p:nvPr>
        </p:nvSpPr>
        <p:spPr>
          <a:xfrm>
            <a:off x="6169027" y="2011680"/>
            <a:ext cx="5183187" cy="530352"/>
          </a:xfrm>
        </p:spPr>
        <p:txBody>
          <a:bodyPr rtlCol="0" anchor="t" anchorCtr="0">
            <a:noAutofit/>
          </a:bodyPr>
          <a:lstStyle>
            <a:lvl1pPr marL="0" indent="0" rtl="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Tree>
    <p:extLst>
      <p:ext uri="{BB962C8B-B14F-4D97-AF65-F5344CB8AC3E}">
        <p14:creationId xmlns:p14="http://schemas.microsoft.com/office/powerpoint/2010/main" val="94574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3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DC85CC-8D2B-4219-A2A4-1625A02DFECD}"/>
              </a:ext>
            </a:extLst>
          </p:cNvPr>
          <p:cNvSpPr>
            <a:spLocks noGrp="1"/>
          </p:cNvSpPr>
          <p:nvPr>
            <p:ph type="title"/>
          </p:nvPr>
        </p:nvSpPr>
        <p:spPr>
          <a:xfrm>
            <a:off x="839788" y="685800"/>
            <a:ext cx="10515600" cy="1325880"/>
          </a:xfrm>
        </p:spPr>
        <p:txBody>
          <a:bodyPr rtlCol="0"/>
          <a:lstStyle/>
          <a:p>
            <a:pPr rtl="0"/>
            <a:r>
              <a:rPr lang="fr-FR" noProof="0"/>
              <a:t>Modifiez le style du titre</a:t>
            </a:r>
          </a:p>
        </p:txBody>
      </p:sp>
      <p:sp>
        <p:nvSpPr>
          <p:cNvPr id="3" name="Espace réservé du texte 2">
            <a:extLst>
              <a:ext uri="{FF2B5EF4-FFF2-40B4-BE49-F238E27FC236}">
                <a16:creationId xmlns:a16="http://schemas.microsoft.com/office/drawing/2014/main" id="{DD6143C8-1CF7-440E-99A3-0527314598C6}"/>
              </a:ext>
            </a:extLst>
          </p:cNvPr>
          <p:cNvSpPr>
            <a:spLocks noGrp="1"/>
          </p:cNvSpPr>
          <p:nvPr>
            <p:ph type="body" idx="1" hasCustomPrompt="1"/>
          </p:nvPr>
        </p:nvSpPr>
        <p:spPr>
          <a:xfrm>
            <a:off x="839788" y="2011680"/>
            <a:ext cx="3383280"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4" name="Espace réservé du contenu 3">
            <a:extLst>
              <a:ext uri="{FF2B5EF4-FFF2-40B4-BE49-F238E27FC236}">
                <a16:creationId xmlns:a16="http://schemas.microsoft.com/office/drawing/2014/main" id="{AEEFF5CA-4662-4430-80C7-99CD7D66C9CF}"/>
              </a:ext>
            </a:extLst>
          </p:cNvPr>
          <p:cNvSpPr>
            <a:spLocks noGrp="1"/>
          </p:cNvSpPr>
          <p:nvPr>
            <p:ph sz="half" idx="2" hasCustomPrompt="1"/>
          </p:nvPr>
        </p:nvSpPr>
        <p:spPr>
          <a:xfrm>
            <a:off x="839788" y="2560320"/>
            <a:ext cx="3383280" cy="3446463"/>
          </a:xfrm>
        </p:spPr>
        <p:txBody>
          <a:bodyPr rtlCol="0">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a:extLst>
              <a:ext uri="{FF2B5EF4-FFF2-40B4-BE49-F238E27FC236}">
                <a16:creationId xmlns:a16="http://schemas.microsoft.com/office/drawing/2014/main" id="{876CB5B7-DC23-41CE-872B-E25BD64F84A5}"/>
              </a:ext>
            </a:extLst>
          </p:cNvPr>
          <p:cNvSpPr>
            <a:spLocks noGrp="1"/>
          </p:cNvSpPr>
          <p:nvPr>
            <p:ph type="body" sz="quarter" idx="3" hasCustomPrompt="1"/>
          </p:nvPr>
        </p:nvSpPr>
        <p:spPr>
          <a:xfrm>
            <a:off x="4404360" y="2011680"/>
            <a:ext cx="3383280"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6" name="Espace réservé du contenu 5">
            <a:extLst>
              <a:ext uri="{FF2B5EF4-FFF2-40B4-BE49-F238E27FC236}">
                <a16:creationId xmlns:a16="http://schemas.microsoft.com/office/drawing/2014/main" id="{4DF7633C-C24D-4947-979C-132B3AC405A8}"/>
              </a:ext>
            </a:extLst>
          </p:cNvPr>
          <p:cNvSpPr>
            <a:spLocks noGrp="1"/>
          </p:cNvSpPr>
          <p:nvPr>
            <p:ph sz="quarter" idx="4" hasCustomPrompt="1"/>
          </p:nvPr>
        </p:nvSpPr>
        <p:spPr>
          <a:xfrm>
            <a:off x="4404360" y="2560320"/>
            <a:ext cx="3383280" cy="3446463"/>
          </a:xfrm>
        </p:spPr>
        <p:txBody>
          <a:bodyPr rtlCol="0">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0" name="Espace réservé du texte 4">
            <a:extLst>
              <a:ext uri="{FF2B5EF4-FFF2-40B4-BE49-F238E27FC236}">
                <a16:creationId xmlns:a16="http://schemas.microsoft.com/office/drawing/2014/main" id="{422881CE-A366-4A3A-AE00-9B14BEFE4A95}"/>
              </a:ext>
            </a:extLst>
          </p:cNvPr>
          <p:cNvSpPr>
            <a:spLocks noGrp="1"/>
          </p:cNvSpPr>
          <p:nvPr>
            <p:ph type="body" sz="quarter" idx="13" hasCustomPrompt="1"/>
          </p:nvPr>
        </p:nvSpPr>
        <p:spPr>
          <a:xfrm>
            <a:off x="7968934" y="2011680"/>
            <a:ext cx="3383280"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11" name="Espace réservé du contenu 5">
            <a:extLst>
              <a:ext uri="{FF2B5EF4-FFF2-40B4-BE49-F238E27FC236}">
                <a16:creationId xmlns:a16="http://schemas.microsoft.com/office/drawing/2014/main" id="{3CF16E98-73C9-47B5-B88B-9120BEB9F09B}"/>
              </a:ext>
            </a:extLst>
          </p:cNvPr>
          <p:cNvSpPr>
            <a:spLocks noGrp="1"/>
          </p:cNvSpPr>
          <p:nvPr>
            <p:ph sz="quarter" idx="14" hasCustomPrompt="1"/>
          </p:nvPr>
        </p:nvSpPr>
        <p:spPr>
          <a:xfrm>
            <a:off x="7968934" y="2560320"/>
            <a:ext cx="3383280" cy="3446463"/>
          </a:xfrm>
        </p:spPr>
        <p:txBody>
          <a:bodyPr rtlCol="0">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a:extLst>
              <a:ext uri="{FF2B5EF4-FFF2-40B4-BE49-F238E27FC236}">
                <a16:creationId xmlns:a16="http://schemas.microsoft.com/office/drawing/2014/main" id="{CE8A46E1-3934-4807-900F-CA7A4D8D66B3}"/>
              </a:ext>
            </a:extLst>
          </p:cNvPr>
          <p:cNvSpPr>
            <a:spLocks noGrp="1"/>
          </p:cNvSpPr>
          <p:nvPr>
            <p:ph type="dt" sz="half" idx="10"/>
          </p:nvPr>
        </p:nvSpPr>
        <p:spPr/>
        <p:txBody>
          <a:bodyPr rtlCol="0"/>
          <a:lstStyle/>
          <a:p>
            <a:pPr rtl="0"/>
            <a:r>
              <a:rPr lang="fr-FR" noProof="0"/>
              <a:t>1/3/20XX</a:t>
            </a:r>
          </a:p>
        </p:txBody>
      </p:sp>
      <p:sp>
        <p:nvSpPr>
          <p:cNvPr id="8" name="Espace réservé du pied de page 7">
            <a:extLst>
              <a:ext uri="{FF2B5EF4-FFF2-40B4-BE49-F238E27FC236}">
                <a16:creationId xmlns:a16="http://schemas.microsoft.com/office/drawing/2014/main" id="{4BC9C6EA-1549-4601-8226-E5C43469CAFE}"/>
              </a:ext>
            </a:extLst>
          </p:cNvPr>
          <p:cNvSpPr>
            <a:spLocks noGrp="1"/>
          </p:cNvSpPr>
          <p:nvPr>
            <p:ph type="ftr" sz="quarter" idx="11"/>
          </p:nvPr>
        </p:nvSpPr>
        <p:spPr/>
        <p:txBody>
          <a:bodyPr rtlCol="0"/>
          <a:lstStyle/>
          <a:p>
            <a:pPr rtl="0"/>
            <a:r>
              <a:rPr lang="fr-FR" noProof="0"/>
              <a:t>EXEMPLE DE TEXTE DE PIED DE PAGE</a:t>
            </a:r>
          </a:p>
        </p:txBody>
      </p:sp>
      <p:sp>
        <p:nvSpPr>
          <p:cNvPr id="9" name="Espace réservé du numéro de diapositive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rtlCol="0"/>
          <a:lstStyle/>
          <a:p>
            <a:pPr rtl="0"/>
            <a:fld id="{28844951-7827-47D4-8276-7DDE1FA7D85A}" type="slidenum">
              <a:rPr lang="fr-FR" noProof="0" smtClean="0"/>
              <a:t>‹N°›</a:t>
            </a:fld>
            <a:endParaRPr lang="fr-FR" noProof="0"/>
          </a:p>
        </p:txBody>
      </p:sp>
    </p:spTree>
    <p:extLst>
      <p:ext uri="{BB962C8B-B14F-4D97-AF65-F5344CB8AC3E}">
        <p14:creationId xmlns:p14="http://schemas.microsoft.com/office/powerpoint/2010/main" val="165887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Cadre 7">
            <a:extLst>
              <a:ext uri="{FF2B5EF4-FFF2-40B4-BE49-F238E27FC236}">
                <a16:creationId xmlns:a16="http://schemas.microsoft.com/office/drawing/2014/main" id="{DD7EAFE6-2BB9-41FB-9CF4-588CFC708774}"/>
              </a:ext>
            </a:extLst>
          </p:cNvPr>
          <p:cNvSpPr/>
          <p:nvPr/>
        </p:nvSpPr>
        <p:spPr>
          <a:xfrm>
            <a:off x="1524"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Espace réservé du titre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pPr rtl="0"/>
            <a:r>
              <a:rPr lang="fr-FR" noProof="0"/>
              <a:t>Modifiez le style du titre</a:t>
            </a:r>
          </a:p>
        </p:txBody>
      </p:sp>
      <p:sp>
        <p:nvSpPr>
          <p:cNvPr id="3" name="Espace réservé du texte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pPr rtl="0"/>
            <a:r>
              <a:rPr lang="fr-FR" noProof="0"/>
              <a:t>1/3/20XX</a:t>
            </a:r>
          </a:p>
        </p:txBody>
      </p:sp>
      <p:sp>
        <p:nvSpPr>
          <p:cNvPr id="5" name="Espace réservé du pied de page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pPr rtl="0"/>
            <a:r>
              <a:rPr lang="fr-FR" noProof="0">
                <a:solidFill>
                  <a:srgbClr val="FFFFFF"/>
                </a:solidFill>
              </a:rPr>
              <a:t>EXEMPLE DE TEXTE DE PIED DE PAGE</a:t>
            </a:r>
          </a:p>
        </p:txBody>
      </p:sp>
      <p:sp>
        <p:nvSpPr>
          <p:cNvPr id="6" name="Espace réservé du numéro de diapositive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pPr rtl="0"/>
            <a:fld id="{28844951-7827-47D4-8276-7DDE1FA7D85A}" type="slidenum">
              <a:rPr lang="fr-FR" noProof="0" smtClean="0"/>
              <a:pPr rtl="0"/>
              <a:t>‹N°›</a:t>
            </a:fld>
            <a:endParaRPr lang="fr-FR" noProof="0"/>
          </a:p>
        </p:txBody>
      </p:sp>
    </p:spTree>
    <p:extLst>
      <p:ext uri="{BB962C8B-B14F-4D97-AF65-F5344CB8AC3E}">
        <p14:creationId xmlns:p14="http://schemas.microsoft.com/office/powerpoint/2010/main" val="2314514164"/>
      </p:ext>
    </p:extLst>
  </p:cSld>
  <p:clrMap bg1="lt1" tx1="dk1" bg2="lt2" tx2="dk2" accent1="accent1" accent2="accent2" accent3="accent3" accent4="accent4" accent5="accent5" accent6="accent6" hlink="hlink" folHlink="folHlink"/>
  <p:sldLayoutIdLst>
    <p:sldLayoutId id="2147483697" r:id="rId1"/>
    <p:sldLayoutId id="2147483696" r:id="rId2"/>
    <p:sldLayoutId id="2147483699" r:id="rId3"/>
    <p:sldLayoutId id="2147483698" r:id="rId4"/>
    <p:sldLayoutId id="2147483686" r:id="rId5"/>
    <p:sldLayoutId id="2147483700" r:id="rId6"/>
    <p:sldLayoutId id="2147483705" r:id="rId7"/>
    <p:sldLayoutId id="2147483689" r:id="rId8"/>
    <p:sldLayoutId id="2147483704" r:id="rId9"/>
    <p:sldLayoutId id="2147483702" r:id="rId10"/>
    <p:sldLayoutId id="2147483701" r:id="rId11"/>
    <p:sldLayoutId id="2147483703" r:id="rId12"/>
    <p:sldLayoutId id="2147483685" r:id="rId13"/>
    <p:sldLayoutId id="2147483687" r:id="rId14"/>
    <p:sldLayoutId id="2147483688" r:id="rId15"/>
    <p:sldLayoutId id="2147483690" r:id="rId16"/>
    <p:sldLayoutId id="2147483692" r:id="rId17"/>
    <p:sldLayoutId id="2147483693" r:id="rId18"/>
  </p:sldLayoutIdLst>
  <p:hf hdr="0"/>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32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5.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2.xml"/><Relationship Id="rId1" Type="http://schemas.openxmlformats.org/officeDocument/2006/relationships/tags" Target="../tags/tag41.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tags" Target="../tags/tag45.xml"/><Relationship Id="rId7" Type="http://schemas.openxmlformats.org/officeDocument/2006/relationships/diagramData" Target="../diagrams/data3.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5.xml"/><Relationship Id="rId11" Type="http://schemas.microsoft.com/office/2007/relationships/diagramDrawing" Target="../diagrams/drawing3.xml"/><Relationship Id="rId5" Type="http://schemas.openxmlformats.org/officeDocument/2006/relationships/tags" Target="../tags/tag47.xml"/><Relationship Id="rId10" Type="http://schemas.openxmlformats.org/officeDocument/2006/relationships/diagramColors" Target="../diagrams/colors3.xml"/><Relationship Id="rId4" Type="http://schemas.openxmlformats.org/officeDocument/2006/relationships/tags" Target="../tags/tag46.xml"/><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5.xml"/><Relationship Id="rId5" Type="http://schemas.openxmlformats.org/officeDocument/2006/relationships/tags" Target="../tags/tag52.xml"/><Relationship Id="rId4" Type="http://schemas.openxmlformats.org/officeDocument/2006/relationships/tags" Target="../tags/tag5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4.xml"/><Relationship Id="rId1" Type="http://schemas.openxmlformats.org/officeDocument/2006/relationships/tags" Target="../tags/tag5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6.xml"/><Relationship Id="rId1" Type="http://schemas.openxmlformats.org/officeDocument/2006/relationships/tags" Target="../tags/tag5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8.xml"/><Relationship Id="rId1" Type="http://schemas.openxmlformats.org/officeDocument/2006/relationships/tags" Target="../tags/tag5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0.xml"/><Relationship Id="rId1" Type="http://schemas.openxmlformats.org/officeDocument/2006/relationships/tags" Target="../tags/tag5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2.xml"/><Relationship Id="rId1" Type="http://schemas.openxmlformats.org/officeDocument/2006/relationships/tags" Target="../tags/tag6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4.xml"/><Relationship Id="rId1" Type="http://schemas.openxmlformats.org/officeDocument/2006/relationships/tags" Target="../tags/tag6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6.xml"/><Relationship Id="rId1" Type="http://schemas.openxmlformats.org/officeDocument/2006/relationships/tags" Target="../tags/tag65.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video" Target="https://www.youtube.com/embed/FlKpjhOBQqk?feature=oembed" TargetMode="Externa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4.jpeg"/><Relationship Id="rId5" Type="http://schemas.openxmlformats.org/officeDocument/2006/relationships/slideLayout" Target="../slideLayouts/slideLayout5.xml"/><Relationship Id="rId4" Type="http://schemas.openxmlformats.org/officeDocument/2006/relationships/tags" Target="../tags/tag6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71.xml"/><Relationship Id="rId1" Type="http://schemas.openxmlformats.org/officeDocument/2006/relationships/tags" Target="../tags/tag70.xml"/></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74.xml"/><Relationship Id="rId7" Type="http://schemas.openxmlformats.org/officeDocument/2006/relationships/hyperlink" Target="https://www.youtube.com/watch?v=W2KCAnmKjUk" TargetMode="Externa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Layout" Target="../slideLayouts/slideLayout5.xml"/><Relationship Id="rId5" Type="http://schemas.openxmlformats.org/officeDocument/2006/relationships/tags" Target="../tags/tag75.xml"/><Relationship Id="rId4" Type="http://schemas.openxmlformats.org/officeDocument/2006/relationships/video" Target="https://www.youtube.com/embed/W2KCAnmKjUk?feature=oembed" TargetMode="External"/><Relationship Id="rId9"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77.xml"/><Relationship Id="rId1" Type="http://schemas.openxmlformats.org/officeDocument/2006/relationships/tags" Target="../tags/tag7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79.xml"/><Relationship Id="rId1" Type="http://schemas.openxmlformats.org/officeDocument/2006/relationships/tags" Target="../tags/tag7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1.xml"/><Relationship Id="rId1" Type="http://schemas.openxmlformats.org/officeDocument/2006/relationships/tags" Target="../tags/tag80.xml"/></Relationships>
</file>

<file path=ppt/slides/_rels/slide26.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diagramColors" Target="../diagrams/colors4.xml"/><Relationship Id="rId3" Type="http://schemas.openxmlformats.org/officeDocument/2006/relationships/tags" Target="../tags/tag84.xml"/><Relationship Id="rId7" Type="http://schemas.openxmlformats.org/officeDocument/2006/relationships/video" Target="https://www.youtube.com/embed/FlvT3mrdgJY?feature=oembed" TargetMode="External"/><Relationship Id="rId12" Type="http://schemas.openxmlformats.org/officeDocument/2006/relationships/diagramQuickStyle" Target="../diagrams/quickStyle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diagramLayout" Target="../diagrams/layout4.xml"/><Relationship Id="rId5" Type="http://schemas.openxmlformats.org/officeDocument/2006/relationships/tags" Target="../tags/tag86.xml"/><Relationship Id="rId15" Type="http://schemas.openxmlformats.org/officeDocument/2006/relationships/image" Target="../media/image7.jpeg"/><Relationship Id="rId10" Type="http://schemas.openxmlformats.org/officeDocument/2006/relationships/diagramData" Target="../diagrams/data4.xml"/><Relationship Id="rId4" Type="http://schemas.openxmlformats.org/officeDocument/2006/relationships/tags" Target="../tags/tag85.xml"/><Relationship Id="rId9" Type="http://schemas.openxmlformats.org/officeDocument/2006/relationships/slideLayout" Target="../slideLayouts/slideLayout17.xml"/><Relationship Id="rId14" Type="http://schemas.microsoft.com/office/2007/relationships/diagramDrawing" Target="../diagrams/drawing4.xml"/></Relationships>
</file>

<file path=ppt/slides/_rels/slide27.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tags" Target="../tags/tag94.xml"/><Relationship Id="rId7" Type="http://schemas.openxmlformats.org/officeDocument/2006/relationships/diagramData" Target="../diagrams/data5.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slideLayout" Target="../slideLayouts/slideLayout5.xml"/><Relationship Id="rId11" Type="http://schemas.microsoft.com/office/2007/relationships/diagramDrawing" Target="../diagrams/drawing5.xml"/><Relationship Id="rId5" Type="http://schemas.openxmlformats.org/officeDocument/2006/relationships/tags" Target="../tags/tag96.xml"/><Relationship Id="rId10" Type="http://schemas.openxmlformats.org/officeDocument/2006/relationships/diagramColors" Target="../diagrams/colors5.xml"/><Relationship Id="rId4" Type="http://schemas.openxmlformats.org/officeDocument/2006/relationships/tags" Target="../tags/tag95.xml"/><Relationship Id="rId9"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tags" Target="../tags/tag108.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5" Type="http://schemas.openxmlformats.org/officeDocument/2006/relationships/tags" Target="../tags/tag101.xml"/><Relationship Id="rId10" Type="http://schemas.openxmlformats.org/officeDocument/2006/relationships/tags" Target="../tags/tag106.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tags" Target="../tags/tag15.xml"/><Relationship Id="rId7" Type="http://schemas.openxmlformats.org/officeDocument/2006/relationships/tags" Target="../tags/tag1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9"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tags" Target="../tags/tag114.xml"/><Relationship Id="rId7" Type="http://schemas.openxmlformats.org/officeDocument/2006/relationships/slideLayout" Target="../slideLayouts/slideLayout17.xml"/><Relationship Id="rId12" Type="http://schemas.microsoft.com/office/2007/relationships/diagramDrawing" Target="../diagrams/drawing6.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diagramColors" Target="../diagrams/colors6.xml"/><Relationship Id="rId5" Type="http://schemas.openxmlformats.org/officeDocument/2006/relationships/tags" Target="../tags/tag116.xml"/><Relationship Id="rId10" Type="http://schemas.openxmlformats.org/officeDocument/2006/relationships/diagramQuickStyle" Target="../diagrams/quickStyle6.xml"/><Relationship Id="rId4" Type="http://schemas.openxmlformats.org/officeDocument/2006/relationships/tags" Target="../tags/tag115.xml"/><Relationship Id="rId9"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19.xml"/><Relationship Id="rId1" Type="http://schemas.openxmlformats.org/officeDocument/2006/relationships/tags" Target="../tags/tag11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1.xml"/><Relationship Id="rId1" Type="http://schemas.openxmlformats.org/officeDocument/2006/relationships/tags" Target="../tags/tag120.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124.xml"/><Relationship Id="rId7" Type="http://schemas.openxmlformats.org/officeDocument/2006/relationships/tags" Target="../tags/tag127.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video" Target="https://www.youtube.com/embed/FOOIfLhhpJo?feature=oembed" TargetMode="External"/><Relationship Id="rId5" Type="http://schemas.openxmlformats.org/officeDocument/2006/relationships/tags" Target="../tags/tag126.xml"/><Relationship Id="rId10" Type="http://schemas.openxmlformats.org/officeDocument/2006/relationships/image" Target="../media/image9.jpeg"/><Relationship Id="rId4" Type="http://schemas.openxmlformats.org/officeDocument/2006/relationships/tags" Target="../tags/tag125.xml"/><Relationship Id="rId9" Type="http://schemas.openxmlformats.org/officeDocument/2006/relationships/hyperlink" Target="https://www.youtube.com/watch?v=FOOIfLhhpJo" TargetMode="Externa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hyperlink" Target="http://www.medisite.fr/cancer-les-traitements-et-levolution-10-choses-a-savoir-sur-la-chimiotherapie.176720.38946.html" TargetMode="External"/><Relationship Id="rId4" Type="http://schemas.openxmlformats.org/officeDocument/2006/relationships/hyperlink" Target="https://www.youtube.com/watch?v=yxP9OWFGxYc"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diagramDrawing" Target="../diagrams/drawing7.xml"/><Relationship Id="rId3" Type="http://schemas.openxmlformats.org/officeDocument/2006/relationships/tags" Target="../tags/tag132.xml"/><Relationship Id="rId7" Type="http://schemas.openxmlformats.org/officeDocument/2006/relationships/slideLayout" Target="../slideLayouts/slideLayout15.xml"/><Relationship Id="rId12" Type="http://schemas.openxmlformats.org/officeDocument/2006/relationships/diagramColors" Target="../diagrams/colors7.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diagramQuickStyle" Target="../diagrams/quickStyle7.xml"/><Relationship Id="rId5" Type="http://schemas.openxmlformats.org/officeDocument/2006/relationships/tags" Target="../tags/tag134.xml"/><Relationship Id="rId10" Type="http://schemas.openxmlformats.org/officeDocument/2006/relationships/diagramLayout" Target="../diagrams/layout7.xml"/><Relationship Id="rId4" Type="http://schemas.openxmlformats.org/officeDocument/2006/relationships/tags" Target="../tags/tag133.xml"/><Relationship Id="rId9" Type="http://schemas.openxmlformats.org/officeDocument/2006/relationships/diagramData" Target="../diagrams/data7.xml"/></Relationships>
</file>

<file path=ppt/slides/_rels/slide37.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Layout" Target="../slideLayouts/slideLayout5.xml"/><Relationship Id="rId5" Type="http://schemas.openxmlformats.org/officeDocument/2006/relationships/tags" Target="../tags/tag140.xml"/><Relationship Id="rId4" Type="http://schemas.openxmlformats.org/officeDocument/2006/relationships/tags" Target="../tags/tag139.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tags" Target="../tags/tag143.xml"/><Relationship Id="rId7" Type="http://schemas.openxmlformats.org/officeDocument/2006/relationships/diagramData" Target="../diagrams/data8.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Layout" Target="../slideLayouts/slideLayout5.xml"/><Relationship Id="rId11" Type="http://schemas.microsoft.com/office/2007/relationships/diagramDrawing" Target="../diagrams/drawing8.xml"/><Relationship Id="rId5" Type="http://schemas.openxmlformats.org/officeDocument/2006/relationships/tags" Target="../tags/tag145.xml"/><Relationship Id="rId10" Type="http://schemas.openxmlformats.org/officeDocument/2006/relationships/diagramColors" Target="../diagrams/colors8.xml"/><Relationship Id="rId4" Type="http://schemas.openxmlformats.org/officeDocument/2006/relationships/tags" Target="../tags/tag144.xml"/><Relationship Id="rId9"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48.xml"/><Relationship Id="rId7" Type="http://schemas.openxmlformats.org/officeDocument/2006/relationships/slideLayout" Target="../slideLayouts/slideLayout1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3.xml"/><Relationship Id="rId1" Type="http://schemas.openxmlformats.org/officeDocument/2006/relationships/tags" Target="../tags/tag15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5.xml"/><Relationship Id="rId1" Type="http://schemas.openxmlformats.org/officeDocument/2006/relationships/tags" Target="../tags/tag154.xml"/></Relationships>
</file>

<file path=ppt/slides/_rels/slide42.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slideLayout" Target="../slideLayouts/slideLayout13.xml"/><Relationship Id="rId5" Type="http://schemas.openxmlformats.org/officeDocument/2006/relationships/tags" Target="../tags/tag160.xml"/><Relationship Id="rId4" Type="http://schemas.openxmlformats.org/officeDocument/2006/relationships/tags" Target="../tags/tag159.xml"/></Relationships>
</file>

<file path=ppt/slides/_rels/slide4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tags" Target="../tags/tag163.xml"/><Relationship Id="rId7" Type="http://schemas.openxmlformats.org/officeDocument/2006/relationships/slideLayout" Target="../slideLayouts/slideLayout15.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68.xml"/><Relationship Id="rId1" Type="http://schemas.openxmlformats.org/officeDocument/2006/relationships/tags" Target="../tags/tag16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70.xml"/><Relationship Id="rId1" Type="http://schemas.openxmlformats.org/officeDocument/2006/relationships/tags" Target="../tags/tag169.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72.xml"/><Relationship Id="rId1" Type="http://schemas.openxmlformats.org/officeDocument/2006/relationships/tags" Target="../tags/tag171.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74.xml"/><Relationship Id="rId1" Type="http://schemas.openxmlformats.org/officeDocument/2006/relationships/tags" Target="../tags/tag173.xml"/></Relationships>
</file>

<file path=ppt/slides/_rels/slide5.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7.xml"/><Relationship Id="rId1"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5.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35.xml"/><Relationship Id="rId7" Type="http://schemas.openxmlformats.org/officeDocument/2006/relationships/diagramData" Target="../diagrams/data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5.xml"/><Relationship Id="rId11" Type="http://schemas.microsoft.com/office/2007/relationships/diagramDrawing" Target="../diagrams/drawing1.xml"/><Relationship Id="rId5" Type="http://schemas.openxmlformats.org/officeDocument/2006/relationships/tags" Target="../tags/tag37.xml"/><Relationship Id="rId10" Type="http://schemas.openxmlformats.org/officeDocument/2006/relationships/diagramColors" Target="../diagrams/colors1.xml"/><Relationship Id="rId4" Type="http://schemas.openxmlformats.org/officeDocument/2006/relationships/tags" Target="../tags/tag36.xml"/><Relationship Id="rId9"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tags" Target="../tags/tag40.xml"/><Relationship Id="rId7" Type="http://schemas.openxmlformats.org/officeDocument/2006/relationships/diagramQuickStyle" Target="../diagrams/quickStyle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png"/><Relationship Id="rId4" Type="http://schemas.openxmlformats.org/officeDocument/2006/relationships/slideLayout" Target="../slideLayouts/slideLayout5.xml"/><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E9A7C78-91FD-4B88-953D-5A4363761BD1}"/>
              </a:ext>
            </a:extLst>
          </p:cNvPr>
          <p:cNvSpPr>
            <a:spLocks noGrp="1"/>
          </p:cNvSpPr>
          <p:nvPr>
            <p:ph type="title"/>
            <p:custDataLst>
              <p:tags r:id="rId1"/>
            </p:custDataLst>
          </p:nvPr>
        </p:nvSpPr>
        <p:spPr>
          <a:xfrm>
            <a:off x="680357" y="726888"/>
            <a:ext cx="10831286" cy="1325563"/>
          </a:xfrm>
        </p:spPr>
        <p:txBody>
          <a:bodyPr rtlCol="0" anchor="ctr" anchorCtr="0">
            <a:normAutofit/>
          </a:bodyPr>
          <a:lstStyle/>
          <a:p>
            <a:pPr rtl="0"/>
            <a:r>
              <a:rPr lang="fr-FR" sz="4400" dirty="0"/>
              <a:t>Altération de l’appareil reproducteur féminin</a:t>
            </a:r>
          </a:p>
        </p:txBody>
      </p:sp>
      <p:pic>
        <p:nvPicPr>
          <p:cNvPr id="3" name="Image 2" descr="Une image contenant cœur, rouge, art&#10;&#10;Description générée automatiquement">
            <a:extLst>
              <a:ext uri="{FF2B5EF4-FFF2-40B4-BE49-F238E27FC236}">
                <a16:creationId xmlns:a16="http://schemas.microsoft.com/office/drawing/2014/main" id="{67D02605-BC6E-966D-2510-BC29308C7DF3}"/>
              </a:ext>
            </a:extLst>
          </p:cNvPr>
          <p:cNvPicPr>
            <a:picLocks noChangeAspect="1"/>
          </p:cNvPicPr>
          <p:nvPr>
            <p:custDataLst>
              <p:tags r:id="rId2"/>
            </p:custDataLst>
          </p:nvPr>
        </p:nvPicPr>
        <p:blipFill rotWithShape="1">
          <a:blip r:embed="rId8"/>
          <a:srcRect t="3046" b="29359"/>
          <a:stretch/>
        </p:blipFill>
        <p:spPr>
          <a:xfrm>
            <a:off x="838200" y="1854125"/>
            <a:ext cx="10515600" cy="4009645"/>
          </a:xfrm>
          <a:prstGeom prst="rect">
            <a:avLst/>
          </a:prstGeom>
          <a:noFill/>
        </p:spPr>
      </p:pic>
      <p:sp>
        <p:nvSpPr>
          <p:cNvPr id="9" name="Date Placeholder 3">
            <a:extLst>
              <a:ext uri="{FF2B5EF4-FFF2-40B4-BE49-F238E27FC236}">
                <a16:creationId xmlns:a16="http://schemas.microsoft.com/office/drawing/2014/main" id="{070C1A47-143A-2B63-67A4-2FD47AB28CFA}"/>
              </a:ext>
            </a:extLst>
          </p:cNvPr>
          <p:cNvSpPr>
            <a:spLocks noGrp="1"/>
          </p:cNvSpPr>
          <p:nvPr>
            <p:ph type="dt" sz="half" idx="10"/>
            <p:custDataLst>
              <p:tags r:id="rId3"/>
            </p:custDataLst>
          </p:nvPr>
        </p:nvSpPr>
        <p:spPr>
          <a:xfrm>
            <a:off x="838200" y="6429375"/>
            <a:ext cx="2743200" cy="365125"/>
          </a:xfrm>
        </p:spPr>
        <p:txBody>
          <a:bodyPr/>
          <a:lstStyle/>
          <a:p>
            <a:pPr rtl="0">
              <a:spcAft>
                <a:spcPts val="600"/>
              </a:spcAft>
            </a:pPr>
            <a:r>
              <a:rPr lang="fr-FR" noProof="0"/>
              <a:t>1/3/20XX</a:t>
            </a:r>
          </a:p>
        </p:txBody>
      </p:sp>
      <p:sp>
        <p:nvSpPr>
          <p:cNvPr id="11" name="Footer Placeholder 4">
            <a:extLst>
              <a:ext uri="{FF2B5EF4-FFF2-40B4-BE49-F238E27FC236}">
                <a16:creationId xmlns:a16="http://schemas.microsoft.com/office/drawing/2014/main" id="{1FA7E279-E805-D674-E767-A083DE6B32FE}"/>
              </a:ext>
            </a:extLst>
          </p:cNvPr>
          <p:cNvSpPr>
            <a:spLocks noGrp="1"/>
          </p:cNvSpPr>
          <p:nvPr>
            <p:ph type="ftr" sz="quarter" idx="11"/>
            <p:custDataLst>
              <p:tags r:id="rId4"/>
            </p:custDataLst>
          </p:nvPr>
        </p:nvSpPr>
        <p:spPr>
          <a:xfrm>
            <a:off x="4038600" y="6429375"/>
            <a:ext cx="4114800" cy="365125"/>
          </a:xfrm>
        </p:spPr>
        <p:txBody>
          <a:bodyPr/>
          <a:lstStyle/>
          <a:p>
            <a:pPr rtl="0">
              <a:spcAft>
                <a:spcPts val="600"/>
              </a:spcAft>
            </a:pPr>
            <a:r>
              <a:rPr lang="fr-FR" noProof="0"/>
              <a:t>EXEMPLE DE TEXTE DE PIED DE PAGE</a:t>
            </a:r>
          </a:p>
        </p:txBody>
      </p:sp>
      <p:sp>
        <p:nvSpPr>
          <p:cNvPr id="13" name="Slide Number Placeholder 5">
            <a:extLst>
              <a:ext uri="{FF2B5EF4-FFF2-40B4-BE49-F238E27FC236}">
                <a16:creationId xmlns:a16="http://schemas.microsoft.com/office/drawing/2014/main" id="{202604D2-0792-F63A-192A-AC5A71244743}"/>
              </a:ext>
            </a:extLst>
          </p:cNvPr>
          <p:cNvSpPr>
            <a:spLocks noGrp="1"/>
          </p:cNvSpPr>
          <p:nvPr>
            <p:ph type="sldNum" sz="quarter" idx="12"/>
            <p:custDataLst>
              <p:tags r:id="rId5"/>
            </p:custDataLst>
          </p:nvPr>
        </p:nvSpPr>
        <p:spPr>
          <a:xfrm>
            <a:off x="8610600" y="6429375"/>
            <a:ext cx="2743200" cy="365125"/>
          </a:xfrm>
        </p:spPr>
        <p:txBody>
          <a:bodyPr/>
          <a:lstStyle/>
          <a:p>
            <a:pPr rtl="0">
              <a:spcAft>
                <a:spcPts val="600"/>
              </a:spcAft>
            </a:pPr>
            <a:fld id="{28844951-7827-47D4-8276-7DDE1FA7D85A}" type="slidenum">
              <a:rPr lang="fr-FR" noProof="0" smtClean="0"/>
              <a:pPr rtl="0">
                <a:spcAft>
                  <a:spcPts val="600"/>
                </a:spcAft>
              </a:pPr>
              <a:t>1</a:t>
            </a:fld>
            <a:endParaRPr lang="fr-FR" noProof="0"/>
          </a:p>
        </p:txBody>
      </p:sp>
    </p:spTree>
    <p:extLst>
      <p:ext uri="{BB962C8B-B14F-4D97-AF65-F5344CB8AC3E}">
        <p14:creationId xmlns:p14="http://schemas.microsoft.com/office/powerpoint/2010/main" val="70358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B39A7D-6240-4A03-93E4-1A2EA8497B10}"/>
              </a:ext>
            </a:extLst>
          </p:cNvPr>
          <p:cNvSpPr>
            <a:spLocks noGrp="1"/>
          </p:cNvSpPr>
          <p:nvPr>
            <p:ph type="title"/>
            <p:custDataLst>
              <p:tags r:id="rId1"/>
            </p:custDataLst>
          </p:nvPr>
        </p:nvSpPr>
        <p:spPr>
          <a:xfrm>
            <a:off x="695281" y="516145"/>
            <a:ext cx="9857795" cy="1094721"/>
          </a:xfrm>
        </p:spPr>
        <p:txBody>
          <a:bodyPr/>
          <a:lstStyle/>
          <a:p>
            <a:r>
              <a:rPr lang="fr-CA" dirty="0"/>
              <a:t>Manifestation</a:t>
            </a:r>
          </a:p>
        </p:txBody>
      </p:sp>
      <p:sp>
        <p:nvSpPr>
          <p:cNvPr id="3" name="ZoneTexte 2">
            <a:extLst>
              <a:ext uri="{FF2B5EF4-FFF2-40B4-BE49-F238E27FC236}">
                <a16:creationId xmlns:a16="http://schemas.microsoft.com/office/drawing/2014/main" id="{A4E26B36-06EE-AEFA-D280-D61F7A7978BE}"/>
              </a:ext>
            </a:extLst>
          </p:cNvPr>
          <p:cNvSpPr txBox="1"/>
          <p:nvPr>
            <p:custDataLst>
              <p:tags r:id="rId2"/>
            </p:custDataLst>
          </p:nvPr>
        </p:nvSpPr>
        <p:spPr>
          <a:xfrm>
            <a:off x="395477" y="1775758"/>
            <a:ext cx="11401045" cy="4401205"/>
          </a:xfrm>
          <a:prstGeom prst="rect">
            <a:avLst/>
          </a:prstGeom>
          <a:noFill/>
        </p:spPr>
        <p:txBody>
          <a:bodyPr wrap="square" rtlCol="0">
            <a:spAutoFit/>
          </a:bodyPr>
          <a:lstStyle/>
          <a:p>
            <a:r>
              <a:rPr lang="fr-CA" sz="2000" b="1" dirty="0"/>
              <a:t>Manifestations et explications</a:t>
            </a:r>
          </a:p>
          <a:p>
            <a:endParaRPr lang="fr-CA" sz="2000" dirty="0"/>
          </a:p>
          <a:p>
            <a:r>
              <a:rPr lang="fr-CA" sz="2000" dirty="0"/>
              <a:t>Pertes vaginales : </a:t>
            </a:r>
          </a:p>
          <a:p>
            <a:pPr marL="285750" indent="-285750">
              <a:buFont typeface="Arial" panose="020B0604020202020204" pitchFamily="34" charset="0"/>
              <a:buChar char="•"/>
            </a:pPr>
            <a:r>
              <a:rPr lang="fr-CA" sz="2000" dirty="0"/>
              <a:t>Leucorrhée blanchâtre, épaisse et inodore causée par le </a:t>
            </a:r>
            <a:r>
              <a:rPr lang="fr-CA" sz="2000" dirty="0" err="1"/>
              <a:t>moniliase</a:t>
            </a:r>
            <a:r>
              <a:rPr lang="fr-CA" sz="2000" dirty="0"/>
              <a:t> vaginale (champignon) </a:t>
            </a:r>
          </a:p>
          <a:p>
            <a:pPr marL="285750" indent="-285750">
              <a:buFont typeface="Arial" panose="020B0604020202020204" pitchFamily="34" charset="0"/>
              <a:buChar char="•"/>
            </a:pPr>
            <a:r>
              <a:rPr lang="fr-CA" sz="2000" dirty="0"/>
              <a:t>Leucorrhée malodorante, jaunâtre ou verdâtre causée par la vaginite à trichomonas (champignon)</a:t>
            </a:r>
          </a:p>
          <a:p>
            <a:pPr marL="285750" indent="-285750">
              <a:buFont typeface="Arial" panose="020B0604020202020204" pitchFamily="34" charset="0"/>
              <a:buChar char="•"/>
            </a:pPr>
            <a:r>
              <a:rPr lang="fr-CA" sz="2000" dirty="0"/>
              <a:t>Saignements vaginaux anormaux (leucorrhée purulente, épaisse, anormale et abondante) causés par la vaginite bactérienne</a:t>
            </a:r>
          </a:p>
          <a:p>
            <a:pPr marL="285750" indent="-285750">
              <a:buFont typeface="Arial" panose="020B0604020202020204" pitchFamily="34" charset="0"/>
              <a:buChar char="•"/>
            </a:pPr>
            <a:r>
              <a:rPr lang="fr-CA" sz="2000" dirty="0"/>
              <a:t>Modification de l’aspect de la muqueuse (plaques blanchâtres, pétéchies et/ou muqueuse rouge framboise ainsi que dyspareunie (dlr durant les rapports sexuels), causée par la vaginite ou les sécrétions anormales</a:t>
            </a:r>
          </a:p>
          <a:p>
            <a:endParaRPr lang="fr-CA" sz="2000" dirty="0"/>
          </a:p>
          <a:p>
            <a:pPr algn="ctr"/>
            <a:r>
              <a:rPr lang="fr-CA" sz="2000" b="1" dirty="0"/>
              <a:t>Même dans la vaginite non infectieuse, il y a augmentation des sécrétions vaginales</a:t>
            </a:r>
          </a:p>
          <a:p>
            <a:pPr algn="ctr"/>
            <a:r>
              <a:rPr lang="fr-CA" sz="2000" b="1" dirty="0"/>
              <a:t>Pour contrôler une vaginite et déterminer le </a:t>
            </a:r>
            <a:r>
              <a:rPr lang="fr-CA" sz="2000" b="1" dirty="0" err="1"/>
              <a:t>tx</a:t>
            </a:r>
            <a:r>
              <a:rPr lang="fr-CA" sz="2000" b="1" dirty="0"/>
              <a:t> approprié, il faut d’abord en établir la cause</a:t>
            </a:r>
          </a:p>
        </p:txBody>
      </p:sp>
    </p:spTree>
    <p:extLst>
      <p:ext uri="{BB962C8B-B14F-4D97-AF65-F5344CB8AC3E}">
        <p14:creationId xmlns:p14="http://schemas.microsoft.com/office/powerpoint/2010/main" val="23608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E1DF1E-E584-4981-A0D0-0EDCF6B40BA3}"/>
              </a:ext>
            </a:extLst>
          </p:cNvPr>
          <p:cNvSpPr>
            <a:spLocks noGrp="1"/>
          </p:cNvSpPr>
          <p:nvPr>
            <p:ph type="title"/>
            <p:custDataLst>
              <p:tags r:id="rId1"/>
            </p:custDataLst>
          </p:nvPr>
        </p:nvSpPr>
        <p:spPr>
          <a:xfrm>
            <a:off x="838200" y="681037"/>
            <a:ext cx="5933661" cy="1325563"/>
          </a:xfrm>
        </p:spPr>
        <p:txBody>
          <a:bodyPr anchor="ctr">
            <a:normAutofit/>
          </a:bodyPr>
          <a:lstStyle/>
          <a:p>
            <a:r>
              <a:rPr lang="fr-CA" dirty="0"/>
              <a:t>Soins et traitements</a:t>
            </a:r>
          </a:p>
        </p:txBody>
      </p:sp>
      <p:sp>
        <p:nvSpPr>
          <p:cNvPr id="4" name="Espace réservé de la date 3">
            <a:extLst>
              <a:ext uri="{FF2B5EF4-FFF2-40B4-BE49-F238E27FC236}">
                <a16:creationId xmlns:a16="http://schemas.microsoft.com/office/drawing/2014/main" id="{9FD34968-61DA-4C63-A4EE-281D676D7254}"/>
              </a:ext>
            </a:extLst>
          </p:cNvPr>
          <p:cNvSpPr>
            <a:spLocks noGrp="1"/>
          </p:cNvSpPr>
          <p:nvPr>
            <p:ph type="dt" sz="half" idx="10"/>
            <p:custDataLst>
              <p:tags r:id="rId2"/>
            </p:custDataLst>
          </p:nvPr>
        </p:nvSpPr>
        <p:spPr>
          <a:xfrm>
            <a:off x="838200" y="6429375"/>
            <a:ext cx="2743200" cy="365125"/>
          </a:xfrm>
        </p:spPr>
        <p:txBody>
          <a:bodyPr anchor="ctr">
            <a:normAutofit/>
          </a:bodyPr>
          <a:lstStyle/>
          <a:p>
            <a:pPr rtl="0">
              <a:spcAft>
                <a:spcPts val="600"/>
              </a:spcAft>
            </a:pPr>
            <a:r>
              <a:rPr lang="fr-FR" noProof="0"/>
              <a:t>1/3/20XX</a:t>
            </a:r>
          </a:p>
        </p:txBody>
      </p:sp>
      <p:sp>
        <p:nvSpPr>
          <p:cNvPr id="5" name="Espace réservé du pied de page 4">
            <a:extLst>
              <a:ext uri="{FF2B5EF4-FFF2-40B4-BE49-F238E27FC236}">
                <a16:creationId xmlns:a16="http://schemas.microsoft.com/office/drawing/2014/main" id="{BB34A940-68F7-4699-B08D-31F394E092FF}"/>
              </a:ext>
            </a:extLst>
          </p:cNvPr>
          <p:cNvSpPr>
            <a:spLocks noGrp="1"/>
          </p:cNvSpPr>
          <p:nvPr>
            <p:ph type="ftr" sz="quarter" idx="11"/>
            <p:custDataLst>
              <p:tags r:id="rId3"/>
            </p:custDataLst>
          </p:nvPr>
        </p:nvSpPr>
        <p:spPr>
          <a:xfrm>
            <a:off x="4038600" y="6429375"/>
            <a:ext cx="4114800" cy="365125"/>
          </a:xfrm>
        </p:spPr>
        <p:txBody>
          <a:bodyPr anchor="ctr">
            <a:normAutofit/>
          </a:bodyPr>
          <a:lstStyle/>
          <a:p>
            <a:pPr rtl="0">
              <a:spcAft>
                <a:spcPts val="600"/>
              </a:spcAft>
            </a:pPr>
            <a:r>
              <a:rPr lang="fr-FR" noProof="0"/>
              <a:t>EXEMPLE DE TEXTE DE PIED DE PAGE</a:t>
            </a:r>
          </a:p>
        </p:txBody>
      </p:sp>
      <p:sp>
        <p:nvSpPr>
          <p:cNvPr id="6" name="Espace réservé du numéro de diapositive 5">
            <a:extLst>
              <a:ext uri="{FF2B5EF4-FFF2-40B4-BE49-F238E27FC236}">
                <a16:creationId xmlns:a16="http://schemas.microsoft.com/office/drawing/2014/main" id="{FFFDCB2A-1A57-445E-B270-4EE5A20655C8}"/>
              </a:ext>
            </a:extLst>
          </p:cNvPr>
          <p:cNvSpPr>
            <a:spLocks noGrp="1"/>
          </p:cNvSpPr>
          <p:nvPr>
            <p:ph type="sldNum" sz="quarter" idx="12"/>
            <p:custDataLst>
              <p:tags r:id="rId4"/>
            </p:custDataLst>
          </p:nvPr>
        </p:nvSpPr>
        <p:spPr>
          <a:xfrm>
            <a:off x="8610600" y="6429375"/>
            <a:ext cx="2743200" cy="365125"/>
          </a:xfrm>
        </p:spPr>
        <p:txBody>
          <a:bodyPr anchor="ctr">
            <a:normAutofit/>
          </a:bodyPr>
          <a:lstStyle/>
          <a:p>
            <a:pPr rtl="0">
              <a:spcAft>
                <a:spcPts val="600"/>
              </a:spcAft>
            </a:pPr>
            <a:fld id="{28844951-7827-47D4-8276-7DDE1FA7D85A}" type="slidenum">
              <a:rPr lang="fr-FR" noProof="0" smtClean="0"/>
              <a:pPr rtl="0">
                <a:spcAft>
                  <a:spcPts val="600"/>
                </a:spcAft>
              </a:pPr>
              <a:t>11</a:t>
            </a:fld>
            <a:endParaRPr lang="fr-FR" noProof="0"/>
          </a:p>
        </p:txBody>
      </p:sp>
      <p:graphicFrame>
        <p:nvGraphicFramePr>
          <p:cNvPr id="8" name="Espace réservé du contenu 2">
            <a:extLst>
              <a:ext uri="{FF2B5EF4-FFF2-40B4-BE49-F238E27FC236}">
                <a16:creationId xmlns:a16="http://schemas.microsoft.com/office/drawing/2014/main" id="{9E1B73A0-FBE4-64CA-F2F4-1CC29ED033F4}"/>
              </a:ext>
            </a:extLst>
          </p:cNvPr>
          <p:cNvGraphicFramePr>
            <a:graphicFrameLocks noGrp="1"/>
          </p:cNvGraphicFramePr>
          <p:nvPr>
            <p:ph idx="1"/>
            <p:custDataLst>
              <p:tags r:id="rId5"/>
            </p:custDataLst>
            <p:extLst>
              <p:ext uri="{D42A27DB-BD31-4B8C-83A1-F6EECF244321}">
                <p14:modId xmlns:p14="http://schemas.microsoft.com/office/powerpoint/2010/main" val="221436851"/>
              </p:ext>
            </p:extLst>
          </p:nvPr>
        </p:nvGraphicFramePr>
        <p:xfrm>
          <a:off x="838200" y="2178657"/>
          <a:ext cx="10515600" cy="39983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4077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489485-32D3-4871-A0EA-FBB3EA561DB2}"/>
              </a:ext>
            </a:extLst>
          </p:cNvPr>
          <p:cNvSpPr>
            <a:spLocks noGrp="1"/>
          </p:cNvSpPr>
          <p:nvPr>
            <p:ph type="title"/>
            <p:custDataLst>
              <p:tags r:id="rId1"/>
            </p:custDataLst>
          </p:nvPr>
        </p:nvSpPr>
        <p:spPr/>
        <p:txBody>
          <a:bodyPr/>
          <a:lstStyle/>
          <a:p>
            <a:r>
              <a:rPr lang="fr-CA" dirty="0"/>
              <a:t>Suite …</a:t>
            </a:r>
          </a:p>
        </p:txBody>
      </p:sp>
      <p:sp>
        <p:nvSpPr>
          <p:cNvPr id="3" name="Espace réservé du contenu 2">
            <a:extLst>
              <a:ext uri="{FF2B5EF4-FFF2-40B4-BE49-F238E27FC236}">
                <a16:creationId xmlns:a16="http://schemas.microsoft.com/office/drawing/2014/main" id="{E01CB9EB-B5A8-4299-A617-AFD738CF80F9}"/>
              </a:ext>
            </a:extLst>
          </p:cNvPr>
          <p:cNvSpPr>
            <a:spLocks noGrp="1"/>
          </p:cNvSpPr>
          <p:nvPr>
            <p:ph idx="1"/>
            <p:custDataLst>
              <p:tags r:id="rId2"/>
            </p:custDataLst>
          </p:nvPr>
        </p:nvSpPr>
        <p:spPr/>
        <p:txBody>
          <a:bodyPr>
            <a:normAutofit lnSpcReduction="10000"/>
          </a:bodyPr>
          <a:lstStyle/>
          <a:p>
            <a:r>
              <a:rPr lang="fr-CA" dirty="0"/>
              <a:t>La vaginite à chlamydia demeure une infection susceptible d’entrainer des complications rapides telles que la dysurie et la dlr pelviennes ou abdominales avec d’importantes conséquences</a:t>
            </a:r>
          </a:p>
          <a:p>
            <a:r>
              <a:rPr lang="fr-CA" dirty="0"/>
              <a:t>Inflammation de l’utérus et région pelvienne</a:t>
            </a:r>
          </a:p>
          <a:p>
            <a:r>
              <a:rPr lang="fr-CA" dirty="0"/>
              <a:t>Stérilité à la suite d’une atteinte des trompes</a:t>
            </a:r>
          </a:p>
          <a:p>
            <a:r>
              <a:rPr lang="fr-CA" dirty="0"/>
              <a:t>Une grossesse ectopique.</a:t>
            </a:r>
          </a:p>
        </p:txBody>
      </p:sp>
      <p:sp>
        <p:nvSpPr>
          <p:cNvPr id="4" name="Espace réservé de la date 3">
            <a:extLst>
              <a:ext uri="{FF2B5EF4-FFF2-40B4-BE49-F238E27FC236}">
                <a16:creationId xmlns:a16="http://schemas.microsoft.com/office/drawing/2014/main" id="{C1F2D7C9-A927-462A-9850-29F3F3CB5005}"/>
              </a:ext>
            </a:extLst>
          </p:cNvPr>
          <p:cNvSpPr>
            <a:spLocks noGrp="1"/>
          </p:cNvSpPr>
          <p:nvPr>
            <p:ph type="dt" sz="half" idx="10"/>
            <p:custDataLst>
              <p:tags r:id="rId3"/>
            </p:custDataLst>
          </p:nvPr>
        </p:nvSpPr>
        <p:spPr/>
        <p:txBody>
          <a:bodyPr/>
          <a:lstStyle/>
          <a:p>
            <a:pPr rtl="0"/>
            <a:r>
              <a:rPr lang="fr-FR" noProof="0" dirty="0"/>
              <a:t>1/3/20XX</a:t>
            </a:r>
          </a:p>
        </p:txBody>
      </p:sp>
      <p:sp>
        <p:nvSpPr>
          <p:cNvPr id="5" name="Espace réservé du pied de page 4">
            <a:extLst>
              <a:ext uri="{FF2B5EF4-FFF2-40B4-BE49-F238E27FC236}">
                <a16:creationId xmlns:a16="http://schemas.microsoft.com/office/drawing/2014/main" id="{FDB344FB-5F6B-4BC4-9BF7-EAAEC6232D91}"/>
              </a:ext>
            </a:extLst>
          </p:cNvPr>
          <p:cNvSpPr>
            <a:spLocks noGrp="1"/>
          </p:cNvSpPr>
          <p:nvPr>
            <p:ph type="ftr" sz="quarter" idx="11"/>
            <p:custDataLst>
              <p:tags r:id="rId4"/>
            </p:custDataLst>
          </p:nvPr>
        </p:nvSpPr>
        <p:spPr/>
        <p:txBody>
          <a:bodyPr/>
          <a:lstStyle/>
          <a:p>
            <a:pPr rtl="0"/>
            <a:r>
              <a:rPr lang="fr-FR" noProof="0"/>
              <a:t>EXEMPLE DE TEXTE DE PIED DE PAGE</a:t>
            </a:r>
          </a:p>
        </p:txBody>
      </p:sp>
      <p:sp>
        <p:nvSpPr>
          <p:cNvPr id="6" name="Espace réservé du numéro de diapositive 5">
            <a:extLst>
              <a:ext uri="{FF2B5EF4-FFF2-40B4-BE49-F238E27FC236}">
                <a16:creationId xmlns:a16="http://schemas.microsoft.com/office/drawing/2014/main" id="{B7AD73A3-A1BB-4EDC-B478-F4C8BBDB2737}"/>
              </a:ext>
            </a:extLst>
          </p:cNvPr>
          <p:cNvSpPr>
            <a:spLocks noGrp="1"/>
          </p:cNvSpPr>
          <p:nvPr>
            <p:ph type="sldNum" sz="quarter" idx="12"/>
            <p:custDataLst>
              <p:tags r:id="rId5"/>
            </p:custDataLst>
          </p:nvPr>
        </p:nvSpPr>
        <p:spPr/>
        <p:txBody>
          <a:bodyPr/>
          <a:lstStyle/>
          <a:p>
            <a:pPr rtl="0"/>
            <a:fld id="{28844951-7827-47D4-8276-7DDE1FA7D85A}" type="slidenum">
              <a:rPr lang="fr-FR" noProof="0" smtClean="0"/>
              <a:t>12</a:t>
            </a:fld>
            <a:endParaRPr lang="fr-FR" noProof="0"/>
          </a:p>
        </p:txBody>
      </p:sp>
    </p:spTree>
    <p:extLst>
      <p:ext uri="{BB962C8B-B14F-4D97-AF65-F5344CB8AC3E}">
        <p14:creationId xmlns:p14="http://schemas.microsoft.com/office/powerpoint/2010/main" val="128764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dirty="0"/>
              <a:t>VULVITE</a:t>
            </a:r>
          </a:p>
        </p:txBody>
      </p:sp>
      <p:sp>
        <p:nvSpPr>
          <p:cNvPr id="3" name="Espace réservé du contenu 2"/>
          <p:cNvSpPr>
            <a:spLocks noGrp="1"/>
          </p:cNvSpPr>
          <p:nvPr>
            <p:ph idx="1"/>
            <p:custDataLst>
              <p:tags r:id="rId2"/>
            </p:custDataLst>
          </p:nvPr>
        </p:nvSpPr>
        <p:spPr/>
        <p:txBody>
          <a:bodyPr/>
          <a:lstStyle/>
          <a:p>
            <a:r>
              <a:rPr lang="fr-CA" dirty="0"/>
              <a:t>DIABÈTE</a:t>
            </a:r>
          </a:p>
          <a:p>
            <a:r>
              <a:rPr lang="fr-CA" dirty="0"/>
              <a:t>ITS</a:t>
            </a:r>
          </a:p>
          <a:p>
            <a:r>
              <a:rPr lang="fr-CA" dirty="0"/>
              <a:t>PÉDICULOSE</a:t>
            </a:r>
          </a:p>
          <a:p>
            <a:r>
              <a:rPr lang="fr-CA" dirty="0"/>
              <a:t>MAUVAISE HYGIÈNE</a:t>
            </a:r>
          </a:p>
        </p:txBody>
      </p:sp>
    </p:spTree>
    <p:extLst>
      <p:ext uri="{BB962C8B-B14F-4D97-AF65-F5344CB8AC3E}">
        <p14:creationId xmlns:p14="http://schemas.microsoft.com/office/powerpoint/2010/main" val="107246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MANIFESTATIONS</a:t>
            </a:r>
          </a:p>
        </p:txBody>
      </p:sp>
      <p:sp>
        <p:nvSpPr>
          <p:cNvPr id="3" name="Espace réservé du contenu 2"/>
          <p:cNvSpPr>
            <a:spLocks noGrp="1"/>
          </p:cNvSpPr>
          <p:nvPr>
            <p:ph idx="1"/>
            <p:custDataLst>
              <p:tags r:id="rId2"/>
            </p:custDataLst>
          </p:nvPr>
        </p:nvSpPr>
        <p:spPr/>
        <p:txBody>
          <a:bodyPr/>
          <a:lstStyle/>
          <a:p>
            <a:r>
              <a:rPr lang="fr-CA" dirty="0"/>
              <a:t>PRURIT VULVAIRE</a:t>
            </a:r>
          </a:p>
          <a:p>
            <a:r>
              <a:rPr lang="fr-CA" dirty="0"/>
              <a:t>SENSATION DE BRÛLURE AUGMENTÉE APRÈS LA MICTION ET LA DÉFÉCATION</a:t>
            </a:r>
          </a:p>
          <a:p>
            <a:r>
              <a:rPr lang="fr-CA" dirty="0"/>
              <a:t>ROUGEUR ET ŒDÈME DES ORGANES GÉNITAUX</a:t>
            </a:r>
          </a:p>
          <a:p>
            <a:r>
              <a:rPr lang="fr-CA" dirty="0"/>
              <a:t>ÉCOULEMENT VAGINAL OU LEUCORRHÉE</a:t>
            </a:r>
          </a:p>
        </p:txBody>
      </p:sp>
    </p:spTree>
    <p:extLst>
      <p:ext uri="{BB962C8B-B14F-4D97-AF65-F5344CB8AC3E}">
        <p14:creationId xmlns:p14="http://schemas.microsoft.com/office/powerpoint/2010/main" val="427922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SOINS</a:t>
            </a:r>
          </a:p>
        </p:txBody>
      </p:sp>
      <p:sp>
        <p:nvSpPr>
          <p:cNvPr id="3" name="Espace réservé du contenu 2"/>
          <p:cNvSpPr>
            <a:spLocks noGrp="1"/>
          </p:cNvSpPr>
          <p:nvPr>
            <p:ph idx="1"/>
            <p:custDataLst>
              <p:tags r:id="rId2"/>
            </p:custDataLst>
          </p:nvPr>
        </p:nvSpPr>
        <p:spPr/>
        <p:txBody>
          <a:bodyPr/>
          <a:lstStyle/>
          <a:p>
            <a:r>
              <a:rPr lang="fr-CA" dirty="0"/>
              <a:t>COMPRESSE D’EAU TIÈDE</a:t>
            </a:r>
          </a:p>
          <a:p>
            <a:r>
              <a:rPr lang="fr-CA" dirty="0"/>
              <a:t>BAIN DE PTITE VACHE OU HUILE NON PARFUMÉE</a:t>
            </a:r>
          </a:p>
          <a:p>
            <a:r>
              <a:rPr lang="fr-CA" dirty="0"/>
              <a:t>CRÈME ANTIPRURIGINEUSES</a:t>
            </a:r>
          </a:p>
          <a:p>
            <a:r>
              <a:rPr lang="fr-CA" dirty="0"/>
              <a:t>SOINS DE LA RÉGION VAGINAL</a:t>
            </a:r>
          </a:p>
        </p:txBody>
      </p:sp>
    </p:spTree>
    <p:extLst>
      <p:ext uri="{BB962C8B-B14F-4D97-AF65-F5344CB8AC3E}">
        <p14:creationId xmlns:p14="http://schemas.microsoft.com/office/powerpoint/2010/main" val="259441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CA" dirty="0"/>
              <a:t>ENDOCERVICITE ET ENDOMÉTRITE</a:t>
            </a:r>
          </a:p>
        </p:txBody>
      </p:sp>
      <p:sp>
        <p:nvSpPr>
          <p:cNvPr id="3" name="Espace réservé du contenu 2"/>
          <p:cNvSpPr>
            <a:spLocks noGrp="1"/>
          </p:cNvSpPr>
          <p:nvPr>
            <p:ph idx="1"/>
            <p:custDataLst>
              <p:tags r:id="rId2"/>
            </p:custDataLst>
          </p:nvPr>
        </p:nvSpPr>
        <p:spPr/>
        <p:txBody>
          <a:bodyPr/>
          <a:lstStyle/>
          <a:p>
            <a:r>
              <a:rPr lang="fr-CA" dirty="0"/>
              <a:t>ENDOCERVICITE:INFLAMATION DU COL UTÉRIN </a:t>
            </a:r>
          </a:p>
          <a:p>
            <a:r>
              <a:rPr lang="fr-CA" dirty="0"/>
              <a:t>ENDOMÉTRITE:INFLAMATION DE L’ENDOMÈTRE</a:t>
            </a:r>
          </a:p>
        </p:txBody>
      </p:sp>
    </p:spTree>
    <p:extLst>
      <p:ext uri="{BB962C8B-B14F-4D97-AF65-F5344CB8AC3E}">
        <p14:creationId xmlns:p14="http://schemas.microsoft.com/office/powerpoint/2010/main" val="156527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CAUSÉE PAR…..</a:t>
            </a:r>
          </a:p>
        </p:txBody>
      </p:sp>
      <p:sp>
        <p:nvSpPr>
          <p:cNvPr id="3" name="Espace réservé du contenu 2"/>
          <p:cNvSpPr>
            <a:spLocks noGrp="1"/>
          </p:cNvSpPr>
          <p:nvPr>
            <p:ph idx="1"/>
            <p:custDataLst>
              <p:tags r:id="rId2"/>
            </p:custDataLst>
          </p:nvPr>
        </p:nvSpPr>
        <p:spPr/>
        <p:txBody>
          <a:bodyPr/>
          <a:lstStyle/>
          <a:p>
            <a:r>
              <a:rPr lang="fr-CA" dirty="0"/>
              <a:t>ITS</a:t>
            </a:r>
          </a:p>
          <a:p>
            <a:r>
              <a:rPr lang="fr-CA" dirty="0"/>
              <a:t>UN ACCOUCHEMENT</a:t>
            </a:r>
          </a:p>
          <a:p>
            <a:r>
              <a:rPr lang="fr-CA" dirty="0"/>
              <a:t>AVORTEMENT</a:t>
            </a:r>
          </a:p>
          <a:p>
            <a:r>
              <a:rPr lang="fr-CA" dirty="0"/>
              <a:t>TOUTE MANŒUVRE INTRA-UTÉRINE EXEMPLE CURETAGE,POSE DE STÉRILET ET UNE HYSTÉROGRAPHIE</a:t>
            </a:r>
          </a:p>
        </p:txBody>
      </p:sp>
    </p:spTree>
    <p:extLst>
      <p:ext uri="{BB962C8B-B14F-4D97-AF65-F5344CB8AC3E}">
        <p14:creationId xmlns:p14="http://schemas.microsoft.com/office/powerpoint/2010/main" val="166638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MANIFESTATIONS</a:t>
            </a:r>
          </a:p>
        </p:txBody>
      </p:sp>
      <p:sp>
        <p:nvSpPr>
          <p:cNvPr id="3" name="Espace réservé du contenu 2"/>
          <p:cNvSpPr>
            <a:spLocks noGrp="1"/>
          </p:cNvSpPr>
          <p:nvPr>
            <p:ph idx="1"/>
            <p:custDataLst>
              <p:tags r:id="rId2"/>
            </p:custDataLst>
          </p:nvPr>
        </p:nvSpPr>
        <p:spPr/>
        <p:txBody>
          <a:bodyPr/>
          <a:lstStyle/>
          <a:p>
            <a:r>
              <a:rPr lang="fr-CA" dirty="0"/>
              <a:t>DOULEUR PELVIENNE</a:t>
            </a:r>
          </a:p>
          <a:p>
            <a:r>
              <a:rPr lang="fr-CA" dirty="0"/>
              <a:t>HYPERTHERMIE</a:t>
            </a:r>
          </a:p>
          <a:p>
            <a:r>
              <a:rPr lang="fr-CA" dirty="0"/>
              <a:t>LEUCORRHÉE</a:t>
            </a:r>
          </a:p>
          <a:p>
            <a:r>
              <a:rPr lang="fr-CA" dirty="0"/>
              <a:t>MÉTRORRAGIE</a:t>
            </a:r>
          </a:p>
        </p:txBody>
      </p:sp>
    </p:spTree>
    <p:extLst>
      <p:ext uri="{BB962C8B-B14F-4D97-AF65-F5344CB8AC3E}">
        <p14:creationId xmlns:p14="http://schemas.microsoft.com/office/powerpoint/2010/main" val="25186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Soins</a:t>
            </a:r>
          </a:p>
        </p:txBody>
      </p:sp>
      <p:sp>
        <p:nvSpPr>
          <p:cNvPr id="3" name="Espace réservé du contenu 2"/>
          <p:cNvSpPr>
            <a:spLocks noGrp="1"/>
          </p:cNvSpPr>
          <p:nvPr>
            <p:ph idx="1"/>
            <p:custDataLst>
              <p:tags r:id="rId2"/>
            </p:custDataLst>
          </p:nvPr>
        </p:nvSpPr>
        <p:spPr/>
        <p:txBody>
          <a:bodyPr/>
          <a:lstStyle/>
          <a:p>
            <a:r>
              <a:rPr lang="fr-CA" dirty="0"/>
              <a:t>Noter les pertes vaginales</a:t>
            </a:r>
          </a:p>
          <a:p>
            <a:r>
              <a:rPr lang="fr-CA" dirty="0"/>
              <a:t>Noter les signes de douleur</a:t>
            </a:r>
          </a:p>
          <a:p>
            <a:r>
              <a:rPr lang="fr-CA" dirty="0"/>
              <a:t>Vérifier la température</a:t>
            </a:r>
          </a:p>
          <a:p>
            <a:r>
              <a:rPr lang="fr-CA" dirty="0"/>
              <a:t>médicaments</a:t>
            </a:r>
          </a:p>
        </p:txBody>
      </p:sp>
    </p:spTree>
    <p:extLst>
      <p:ext uri="{BB962C8B-B14F-4D97-AF65-F5344CB8AC3E}">
        <p14:creationId xmlns:p14="http://schemas.microsoft.com/office/powerpoint/2010/main" val="217015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CF9342-7CBB-4626-B676-B7CF9C87F0FB}"/>
              </a:ext>
            </a:extLst>
          </p:cNvPr>
          <p:cNvSpPr>
            <a:spLocks noGrp="1"/>
          </p:cNvSpPr>
          <p:nvPr>
            <p:ph type="title"/>
            <p:custDataLst>
              <p:tags r:id="rId1"/>
            </p:custDataLst>
          </p:nvPr>
        </p:nvSpPr>
        <p:spPr>
          <a:xfrm>
            <a:off x="838200" y="681037"/>
            <a:ext cx="10515600" cy="1325563"/>
          </a:xfrm>
        </p:spPr>
        <p:txBody>
          <a:bodyPr anchor="ctr">
            <a:normAutofit/>
          </a:bodyPr>
          <a:lstStyle/>
          <a:p>
            <a:pPr algn="ctr"/>
            <a:r>
              <a:rPr lang="fr-CA" dirty="0"/>
              <a:t>Tension prémenstruelle</a:t>
            </a:r>
          </a:p>
        </p:txBody>
      </p:sp>
      <p:sp>
        <p:nvSpPr>
          <p:cNvPr id="3" name="Espace réservé du contenu 2">
            <a:extLst>
              <a:ext uri="{FF2B5EF4-FFF2-40B4-BE49-F238E27FC236}">
                <a16:creationId xmlns:a16="http://schemas.microsoft.com/office/drawing/2014/main" id="{FD5B9766-729C-494E-A290-4B7C5B170643}"/>
              </a:ext>
            </a:extLst>
          </p:cNvPr>
          <p:cNvSpPr>
            <a:spLocks noGrp="1"/>
          </p:cNvSpPr>
          <p:nvPr>
            <p:ph sz="half" idx="2"/>
            <p:custDataLst>
              <p:tags r:id="rId2"/>
            </p:custDataLst>
          </p:nvPr>
        </p:nvSpPr>
        <p:spPr>
          <a:xfrm>
            <a:off x="864704" y="1770594"/>
            <a:ext cx="10551212" cy="1038868"/>
          </a:xfrm>
        </p:spPr>
        <p:txBody>
          <a:bodyPr>
            <a:normAutofit/>
          </a:bodyPr>
          <a:lstStyle/>
          <a:p>
            <a:pPr marL="228600" indent="0">
              <a:buNone/>
            </a:pPr>
            <a:r>
              <a:rPr lang="fr-CA" sz="2400" dirty="0"/>
              <a:t>Aussi appelée : </a:t>
            </a:r>
            <a:r>
              <a:rPr lang="fr-CA" sz="2400" dirty="0">
                <a:effectLst>
                  <a:outerShdw blurRad="38100" dist="38100" dir="2700000" algn="tl">
                    <a:srgbClr val="000000">
                      <a:alpha val="43137"/>
                    </a:srgbClr>
                  </a:outerShdw>
                </a:effectLst>
              </a:rPr>
              <a:t>SPM</a:t>
            </a:r>
          </a:p>
          <a:p>
            <a:pPr marL="228600" indent="0">
              <a:buNone/>
            </a:pPr>
            <a:r>
              <a:rPr lang="fr-CA" sz="2400" dirty="0"/>
              <a:t>Beaucoup femmes en seraient affectées</a:t>
            </a:r>
          </a:p>
          <a:p>
            <a:endParaRPr lang="fr-CA" dirty="0"/>
          </a:p>
        </p:txBody>
      </p:sp>
      <p:sp>
        <p:nvSpPr>
          <p:cNvPr id="12" name="Date Placeholder 4">
            <a:extLst>
              <a:ext uri="{FF2B5EF4-FFF2-40B4-BE49-F238E27FC236}">
                <a16:creationId xmlns:a16="http://schemas.microsoft.com/office/drawing/2014/main" id="{3641FB2E-2FEE-5DDD-A61B-85D1AB6D66CA}"/>
              </a:ext>
            </a:extLst>
          </p:cNvPr>
          <p:cNvSpPr>
            <a:spLocks noGrp="1"/>
          </p:cNvSpPr>
          <p:nvPr>
            <p:ph type="dt" sz="half" idx="10"/>
            <p:custDataLst>
              <p:tags r:id="rId3"/>
            </p:custDataLst>
          </p:nvPr>
        </p:nvSpPr>
        <p:spPr>
          <a:xfrm>
            <a:off x="838200" y="6429375"/>
            <a:ext cx="2743200" cy="365125"/>
          </a:xfrm>
        </p:spPr>
        <p:txBody>
          <a:bodyPr/>
          <a:lstStyle/>
          <a:p>
            <a:pPr rtl="0">
              <a:spcAft>
                <a:spcPts val="600"/>
              </a:spcAft>
            </a:pPr>
            <a:r>
              <a:rPr lang="fr-FR" noProof="0"/>
              <a:t>1/3/20XX</a:t>
            </a:r>
          </a:p>
        </p:txBody>
      </p:sp>
      <p:sp>
        <p:nvSpPr>
          <p:cNvPr id="14" name="Footer Placeholder 5">
            <a:extLst>
              <a:ext uri="{FF2B5EF4-FFF2-40B4-BE49-F238E27FC236}">
                <a16:creationId xmlns:a16="http://schemas.microsoft.com/office/drawing/2014/main" id="{CD4F9384-73B2-775F-FC24-E7FACCB52180}"/>
              </a:ext>
            </a:extLst>
          </p:cNvPr>
          <p:cNvSpPr>
            <a:spLocks noGrp="1"/>
          </p:cNvSpPr>
          <p:nvPr>
            <p:ph type="ftr" sz="quarter" idx="11"/>
            <p:custDataLst>
              <p:tags r:id="rId4"/>
            </p:custDataLst>
          </p:nvPr>
        </p:nvSpPr>
        <p:spPr>
          <a:xfrm>
            <a:off x="4038600" y="6429375"/>
            <a:ext cx="4114800" cy="365125"/>
          </a:xfrm>
        </p:spPr>
        <p:txBody>
          <a:bodyPr/>
          <a:lstStyle/>
          <a:p>
            <a:pPr rtl="0">
              <a:spcAft>
                <a:spcPts val="600"/>
              </a:spcAft>
            </a:pPr>
            <a:r>
              <a:rPr lang="fr-FR" noProof="0"/>
              <a:t>EXEMPLE DE TEXTE DE PIED DE PAGE</a:t>
            </a:r>
          </a:p>
        </p:txBody>
      </p:sp>
      <p:sp>
        <p:nvSpPr>
          <p:cNvPr id="16" name="Slide Number Placeholder 6">
            <a:extLst>
              <a:ext uri="{FF2B5EF4-FFF2-40B4-BE49-F238E27FC236}">
                <a16:creationId xmlns:a16="http://schemas.microsoft.com/office/drawing/2014/main" id="{1DC22676-6F68-E53B-4729-CA58D0C68F02}"/>
              </a:ext>
            </a:extLst>
          </p:cNvPr>
          <p:cNvSpPr>
            <a:spLocks noGrp="1"/>
          </p:cNvSpPr>
          <p:nvPr>
            <p:ph type="sldNum" sz="quarter" idx="12"/>
            <p:custDataLst>
              <p:tags r:id="rId5"/>
            </p:custDataLst>
          </p:nvPr>
        </p:nvSpPr>
        <p:spPr>
          <a:xfrm>
            <a:off x="8610600" y="6429375"/>
            <a:ext cx="2743200" cy="365125"/>
          </a:xfrm>
        </p:spPr>
        <p:txBody>
          <a:bodyPr/>
          <a:lstStyle/>
          <a:p>
            <a:pPr rtl="0">
              <a:spcAft>
                <a:spcPts val="600"/>
              </a:spcAft>
            </a:pPr>
            <a:fld id="{28844951-7827-47D4-8276-7DDE1FA7D85A}" type="slidenum">
              <a:rPr lang="fr-FR" noProof="0" smtClean="0"/>
              <a:pPr rtl="0">
                <a:spcAft>
                  <a:spcPts val="600"/>
                </a:spcAft>
              </a:pPr>
              <a:t>2</a:t>
            </a:fld>
            <a:endParaRPr lang="fr-FR" noProof="0"/>
          </a:p>
        </p:txBody>
      </p:sp>
      <p:sp>
        <p:nvSpPr>
          <p:cNvPr id="5" name="ZoneTexte 4">
            <a:extLst>
              <a:ext uri="{FF2B5EF4-FFF2-40B4-BE49-F238E27FC236}">
                <a16:creationId xmlns:a16="http://schemas.microsoft.com/office/drawing/2014/main" id="{F94DFC01-3A57-72AE-95FE-0CE97ED66CD0}"/>
              </a:ext>
            </a:extLst>
          </p:cNvPr>
          <p:cNvSpPr txBox="1"/>
          <p:nvPr>
            <p:custDataLst>
              <p:tags r:id="rId6"/>
            </p:custDataLst>
          </p:nvPr>
        </p:nvSpPr>
        <p:spPr>
          <a:xfrm>
            <a:off x="543339" y="3013055"/>
            <a:ext cx="5420139" cy="3416320"/>
          </a:xfrm>
          <a:prstGeom prst="rect">
            <a:avLst/>
          </a:prstGeom>
          <a:noFill/>
        </p:spPr>
        <p:txBody>
          <a:bodyPr wrap="square" rtlCol="0">
            <a:spAutoFit/>
          </a:bodyPr>
          <a:lstStyle/>
          <a:p>
            <a:r>
              <a:rPr lang="fr-CA" b="1" dirty="0"/>
              <a:t>Manifestations et explications </a:t>
            </a:r>
            <a:r>
              <a:rPr lang="fr-CA" dirty="0"/>
              <a:t>;</a:t>
            </a:r>
          </a:p>
          <a:p>
            <a:endParaRPr lang="fr-CA" dirty="0"/>
          </a:p>
          <a:p>
            <a:r>
              <a:rPr lang="fr-CA" dirty="0"/>
              <a:t>Céphalée, sensibilité des seins et sensation de gonflement abdominal causé par la rétention hydrique qui crée de l'œdème.</a:t>
            </a:r>
          </a:p>
          <a:p>
            <a:endParaRPr lang="fr-CA" dirty="0"/>
          </a:p>
          <a:p>
            <a:r>
              <a:rPr lang="fr-CA" dirty="0"/>
              <a:t>Douleur dorsale et pelvienne, causer par les contractions utérines et la congestion.</a:t>
            </a:r>
          </a:p>
          <a:p>
            <a:endParaRPr lang="fr-CA" dirty="0"/>
          </a:p>
          <a:p>
            <a:r>
              <a:rPr lang="fr-CA" dirty="0"/>
              <a:t> Instabilité et motive difficultés ainsi que la fatigue, causée par la modification de la concentration sérique hormonale.</a:t>
            </a:r>
          </a:p>
        </p:txBody>
      </p:sp>
      <p:sp>
        <p:nvSpPr>
          <p:cNvPr id="6" name="ZoneTexte 5">
            <a:extLst>
              <a:ext uri="{FF2B5EF4-FFF2-40B4-BE49-F238E27FC236}">
                <a16:creationId xmlns:a16="http://schemas.microsoft.com/office/drawing/2014/main" id="{B4D07E23-3D88-79A9-74A1-BB5B8CB5AE50}"/>
              </a:ext>
            </a:extLst>
          </p:cNvPr>
          <p:cNvSpPr txBox="1"/>
          <p:nvPr>
            <p:custDataLst>
              <p:tags r:id="rId7"/>
            </p:custDataLst>
          </p:nvPr>
        </p:nvSpPr>
        <p:spPr>
          <a:xfrm>
            <a:off x="6258339" y="3013055"/>
            <a:ext cx="5297557" cy="3139321"/>
          </a:xfrm>
          <a:prstGeom prst="rect">
            <a:avLst/>
          </a:prstGeom>
          <a:noFill/>
        </p:spPr>
        <p:txBody>
          <a:bodyPr wrap="square" rtlCol="0">
            <a:spAutoFit/>
          </a:bodyPr>
          <a:lstStyle/>
          <a:p>
            <a:r>
              <a:rPr lang="fr-CA" b="1" dirty="0"/>
              <a:t>Soins</a:t>
            </a:r>
            <a:r>
              <a:rPr lang="fr-CA" dirty="0"/>
              <a:t> :</a:t>
            </a:r>
          </a:p>
          <a:p>
            <a:r>
              <a:rPr lang="fr-CA" dirty="0"/>
              <a:t>Suivre une diète hyposodée, hydrater et diminuer la caféine et l’alcool pour prévenir l’œdème et favoriser l’élimination</a:t>
            </a:r>
          </a:p>
          <a:p>
            <a:endParaRPr lang="fr-CA" dirty="0"/>
          </a:p>
          <a:p>
            <a:r>
              <a:rPr lang="fr-CA" dirty="0"/>
              <a:t>Suggérer le repos pour diminuer les douleurs et les tensions émotives</a:t>
            </a:r>
          </a:p>
          <a:p>
            <a:endParaRPr lang="fr-CA" dirty="0"/>
          </a:p>
          <a:p>
            <a:r>
              <a:rPr lang="fr-CA" dirty="0"/>
              <a:t>Analgésique ou/et diurétique pour soulager la céphalée et douleurs dorsales/pelviennes et/ou diminuer l’œdème.</a:t>
            </a:r>
          </a:p>
        </p:txBody>
      </p:sp>
    </p:spTree>
    <p:extLst>
      <p:ext uri="{BB962C8B-B14F-4D97-AF65-F5344CB8AC3E}">
        <p14:creationId xmlns:p14="http://schemas.microsoft.com/office/powerpoint/2010/main" val="216167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F264DD-8DAD-4672-8339-03542F73D6AA}"/>
              </a:ext>
            </a:extLst>
          </p:cNvPr>
          <p:cNvSpPr>
            <a:spLocks noGrp="1"/>
          </p:cNvSpPr>
          <p:nvPr>
            <p:ph type="title"/>
            <p:custDataLst>
              <p:tags r:id="rId1"/>
            </p:custDataLst>
          </p:nvPr>
        </p:nvSpPr>
        <p:spPr/>
        <p:txBody>
          <a:bodyPr/>
          <a:lstStyle/>
          <a:p>
            <a:r>
              <a:rPr lang="fr-CA" dirty="0"/>
              <a:t>CONISATION</a:t>
            </a:r>
          </a:p>
        </p:txBody>
      </p:sp>
      <p:sp>
        <p:nvSpPr>
          <p:cNvPr id="3" name="Espace réservé du contenu 2">
            <a:extLst>
              <a:ext uri="{FF2B5EF4-FFF2-40B4-BE49-F238E27FC236}">
                <a16:creationId xmlns:a16="http://schemas.microsoft.com/office/drawing/2014/main" id="{7DBFAA39-830C-460D-86A1-036AF8F272C4}"/>
              </a:ext>
            </a:extLst>
          </p:cNvPr>
          <p:cNvSpPr>
            <a:spLocks noGrp="1"/>
          </p:cNvSpPr>
          <p:nvPr>
            <p:ph idx="1"/>
            <p:custDataLst>
              <p:tags r:id="rId2"/>
            </p:custDataLst>
          </p:nvPr>
        </p:nvSpPr>
        <p:spPr>
          <a:xfrm>
            <a:off x="838200" y="2178657"/>
            <a:ext cx="4009571" cy="3998306"/>
          </a:xfrm>
        </p:spPr>
        <p:txBody>
          <a:bodyPr/>
          <a:lstStyle/>
          <a:p>
            <a:r>
              <a:rPr lang="fr-CA" dirty="0"/>
              <a:t>VOIR VIDÉO</a:t>
            </a:r>
          </a:p>
          <a:p>
            <a:r>
              <a:rPr lang="fr-CA" dirty="0"/>
              <a:t>Ablation des zones affectées du col utérin</a:t>
            </a:r>
          </a:p>
        </p:txBody>
      </p:sp>
      <p:pic>
        <p:nvPicPr>
          <p:cNvPr id="4" name="Média en ligne 3" title="La conisation pour prévenir le cancer du col de l'utérus - Allô Docteurs">
            <a:hlinkClick r:id="" action="ppaction://media"/>
            <a:extLst>
              <a:ext uri="{FF2B5EF4-FFF2-40B4-BE49-F238E27FC236}">
                <a16:creationId xmlns:a16="http://schemas.microsoft.com/office/drawing/2014/main" id="{934755C1-C641-4DFF-BCF2-8617F1CE22F5}"/>
              </a:ext>
            </a:extLst>
          </p:cNvPr>
          <p:cNvPicPr>
            <a:picLocks noRot="1" noChangeAspect="1"/>
          </p:cNvPicPr>
          <p:nvPr>
            <a:videoFile r:link="rId3"/>
            <p:custDataLst>
              <p:tags r:id="rId4"/>
            </p:custDataLst>
          </p:nvPr>
        </p:nvPicPr>
        <p:blipFill>
          <a:blip r:embed="rId6"/>
          <a:stretch>
            <a:fillRect/>
          </a:stretch>
        </p:blipFill>
        <p:spPr>
          <a:xfrm>
            <a:off x="4711185" y="2006600"/>
            <a:ext cx="6642615" cy="3753077"/>
          </a:xfrm>
          <a:prstGeom prst="rect">
            <a:avLst/>
          </a:prstGeom>
        </p:spPr>
      </p:pic>
    </p:spTree>
    <p:extLst>
      <p:ext uri="{BB962C8B-B14F-4D97-AF65-F5344CB8AC3E}">
        <p14:creationId xmlns:p14="http://schemas.microsoft.com/office/powerpoint/2010/main" val="379229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 fill="hold"/>
                                        <p:tgtEl>
                                          <p:spTgt spid="4"/>
                                        </p:tgtEl>
                                      </p:cBhvr>
                                    </p:cmd>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8" fill="hold" display="0">
                  <p:stCondLst>
                    <p:cond delay="indefinite"/>
                  </p:stCondLst>
                </p:cTn>
                <p:tgtEl>
                  <p:spTgt spid="4"/>
                </p:tgtEl>
              </p:cMediaNode>
            </p:video>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indefinite"/>
                      </p:stCondLst>
                      <p:childTnLst>
                        <p:par>
                          <p:cTn id="31" fill="hold">
                            <p:stCondLst>
                              <p:cond delay="0"/>
                            </p:stCondLst>
                            <p:childTnLst>
                              <p:par>
                                <p:cTn id="32" presetID="2" presetClass="mediacall" presetSubtype="0" fill="hold" nodeType="clickEffect">
                                  <p:stCondLst>
                                    <p:cond delay="0"/>
                                  </p:stCondLst>
                                  <p:childTnLst>
                                    <p:cmd type="call" cmd="togglePause">
                                      <p:cBhvr>
                                        <p:cTn id="33"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A2AEBE-FCFC-4AFE-8506-2E901DEC8B7A}"/>
              </a:ext>
            </a:extLst>
          </p:cNvPr>
          <p:cNvSpPr>
            <a:spLocks noGrp="1"/>
          </p:cNvSpPr>
          <p:nvPr>
            <p:ph type="title"/>
            <p:custDataLst>
              <p:tags r:id="rId1"/>
            </p:custDataLst>
          </p:nvPr>
        </p:nvSpPr>
        <p:spPr>
          <a:xfrm>
            <a:off x="629588" y="685800"/>
            <a:ext cx="10972800" cy="1371600"/>
          </a:xfrm>
        </p:spPr>
        <p:txBody>
          <a:bodyPr>
            <a:noAutofit/>
          </a:bodyPr>
          <a:lstStyle/>
          <a:p>
            <a:r>
              <a:rPr lang="fr-CA" sz="4000" dirty="0"/>
              <a:t>Conseils pour prévenir l’hémorragie et l’infection</a:t>
            </a:r>
          </a:p>
        </p:txBody>
      </p:sp>
      <p:sp>
        <p:nvSpPr>
          <p:cNvPr id="3" name="ZoneTexte 2">
            <a:extLst>
              <a:ext uri="{FF2B5EF4-FFF2-40B4-BE49-F238E27FC236}">
                <a16:creationId xmlns:a16="http://schemas.microsoft.com/office/drawing/2014/main" id="{CE91F5E4-35AB-A880-1E36-B1B5AF8BBF7A}"/>
              </a:ext>
            </a:extLst>
          </p:cNvPr>
          <p:cNvSpPr txBox="1"/>
          <p:nvPr>
            <p:custDataLst>
              <p:tags r:id="rId2"/>
            </p:custDataLst>
          </p:nvPr>
        </p:nvSpPr>
        <p:spPr>
          <a:xfrm>
            <a:off x="839788" y="2402006"/>
            <a:ext cx="10512424" cy="3416320"/>
          </a:xfrm>
          <a:prstGeom prst="rect">
            <a:avLst/>
          </a:prstGeom>
          <a:noFill/>
        </p:spPr>
        <p:txBody>
          <a:bodyPr wrap="square" rtlCol="0">
            <a:spAutoFit/>
          </a:bodyPr>
          <a:lstStyle/>
          <a:p>
            <a:r>
              <a:rPr lang="fr-CA" sz="2400" b="1" dirty="0"/>
              <a:t>Conseils</a:t>
            </a:r>
            <a:r>
              <a:rPr lang="fr-CA" sz="2400" dirty="0"/>
              <a:t> : </a:t>
            </a:r>
          </a:p>
          <a:p>
            <a:endParaRPr lang="fr-CA" sz="2400" dirty="0"/>
          </a:p>
          <a:p>
            <a:pPr marL="342900" indent="-342900">
              <a:buFont typeface="Arial" panose="020B0604020202020204" pitchFamily="34" charset="0"/>
              <a:buChar char="•"/>
            </a:pPr>
            <a:r>
              <a:rPr lang="fr-CA" sz="2400" dirty="0"/>
              <a:t>Suggérer de se reposer et éviter les efforts violents, analgésiques contenant ASA, bains chauds pour prévenir les hémorragies (aviser le md si saignements abondants)</a:t>
            </a:r>
          </a:p>
          <a:p>
            <a:endParaRPr lang="fr-CA" sz="2400" dirty="0"/>
          </a:p>
          <a:p>
            <a:pPr marL="342900" indent="-342900">
              <a:buFont typeface="Arial" panose="020B0604020202020204" pitchFamily="34" charset="0"/>
              <a:buChar char="•"/>
            </a:pPr>
            <a:r>
              <a:rPr lang="fr-CA" sz="2400" dirty="0"/>
              <a:t>Attendre l’avis médical pour la reprise des relations sexuelles (utiliser le condom pour le 1</a:t>
            </a:r>
            <a:r>
              <a:rPr lang="fr-CA" sz="2400" baseline="30000" dirty="0"/>
              <a:t>ier</a:t>
            </a:r>
            <a:r>
              <a:rPr lang="fr-CA" sz="2400" dirty="0"/>
              <a:t> mois), ne pas utiliser de produits parfumés, bain, piscine ou utiliser des tampons afin d’éviter l’infection</a:t>
            </a:r>
          </a:p>
        </p:txBody>
      </p:sp>
    </p:spTree>
    <p:extLst>
      <p:ext uri="{BB962C8B-B14F-4D97-AF65-F5344CB8AC3E}">
        <p14:creationId xmlns:p14="http://schemas.microsoft.com/office/powerpoint/2010/main" val="176208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dirty="0"/>
              <a:t>Salpingite</a:t>
            </a:r>
          </a:p>
        </p:txBody>
      </p:sp>
      <p:sp>
        <p:nvSpPr>
          <p:cNvPr id="3" name="Espace réservé du contenu 2"/>
          <p:cNvSpPr>
            <a:spLocks noGrp="1"/>
          </p:cNvSpPr>
          <p:nvPr>
            <p:ph idx="1"/>
            <p:custDataLst>
              <p:tags r:id="rId2"/>
            </p:custDataLst>
          </p:nvPr>
        </p:nvSpPr>
        <p:spPr/>
        <p:txBody>
          <a:bodyPr/>
          <a:lstStyle/>
          <a:p>
            <a:r>
              <a:rPr lang="fr-CA" dirty="0"/>
              <a:t>Un avortement</a:t>
            </a:r>
          </a:p>
          <a:p>
            <a:r>
              <a:rPr lang="fr-CA" dirty="0"/>
              <a:t>Un accouchement</a:t>
            </a:r>
          </a:p>
          <a:p>
            <a:r>
              <a:rPr lang="fr-CA" dirty="0"/>
              <a:t>La pose d’un stérilet</a:t>
            </a:r>
          </a:p>
          <a:p>
            <a:r>
              <a:rPr lang="fr-CA" dirty="0"/>
              <a:t>ITS</a:t>
            </a:r>
          </a:p>
          <a:p>
            <a:r>
              <a:rPr lang="fr-CA" dirty="0">
                <a:hlinkClick r:id="rId7"/>
              </a:rPr>
              <a:t>Vidéo</a:t>
            </a:r>
            <a:r>
              <a:rPr lang="fr-CA" dirty="0"/>
              <a:t>	</a:t>
            </a:r>
          </a:p>
        </p:txBody>
      </p:sp>
      <p:pic>
        <p:nvPicPr>
          <p:cNvPr id="1030" name="Picture 6"/>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8051485" y="783506"/>
            <a:ext cx="2996555" cy="2645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Média en ligne 3" title="Salpingite">
            <a:hlinkClick r:id="" action="ppaction://media"/>
            <a:extLst>
              <a:ext uri="{FF2B5EF4-FFF2-40B4-BE49-F238E27FC236}">
                <a16:creationId xmlns:a16="http://schemas.microsoft.com/office/drawing/2014/main" id="{2A9F385A-3E42-45F4-A4D6-F49C361D0D70}"/>
              </a:ext>
            </a:extLst>
          </p:cNvPr>
          <p:cNvPicPr>
            <a:picLocks noRot="1" noChangeAspect="1"/>
          </p:cNvPicPr>
          <p:nvPr>
            <a:videoFile r:link="rId4"/>
            <p:custDataLst>
              <p:tags r:id="rId5"/>
            </p:custDataLst>
          </p:nvPr>
        </p:nvPicPr>
        <p:blipFill>
          <a:blip r:embed="rId9"/>
          <a:stretch>
            <a:fillRect/>
          </a:stretch>
        </p:blipFill>
        <p:spPr>
          <a:xfrm>
            <a:off x="5623011" y="3164949"/>
            <a:ext cx="4245428" cy="3184071"/>
          </a:xfrm>
          <a:prstGeom prst="rect">
            <a:avLst/>
          </a:prstGeom>
        </p:spPr>
      </p:pic>
    </p:spTree>
    <p:extLst>
      <p:ext uri="{BB962C8B-B14F-4D97-AF65-F5344CB8AC3E}">
        <p14:creationId xmlns:p14="http://schemas.microsoft.com/office/powerpoint/2010/main" val="209616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Effect transition="in" filter="barn(inVertical)">
                                      <p:cBhvr>
                                        <p:cTn id="14" dur="500"/>
                                        <p:tgtEl>
                                          <p:spTgt spid="103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54" fill="hold" display="0">
                  <p:stCondLst>
                    <p:cond delay="indefinite"/>
                  </p:stCondLst>
                </p:cTn>
                <p:tgtEl>
                  <p:spTgt spid="4"/>
                </p:tgtEl>
              </p:cMediaNode>
            </p:video>
            <p:seq concurrent="1" nextAc="seek">
              <p:cTn id="55" restart="whenNotActive" fill="hold" evtFilter="cancelBubble" nodeType="interactiveSeq">
                <p:stCondLst>
                  <p:cond evt="onClick" delay="0">
                    <p:tgtEl>
                      <p:spTgt spid="4"/>
                    </p:tgtEl>
                  </p:cond>
                </p:stCondLst>
                <p:endSync evt="end" delay="0">
                  <p:rtn val="all"/>
                </p:endSync>
                <p:childTnLst>
                  <p:par>
                    <p:cTn id="56" fill="hold">
                      <p:stCondLst>
                        <p:cond delay="indefinite"/>
                      </p:stCondLst>
                      <p:childTnLst>
                        <p:par>
                          <p:cTn id="57" fill="hold">
                            <p:stCondLst>
                              <p:cond delay="0"/>
                            </p:stCondLst>
                            <p:childTnLst>
                              <p:par>
                                <p:cTn id="58" presetID="2" presetClass="mediacall" presetSubtype="0" fill="hold" nodeType="clickEffect">
                                  <p:stCondLst>
                                    <p:cond delay="0"/>
                                  </p:stCondLst>
                                  <p:childTnLst>
                                    <p:cmd type="call" cmd="togglePause">
                                      <p:cBhvr>
                                        <p:cTn id="59"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Manifestations</a:t>
            </a:r>
          </a:p>
        </p:txBody>
      </p:sp>
      <p:sp>
        <p:nvSpPr>
          <p:cNvPr id="3" name="Espace réservé du contenu 2"/>
          <p:cNvSpPr>
            <a:spLocks noGrp="1"/>
          </p:cNvSpPr>
          <p:nvPr>
            <p:ph idx="1"/>
            <p:custDataLst>
              <p:tags r:id="rId2"/>
            </p:custDataLst>
          </p:nvPr>
        </p:nvSpPr>
        <p:spPr/>
        <p:txBody>
          <a:bodyPr/>
          <a:lstStyle/>
          <a:p>
            <a:r>
              <a:rPr lang="fr-CA" dirty="0"/>
              <a:t>Douleur abdominales modérées à aigues</a:t>
            </a:r>
          </a:p>
          <a:p>
            <a:r>
              <a:rPr lang="fr-CA" dirty="0"/>
              <a:t>Frisson</a:t>
            </a:r>
          </a:p>
          <a:p>
            <a:r>
              <a:rPr lang="fr-CA" dirty="0"/>
              <a:t>Hyperthermie</a:t>
            </a:r>
          </a:p>
          <a:p>
            <a:r>
              <a:rPr lang="fr-CA" dirty="0"/>
              <a:t>Dysurie</a:t>
            </a:r>
          </a:p>
          <a:p>
            <a:r>
              <a:rPr lang="fr-CA" dirty="0"/>
              <a:t>Perte vaginales abondantes</a:t>
            </a:r>
          </a:p>
          <a:p>
            <a:r>
              <a:rPr lang="fr-CA" dirty="0"/>
              <a:t>Saignement vaginal anormal</a:t>
            </a:r>
          </a:p>
          <a:p>
            <a:endParaRPr lang="fr-CA" dirty="0"/>
          </a:p>
        </p:txBody>
      </p:sp>
    </p:spTree>
    <p:extLst>
      <p:ext uri="{BB962C8B-B14F-4D97-AF65-F5344CB8AC3E}">
        <p14:creationId xmlns:p14="http://schemas.microsoft.com/office/powerpoint/2010/main" val="332192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Soins</a:t>
            </a:r>
          </a:p>
        </p:txBody>
      </p:sp>
      <p:sp>
        <p:nvSpPr>
          <p:cNvPr id="3" name="Espace réservé du contenu 2"/>
          <p:cNvSpPr>
            <a:spLocks noGrp="1"/>
          </p:cNvSpPr>
          <p:nvPr>
            <p:ph idx="1"/>
            <p:custDataLst>
              <p:tags r:id="rId2"/>
            </p:custDataLst>
          </p:nvPr>
        </p:nvSpPr>
        <p:spPr/>
        <p:txBody>
          <a:bodyPr/>
          <a:lstStyle/>
          <a:p>
            <a:r>
              <a:rPr lang="fr-CA" dirty="0"/>
              <a:t>Favoriser le repos au lit</a:t>
            </a:r>
          </a:p>
          <a:p>
            <a:r>
              <a:rPr lang="fr-CA" dirty="0"/>
              <a:t>Surveiller la température</a:t>
            </a:r>
          </a:p>
          <a:p>
            <a:r>
              <a:rPr lang="fr-CA" dirty="0"/>
              <a:t>Médicaments: antibiotique, analgésique narcotique ou non narcotique, antipyrétiques</a:t>
            </a:r>
          </a:p>
        </p:txBody>
      </p:sp>
    </p:spTree>
    <p:extLst>
      <p:ext uri="{BB962C8B-B14F-4D97-AF65-F5344CB8AC3E}">
        <p14:creationId xmlns:p14="http://schemas.microsoft.com/office/powerpoint/2010/main" val="406092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527050" y="1121700"/>
            <a:ext cx="9144000" cy="2387600"/>
          </a:xfrm>
        </p:spPr>
        <p:txBody>
          <a:bodyPr anchor="ctr">
            <a:normAutofit/>
          </a:bodyPr>
          <a:lstStyle/>
          <a:p>
            <a:r>
              <a:rPr lang="fr-CA" dirty="0">
                <a:solidFill>
                  <a:srgbClr val="FFFFFF"/>
                </a:solidFill>
              </a:rPr>
              <a:t>Complications</a:t>
            </a:r>
          </a:p>
        </p:txBody>
      </p:sp>
      <p:sp>
        <p:nvSpPr>
          <p:cNvPr id="3" name="Espace réservé du contenu 2"/>
          <p:cNvSpPr>
            <a:spLocks noGrp="1"/>
          </p:cNvSpPr>
          <p:nvPr>
            <p:ph type="body" sz="quarter" idx="15"/>
            <p:custDataLst>
              <p:tags r:id="rId2"/>
            </p:custDataLst>
          </p:nvPr>
        </p:nvSpPr>
        <p:spPr>
          <a:xfrm>
            <a:off x="1" y="3600450"/>
            <a:ext cx="11797258" cy="2451100"/>
          </a:xfrm>
        </p:spPr>
        <p:txBody>
          <a:bodyPr>
            <a:normAutofit/>
          </a:bodyPr>
          <a:lstStyle/>
          <a:p>
            <a:pPr marL="457200" indent="-457200">
              <a:buFont typeface="Arial" panose="020B0604020202020204" pitchFamily="34" charset="0"/>
              <a:buChar char="•"/>
            </a:pPr>
            <a:r>
              <a:rPr lang="fr-CA" dirty="0"/>
              <a:t>La stérilité</a:t>
            </a:r>
          </a:p>
          <a:p>
            <a:pPr marL="457200" indent="-457200">
              <a:buFont typeface="Arial" panose="020B0604020202020204" pitchFamily="34" charset="0"/>
              <a:buChar char="•"/>
            </a:pPr>
            <a:r>
              <a:rPr lang="fr-CA" dirty="0"/>
              <a:t>L’abcès aux ovaires et aux trompes</a:t>
            </a:r>
          </a:p>
          <a:p>
            <a:pPr marL="457200" indent="-457200">
              <a:buFont typeface="Arial" panose="020B0604020202020204" pitchFamily="34" charset="0"/>
              <a:buChar char="•"/>
            </a:pPr>
            <a:r>
              <a:rPr lang="fr-CA" dirty="0"/>
              <a:t>Le risque accru d’une grossesse extra-utérine en cas de fécondation</a:t>
            </a:r>
          </a:p>
        </p:txBody>
      </p:sp>
    </p:spTree>
    <p:extLst>
      <p:ext uri="{BB962C8B-B14F-4D97-AF65-F5344CB8AC3E}">
        <p14:creationId xmlns:p14="http://schemas.microsoft.com/office/powerpoint/2010/main" val="343259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39788" y="685800"/>
            <a:ext cx="3932237" cy="1371600"/>
          </a:xfrm>
        </p:spPr>
        <p:txBody>
          <a:bodyPr anchor="b">
            <a:normAutofit/>
          </a:bodyPr>
          <a:lstStyle/>
          <a:p>
            <a:r>
              <a:rPr lang="fr-CA" dirty="0">
                <a:effectLst>
                  <a:outerShdw blurRad="38100" dist="38100" dir="2700000" algn="tl">
                    <a:srgbClr val="000000">
                      <a:alpha val="43137"/>
                    </a:srgbClr>
                  </a:outerShdw>
                </a:effectLst>
              </a:rPr>
              <a:t>CHOC TOXIQUE</a:t>
            </a:r>
          </a:p>
        </p:txBody>
      </p:sp>
      <p:sp>
        <p:nvSpPr>
          <p:cNvPr id="9" name="Text Placeholder 3">
            <a:extLst>
              <a:ext uri="{FF2B5EF4-FFF2-40B4-BE49-F238E27FC236}">
                <a16:creationId xmlns:a16="http://schemas.microsoft.com/office/drawing/2014/main" id="{FB5431B0-544E-AD3A-566F-F6BE1A858DE7}"/>
              </a:ext>
            </a:extLst>
          </p:cNvPr>
          <p:cNvSpPr>
            <a:spLocks noGrp="1"/>
          </p:cNvSpPr>
          <p:nvPr>
            <p:ph type="body" sz="half" idx="2"/>
            <p:custDataLst>
              <p:tags r:id="rId2"/>
            </p:custDataLst>
          </p:nvPr>
        </p:nvSpPr>
        <p:spPr>
          <a:xfrm>
            <a:off x="839788" y="2209800"/>
            <a:ext cx="3932237" cy="3659188"/>
          </a:xfrm>
        </p:spPr>
        <p:txBody>
          <a:bodyPr/>
          <a:lstStyle/>
          <a:p>
            <a:endParaRPr lang="en-US" dirty="0"/>
          </a:p>
        </p:txBody>
      </p:sp>
      <p:sp>
        <p:nvSpPr>
          <p:cNvPr id="11" name="Date Placeholder 4">
            <a:extLst>
              <a:ext uri="{FF2B5EF4-FFF2-40B4-BE49-F238E27FC236}">
                <a16:creationId xmlns:a16="http://schemas.microsoft.com/office/drawing/2014/main" id="{6B60E0F9-475D-CCAA-B54B-EFB7F4465062}"/>
              </a:ext>
            </a:extLst>
          </p:cNvPr>
          <p:cNvSpPr>
            <a:spLocks noGrp="1"/>
          </p:cNvSpPr>
          <p:nvPr>
            <p:ph type="dt" sz="half" idx="10"/>
            <p:custDataLst>
              <p:tags r:id="rId3"/>
            </p:custDataLst>
          </p:nvPr>
        </p:nvSpPr>
        <p:spPr>
          <a:xfrm>
            <a:off x="838200" y="6429375"/>
            <a:ext cx="2743200" cy="365125"/>
          </a:xfrm>
        </p:spPr>
        <p:txBody>
          <a:bodyPr/>
          <a:lstStyle/>
          <a:p>
            <a:pPr rtl="0">
              <a:spcAft>
                <a:spcPts val="600"/>
              </a:spcAft>
            </a:pPr>
            <a:r>
              <a:rPr lang="fr-FR" noProof="0"/>
              <a:t>1/3/20XX</a:t>
            </a:r>
          </a:p>
        </p:txBody>
      </p:sp>
      <p:sp>
        <p:nvSpPr>
          <p:cNvPr id="13" name="Footer Placeholder 5">
            <a:extLst>
              <a:ext uri="{FF2B5EF4-FFF2-40B4-BE49-F238E27FC236}">
                <a16:creationId xmlns:a16="http://schemas.microsoft.com/office/drawing/2014/main" id="{4CC67370-DF16-F155-6B17-325A933B13D3}"/>
              </a:ext>
            </a:extLst>
          </p:cNvPr>
          <p:cNvSpPr>
            <a:spLocks noGrp="1"/>
          </p:cNvSpPr>
          <p:nvPr>
            <p:ph type="ftr" sz="quarter" idx="11"/>
            <p:custDataLst>
              <p:tags r:id="rId4"/>
            </p:custDataLst>
          </p:nvPr>
        </p:nvSpPr>
        <p:spPr>
          <a:xfrm>
            <a:off x="4038600" y="6429375"/>
            <a:ext cx="4114800" cy="365125"/>
          </a:xfrm>
        </p:spPr>
        <p:txBody>
          <a:bodyPr/>
          <a:lstStyle/>
          <a:p>
            <a:pPr rtl="0">
              <a:spcAft>
                <a:spcPts val="600"/>
              </a:spcAft>
            </a:pPr>
            <a:r>
              <a:rPr lang="fr-FR" noProof="0"/>
              <a:t>EXEMPLE DE TEXTE DE PIED DE PAGE</a:t>
            </a:r>
          </a:p>
        </p:txBody>
      </p:sp>
      <p:sp>
        <p:nvSpPr>
          <p:cNvPr id="15" name="Slide Number Placeholder 6">
            <a:extLst>
              <a:ext uri="{FF2B5EF4-FFF2-40B4-BE49-F238E27FC236}">
                <a16:creationId xmlns:a16="http://schemas.microsoft.com/office/drawing/2014/main" id="{30E90F08-BFDC-C59E-30B3-7EF36500085C}"/>
              </a:ext>
            </a:extLst>
          </p:cNvPr>
          <p:cNvSpPr>
            <a:spLocks noGrp="1"/>
          </p:cNvSpPr>
          <p:nvPr>
            <p:ph type="sldNum" sz="quarter" idx="12"/>
            <p:custDataLst>
              <p:tags r:id="rId5"/>
            </p:custDataLst>
          </p:nvPr>
        </p:nvSpPr>
        <p:spPr>
          <a:xfrm>
            <a:off x="8610600" y="6429375"/>
            <a:ext cx="2743200" cy="365125"/>
          </a:xfrm>
        </p:spPr>
        <p:txBody>
          <a:bodyPr/>
          <a:lstStyle/>
          <a:p>
            <a:pPr rtl="0">
              <a:spcAft>
                <a:spcPts val="600"/>
              </a:spcAft>
            </a:pPr>
            <a:fld id="{28844951-7827-47D4-8276-7DDE1FA7D85A}" type="slidenum">
              <a:rPr lang="fr-FR" noProof="0" smtClean="0"/>
              <a:pPr rtl="0">
                <a:spcAft>
                  <a:spcPts val="600"/>
                </a:spcAft>
              </a:pPr>
              <a:t>26</a:t>
            </a:fld>
            <a:endParaRPr lang="fr-FR" noProof="0"/>
          </a:p>
        </p:txBody>
      </p:sp>
      <p:graphicFrame>
        <p:nvGraphicFramePr>
          <p:cNvPr id="5" name="Espace réservé du contenu 2">
            <a:extLst>
              <a:ext uri="{FF2B5EF4-FFF2-40B4-BE49-F238E27FC236}">
                <a16:creationId xmlns:a16="http://schemas.microsoft.com/office/drawing/2014/main" id="{971A1730-CED2-8E37-76A6-085BF5729E2C}"/>
              </a:ext>
            </a:extLst>
          </p:cNvPr>
          <p:cNvGraphicFramePr>
            <a:graphicFrameLocks noGrp="1"/>
          </p:cNvGraphicFramePr>
          <p:nvPr>
            <p:ph idx="1"/>
            <p:custDataLst>
              <p:tags r:id="rId6"/>
            </p:custDataLst>
            <p:extLst>
              <p:ext uri="{D42A27DB-BD31-4B8C-83A1-F6EECF244321}">
                <p14:modId xmlns:p14="http://schemas.microsoft.com/office/powerpoint/2010/main" val="3055040733"/>
              </p:ext>
            </p:extLst>
          </p:nvPr>
        </p:nvGraphicFramePr>
        <p:xfrm>
          <a:off x="5183188" y="685801"/>
          <a:ext cx="6172200" cy="517525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4" name="Média en ligne 3" title="Mieux informer pour prévenir les chocs toxiques - Le Magazine de la Santé">
            <a:hlinkClick r:id="" action="ppaction://media"/>
            <a:extLst>
              <a:ext uri="{FF2B5EF4-FFF2-40B4-BE49-F238E27FC236}">
                <a16:creationId xmlns:a16="http://schemas.microsoft.com/office/drawing/2014/main" id="{4051444E-64CD-4BF4-801A-F0F426B15BB1}"/>
              </a:ext>
            </a:extLst>
          </p:cNvPr>
          <p:cNvPicPr>
            <a:picLocks noRot="1" noChangeAspect="1"/>
          </p:cNvPicPr>
          <p:nvPr>
            <a:videoFile r:link="rId7"/>
            <p:custDataLst>
              <p:tags r:id="rId8"/>
            </p:custDataLst>
          </p:nvPr>
        </p:nvPicPr>
        <p:blipFill>
          <a:blip r:embed="rId15"/>
          <a:stretch>
            <a:fillRect/>
          </a:stretch>
        </p:blipFill>
        <p:spPr>
          <a:xfrm>
            <a:off x="824437" y="2555876"/>
            <a:ext cx="3972965" cy="2731741"/>
          </a:xfrm>
          <a:prstGeom prst="rect">
            <a:avLst/>
          </a:prstGeom>
        </p:spPr>
      </p:pic>
    </p:spTree>
    <p:extLst>
      <p:ext uri="{BB962C8B-B14F-4D97-AF65-F5344CB8AC3E}">
        <p14:creationId xmlns:p14="http://schemas.microsoft.com/office/powerpoint/2010/main" val="119411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fill="hold" display="0">
                  <p:stCondLst>
                    <p:cond delay="indefinite"/>
                  </p:stCondLst>
                </p:cTn>
                <p:tgtEl>
                  <p:spTgt spid="4"/>
                </p:tgtEl>
              </p:cMediaNode>
            </p:video>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Graphic spid="5"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63FFF1-07B0-4FF8-AA48-60A74A2EAAD3}"/>
              </a:ext>
            </a:extLst>
          </p:cNvPr>
          <p:cNvSpPr>
            <a:spLocks noGrp="1"/>
          </p:cNvSpPr>
          <p:nvPr>
            <p:ph type="title"/>
            <p:custDataLst>
              <p:tags r:id="rId1"/>
            </p:custDataLst>
          </p:nvPr>
        </p:nvSpPr>
        <p:spPr>
          <a:xfrm>
            <a:off x="838200" y="1110752"/>
            <a:ext cx="10515600" cy="1325563"/>
          </a:xfrm>
        </p:spPr>
        <p:txBody>
          <a:bodyPr>
            <a:normAutofit fontScale="90000"/>
          </a:bodyPr>
          <a:lstStyle/>
          <a:p>
            <a:r>
              <a:rPr lang="fr-CA" dirty="0"/>
              <a:t>Conseils pour diminuer les risques d’apparition de ce symptôme pendant les menstruations</a:t>
            </a:r>
          </a:p>
        </p:txBody>
      </p:sp>
      <p:sp>
        <p:nvSpPr>
          <p:cNvPr id="6" name="Espace réservé du numéro de diapositive 5">
            <a:extLst>
              <a:ext uri="{FF2B5EF4-FFF2-40B4-BE49-F238E27FC236}">
                <a16:creationId xmlns:a16="http://schemas.microsoft.com/office/drawing/2014/main" id="{3C4E06F9-6F9B-4D5A-9D8B-75198010EBD5}"/>
              </a:ext>
            </a:extLst>
          </p:cNvPr>
          <p:cNvSpPr>
            <a:spLocks noGrp="1"/>
          </p:cNvSpPr>
          <p:nvPr>
            <p:ph type="sldNum" sz="quarter" idx="12"/>
            <p:custDataLst>
              <p:tags r:id="rId2"/>
            </p:custDataLst>
          </p:nvPr>
        </p:nvSpPr>
        <p:spPr/>
        <p:txBody>
          <a:bodyPr/>
          <a:lstStyle/>
          <a:p>
            <a:pPr rtl="0"/>
            <a:fld id="{28844951-7827-47D4-8276-7DDE1FA7D85A}" type="slidenum">
              <a:rPr lang="fr-FR" noProof="0" smtClean="0"/>
              <a:t>27</a:t>
            </a:fld>
            <a:endParaRPr lang="fr-FR" noProof="0"/>
          </a:p>
        </p:txBody>
      </p:sp>
      <p:sp>
        <p:nvSpPr>
          <p:cNvPr id="3" name="ZoneTexte 2">
            <a:extLst>
              <a:ext uri="{FF2B5EF4-FFF2-40B4-BE49-F238E27FC236}">
                <a16:creationId xmlns:a16="http://schemas.microsoft.com/office/drawing/2014/main" id="{C6B3F2B9-F385-1A1E-DA13-456B15E86D13}"/>
              </a:ext>
            </a:extLst>
          </p:cNvPr>
          <p:cNvSpPr txBox="1"/>
          <p:nvPr>
            <p:custDataLst>
              <p:tags r:id="rId3"/>
            </p:custDataLst>
          </p:nvPr>
        </p:nvSpPr>
        <p:spPr>
          <a:xfrm>
            <a:off x="1078173" y="3124805"/>
            <a:ext cx="9840036" cy="2031325"/>
          </a:xfrm>
          <a:prstGeom prst="rect">
            <a:avLst/>
          </a:prstGeom>
          <a:noFill/>
        </p:spPr>
        <p:txBody>
          <a:bodyPr wrap="square" rtlCol="0">
            <a:spAutoFit/>
          </a:bodyPr>
          <a:lstStyle/>
          <a:p>
            <a:r>
              <a:rPr lang="fr-CA" b="1" dirty="0"/>
              <a:t>Conseils pour diminuer les risques </a:t>
            </a:r>
          </a:p>
          <a:p>
            <a:endParaRPr lang="fr-CA" dirty="0"/>
          </a:p>
          <a:p>
            <a:r>
              <a:rPr lang="fr-CA" dirty="0"/>
              <a:t>- Bonne hygiène de vie</a:t>
            </a:r>
          </a:p>
          <a:p>
            <a:r>
              <a:rPr lang="fr-CA" dirty="0"/>
              <a:t>- Changer de tampon q 6h</a:t>
            </a:r>
          </a:p>
          <a:p>
            <a:r>
              <a:rPr lang="fr-CA" dirty="0"/>
              <a:t>- Porter serviette sanitaire en cas d’hémorragie abondante</a:t>
            </a:r>
          </a:p>
          <a:p>
            <a:r>
              <a:rPr lang="fr-CA" dirty="0"/>
              <a:t>- Utiliser tampons moins absorbants et le changer plus fréquemment</a:t>
            </a:r>
          </a:p>
          <a:p>
            <a:r>
              <a:rPr lang="fr-CA" dirty="0"/>
              <a:t>- S’assurer de retirer le dernier tampon</a:t>
            </a:r>
          </a:p>
        </p:txBody>
      </p:sp>
    </p:spTree>
    <p:extLst>
      <p:ext uri="{BB962C8B-B14F-4D97-AF65-F5344CB8AC3E}">
        <p14:creationId xmlns:p14="http://schemas.microsoft.com/office/powerpoint/2010/main" val="164130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38200" y="681037"/>
            <a:ext cx="10515600" cy="1325563"/>
          </a:xfrm>
        </p:spPr>
        <p:txBody>
          <a:bodyPr anchor="ctr">
            <a:normAutofit/>
          </a:bodyPr>
          <a:lstStyle/>
          <a:p>
            <a:r>
              <a:rPr lang="fr-CA" dirty="0"/>
              <a:t>Dysfonctionnements utérins</a:t>
            </a:r>
          </a:p>
        </p:txBody>
      </p:sp>
      <p:sp>
        <p:nvSpPr>
          <p:cNvPr id="9" name="Date Placeholder 3">
            <a:extLst>
              <a:ext uri="{FF2B5EF4-FFF2-40B4-BE49-F238E27FC236}">
                <a16:creationId xmlns:a16="http://schemas.microsoft.com/office/drawing/2014/main" id="{A040412D-DC9D-0908-E1F8-27225C6FA884}"/>
              </a:ext>
            </a:extLst>
          </p:cNvPr>
          <p:cNvSpPr>
            <a:spLocks noGrp="1"/>
          </p:cNvSpPr>
          <p:nvPr>
            <p:ph type="dt" sz="half" idx="10"/>
            <p:custDataLst>
              <p:tags r:id="rId2"/>
            </p:custDataLst>
          </p:nvPr>
        </p:nvSpPr>
        <p:spPr>
          <a:xfrm>
            <a:off x="838200" y="6429375"/>
            <a:ext cx="2743200" cy="365125"/>
          </a:xfrm>
        </p:spPr>
        <p:txBody>
          <a:bodyPr/>
          <a:lstStyle/>
          <a:p>
            <a:pPr rtl="0">
              <a:spcAft>
                <a:spcPts val="600"/>
              </a:spcAft>
            </a:pPr>
            <a:r>
              <a:rPr lang="fr-FR" noProof="0"/>
              <a:t>1/3/20XX</a:t>
            </a:r>
          </a:p>
        </p:txBody>
      </p:sp>
      <p:sp>
        <p:nvSpPr>
          <p:cNvPr id="11" name="Footer Placeholder 4">
            <a:extLst>
              <a:ext uri="{FF2B5EF4-FFF2-40B4-BE49-F238E27FC236}">
                <a16:creationId xmlns:a16="http://schemas.microsoft.com/office/drawing/2014/main" id="{A17B5D44-363C-CFBF-50B3-90E88C612095}"/>
              </a:ext>
            </a:extLst>
          </p:cNvPr>
          <p:cNvSpPr>
            <a:spLocks noGrp="1"/>
          </p:cNvSpPr>
          <p:nvPr>
            <p:ph type="ftr" sz="quarter" idx="11"/>
            <p:custDataLst>
              <p:tags r:id="rId3"/>
            </p:custDataLst>
          </p:nvPr>
        </p:nvSpPr>
        <p:spPr>
          <a:xfrm>
            <a:off x="4038600" y="6429375"/>
            <a:ext cx="4114800" cy="365125"/>
          </a:xfrm>
        </p:spPr>
        <p:txBody>
          <a:bodyPr/>
          <a:lstStyle/>
          <a:p>
            <a:pPr rtl="0">
              <a:spcAft>
                <a:spcPts val="600"/>
              </a:spcAft>
            </a:pPr>
            <a:r>
              <a:rPr lang="fr-FR" noProof="0"/>
              <a:t>EXEMPLE DE TEXTE DE PIED DE PAGE</a:t>
            </a:r>
          </a:p>
        </p:txBody>
      </p:sp>
      <p:sp>
        <p:nvSpPr>
          <p:cNvPr id="13" name="Slide Number Placeholder 5">
            <a:extLst>
              <a:ext uri="{FF2B5EF4-FFF2-40B4-BE49-F238E27FC236}">
                <a16:creationId xmlns:a16="http://schemas.microsoft.com/office/drawing/2014/main" id="{8D750A32-0512-63BE-C932-C372DB7AB8ED}"/>
              </a:ext>
            </a:extLst>
          </p:cNvPr>
          <p:cNvSpPr>
            <a:spLocks noGrp="1"/>
          </p:cNvSpPr>
          <p:nvPr>
            <p:ph type="sldNum" sz="quarter" idx="12"/>
            <p:custDataLst>
              <p:tags r:id="rId4"/>
            </p:custDataLst>
          </p:nvPr>
        </p:nvSpPr>
        <p:spPr>
          <a:xfrm>
            <a:off x="8610600" y="6429375"/>
            <a:ext cx="2743200" cy="365125"/>
          </a:xfrm>
        </p:spPr>
        <p:txBody>
          <a:bodyPr/>
          <a:lstStyle/>
          <a:p>
            <a:pPr rtl="0">
              <a:spcAft>
                <a:spcPts val="600"/>
              </a:spcAft>
            </a:pPr>
            <a:fld id="{28844951-7827-47D4-8276-7DDE1FA7D85A}" type="slidenum">
              <a:rPr lang="fr-FR" noProof="0" smtClean="0"/>
              <a:pPr rtl="0">
                <a:spcAft>
                  <a:spcPts val="600"/>
                </a:spcAft>
              </a:pPr>
              <a:t>28</a:t>
            </a:fld>
            <a:endParaRPr lang="fr-FR" noProof="0"/>
          </a:p>
        </p:txBody>
      </p:sp>
      <p:graphicFrame>
        <p:nvGraphicFramePr>
          <p:cNvPr id="5" name="Espace réservé du contenu 2">
            <a:extLst>
              <a:ext uri="{FF2B5EF4-FFF2-40B4-BE49-F238E27FC236}">
                <a16:creationId xmlns:a16="http://schemas.microsoft.com/office/drawing/2014/main" id="{A77BC6EC-720A-3F3E-4D71-2BB55EC2BDFF}"/>
              </a:ext>
            </a:extLst>
          </p:cNvPr>
          <p:cNvGraphicFramePr>
            <a:graphicFrameLocks noGrp="1"/>
          </p:cNvGraphicFramePr>
          <p:nvPr>
            <p:ph idx="1"/>
            <p:custDataLst>
              <p:tags r:id="rId5"/>
            </p:custDataLst>
            <p:extLst>
              <p:ext uri="{D42A27DB-BD31-4B8C-83A1-F6EECF244321}">
                <p14:modId xmlns:p14="http://schemas.microsoft.com/office/powerpoint/2010/main" val="2464787999"/>
              </p:ext>
            </p:extLst>
          </p:nvPr>
        </p:nvGraphicFramePr>
        <p:xfrm>
          <a:off x="838200" y="2178657"/>
          <a:ext cx="10515600" cy="39983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5103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A32FE0-5056-47DD-B378-B0AC8CAAED49}"/>
              </a:ext>
            </a:extLst>
          </p:cNvPr>
          <p:cNvSpPr>
            <a:spLocks noGrp="1"/>
          </p:cNvSpPr>
          <p:nvPr>
            <p:ph type="title"/>
            <p:custDataLst>
              <p:tags r:id="rId1"/>
            </p:custDataLst>
          </p:nvPr>
        </p:nvSpPr>
        <p:spPr/>
        <p:txBody>
          <a:bodyPr/>
          <a:lstStyle/>
          <a:p>
            <a:r>
              <a:rPr lang="fr-CA" dirty="0"/>
              <a:t>Manifestations</a:t>
            </a:r>
          </a:p>
        </p:txBody>
      </p:sp>
      <p:sp>
        <p:nvSpPr>
          <p:cNvPr id="4" name="Espace réservé de la date 3">
            <a:extLst>
              <a:ext uri="{FF2B5EF4-FFF2-40B4-BE49-F238E27FC236}">
                <a16:creationId xmlns:a16="http://schemas.microsoft.com/office/drawing/2014/main" id="{FED1569F-5D38-4EE6-850D-4DE32C6023A9}"/>
              </a:ext>
            </a:extLst>
          </p:cNvPr>
          <p:cNvSpPr>
            <a:spLocks noGrp="1"/>
          </p:cNvSpPr>
          <p:nvPr>
            <p:ph type="dt" sz="half" idx="10"/>
            <p:custDataLst>
              <p:tags r:id="rId2"/>
            </p:custDataLst>
          </p:nvPr>
        </p:nvSpPr>
        <p:spPr/>
        <p:txBody>
          <a:bodyPr/>
          <a:lstStyle/>
          <a:p>
            <a:pPr rtl="0"/>
            <a:r>
              <a:rPr lang="fr-FR" noProof="0"/>
              <a:t>1/3/20XX</a:t>
            </a:r>
          </a:p>
        </p:txBody>
      </p:sp>
      <p:sp>
        <p:nvSpPr>
          <p:cNvPr id="5" name="Espace réservé du pied de page 4">
            <a:extLst>
              <a:ext uri="{FF2B5EF4-FFF2-40B4-BE49-F238E27FC236}">
                <a16:creationId xmlns:a16="http://schemas.microsoft.com/office/drawing/2014/main" id="{E7FF5DAD-BF9D-460A-83A3-13E58B8C8A51}"/>
              </a:ext>
            </a:extLst>
          </p:cNvPr>
          <p:cNvSpPr>
            <a:spLocks noGrp="1"/>
          </p:cNvSpPr>
          <p:nvPr>
            <p:ph type="ftr" sz="quarter" idx="11"/>
            <p:custDataLst>
              <p:tags r:id="rId3"/>
            </p:custDataLst>
          </p:nvPr>
        </p:nvSpPr>
        <p:spPr/>
        <p:txBody>
          <a:bodyPr/>
          <a:lstStyle/>
          <a:p>
            <a:pPr rtl="0"/>
            <a:r>
              <a:rPr lang="fr-FR" noProof="0"/>
              <a:t>EXEMPLE DE TEXTE DE PIED DE PAGE</a:t>
            </a:r>
          </a:p>
        </p:txBody>
      </p:sp>
      <p:sp>
        <p:nvSpPr>
          <p:cNvPr id="6" name="Espace réservé du numéro de diapositive 5">
            <a:extLst>
              <a:ext uri="{FF2B5EF4-FFF2-40B4-BE49-F238E27FC236}">
                <a16:creationId xmlns:a16="http://schemas.microsoft.com/office/drawing/2014/main" id="{216209AF-53BC-4624-9368-6F4552CD1820}"/>
              </a:ext>
            </a:extLst>
          </p:cNvPr>
          <p:cNvSpPr>
            <a:spLocks noGrp="1"/>
          </p:cNvSpPr>
          <p:nvPr>
            <p:ph type="sldNum" sz="quarter" idx="12"/>
            <p:custDataLst>
              <p:tags r:id="rId4"/>
            </p:custDataLst>
          </p:nvPr>
        </p:nvSpPr>
        <p:spPr/>
        <p:txBody>
          <a:bodyPr/>
          <a:lstStyle/>
          <a:p>
            <a:pPr rtl="0"/>
            <a:fld id="{28844951-7827-47D4-8276-7DDE1FA7D85A}" type="slidenum">
              <a:rPr lang="fr-FR" noProof="0" smtClean="0"/>
              <a:t>29</a:t>
            </a:fld>
            <a:endParaRPr lang="fr-FR" noProof="0"/>
          </a:p>
        </p:txBody>
      </p:sp>
      <p:sp>
        <p:nvSpPr>
          <p:cNvPr id="3" name="ZoneTexte 2">
            <a:extLst>
              <a:ext uri="{FF2B5EF4-FFF2-40B4-BE49-F238E27FC236}">
                <a16:creationId xmlns:a16="http://schemas.microsoft.com/office/drawing/2014/main" id="{CDC20F8B-86AF-F1AF-0F58-EE9222E5DA18}"/>
              </a:ext>
            </a:extLst>
          </p:cNvPr>
          <p:cNvSpPr txBox="1"/>
          <p:nvPr>
            <p:custDataLst>
              <p:tags r:id="rId5"/>
            </p:custDataLst>
          </p:nvPr>
        </p:nvSpPr>
        <p:spPr>
          <a:xfrm>
            <a:off x="1046922" y="2888974"/>
            <a:ext cx="6467061" cy="3139321"/>
          </a:xfrm>
          <a:prstGeom prst="rect">
            <a:avLst/>
          </a:prstGeom>
          <a:noFill/>
        </p:spPr>
        <p:txBody>
          <a:bodyPr wrap="square" rtlCol="0">
            <a:spAutoFit/>
          </a:bodyPr>
          <a:lstStyle/>
          <a:p>
            <a:pPr marL="285750" indent="-285750">
              <a:buFont typeface="Wingdings" panose="05000000000000000000" pitchFamily="2" charset="2"/>
              <a:buChar char="ü"/>
            </a:pPr>
            <a:r>
              <a:rPr lang="fr-CA" dirty="0"/>
              <a:t>Dysménorrhée</a:t>
            </a:r>
          </a:p>
          <a:p>
            <a:pPr marL="285750" indent="-285750">
              <a:buFont typeface="Wingdings" panose="05000000000000000000" pitchFamily="2" charset="2"/>
              <a:buChar char="ü"/>
            </a:pPr>
            <a:r>
              <a:rPr lang="fr-CA" dirty="0"/>
              <a:t>- Dlr abdo, pelvienne et dorsale</a:t>
            </a:r>
          </a:p>
          <a:p>
            <a:pPr marL="285750" indent="-285750">
              <a:buFont typeface="Wingdings" panose="05000000000000000000" pitchFamily="2" charset="2"/>
              <a:buChar char="ü"/>
            </a:pPr>
            <a:r>
              <a:rPr lang="fr-CA" dirty="0"/>
              <a:t>- Dyspareunie (dlr durant les relations sexuelles)</a:t>
            </a:r>
          </a:p>
          <a:p>
            <a:r>
              <a:rPr lang="fr-CA" dirty="0"/>
              <a:t> </a:t>
            </a:r>
          </a:p>
          <a:p>
            <a:pPr marL="285750" indent="-285750">
              <a:buFont typeface="Wingdings" panose="05000000000000000000" pitchFamily="2" charset="2"/>
              <a:buChar char="ü"/>
            </a:pPr>
            <a:r>
              <a:rPr lang="fr-CA" dirty="0"/>
              <a:t>Perte brunâtres (spotting)</a:t>
            </a:r>
          </a:p>
          <a:p>
            <a:endParaRPr lang="fr-CA" dirty="0"/>
          </a:p>
          <a:p>
            <a:pPr marL="285750" indent="-285750">
              <a:buFont typeface="Wingdings" panose="05000000000000000000" pitchFamily="2" charset="2"/>
              <a:buChar char="ü"/>
            </a:pPr>
            <a:r>
              <a:rPr lang="fr-CA" dirty="0"/>
              <a:t>Fatigue, irritabilité</a:t>
            </a:r>
          </a:p>
          <a:p>
            <a:endParaRPr lang="fr-CA" dirty="0"/>
          </a:p>
          <a:p>
            <a:pPr marL="285750" indent="-285750">
              <a:buFont typeface="Wingdings" panose="05000000000000000000" pitchFamily="2" charset="2"/>
              <a:buChar char="ü"/>
            </a:pPr>
            <a:r>
              <a:rPr lang="fr-CA" dirty="0" err="1"/>
              <a:t>Rx</a:t>
            </a:r>
            <a:r>
              <a:rPr lang="fr-CA" dirty="0"/>
              <a:t> (pilule contraceptive / progestérone / analgésique)</a:t>
            </a:r>
          </a:p>
          <a:p>
            <a:endParaRPr lang="fr-CA" dirty="0"/>
          </a:p>
          <a:p>
            <a:endParaRPr lang="fr-CA" dirty="0"/>
          </a:p>
        </p:txBody>
      </p:sp>
      <p:sp>
        <p:nvSpPr>
          <p:cNvPr id="8" name="Accolade fermante 7">
            <a:extLst>
              <a:ext uri="{FF2B5EF4-FFF2-40B4-BE49-F238E27FC236}">
                <a16:creationId xmlns:a16="http://schemas.microsoft.com/office/drawing/2014/main" id="{DB221B31-F771-7F04-0DF8-8EDF9B44D2DA}"/>
              </a:ext>
            </a:extLst>
          </p:cNvPr>
          <p:cNvSpPr/>
          <p:nvPr>
            <p:custDataLst>
              <p:tags r:id="rId6"/>
            </p:custDataLst>
          </p:nvPr>
        </p:nvSpPr>
        <p:spPr>
          <a:xfrm>
            <a:off x="6460849" y="2828135"/>
            <a:ext cx="583095" cy="79255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0" name="ZoneTexte 9">
            <a:extLst>
              <a:ext uri="{FF2B5EF4-FFF2-40B4-BE49-F238E27FC236}">
                <a16:creationId xmlns:a16="http://schemas.microsoft.com/office/drawing/2014/main" id="{8029E53D-5339-45DC-8FEA-A3425DB884E9}"/>
              </a:ext>
            </a:extLst>
          </p:cNvPr>
          <p:cNvSpPr txBox="1"/>
          <p:nvPr>
            <p:custDataLst>
              <p:tags r:id="rId7"/>
            </p:custDataLst>
          </p:nvPr>
        </p:nvSpPr>
        <p:spPr>
          <a:xfrm>
            <a:off x="7023652" y="3056246"/>
            <a:ext cx="4532244" cy="369332"/>
          </a:xfrm>
          <a:prstGeom prst="rect">
            <a:avLst/>
          </a:prstGeom>
          <a:noFill/>
        </p:spPr>
        <p:txBody>
          <a:bodyPr wrap="square" rtlCol="0">
            <a:spAutoFit/>
          </a:bodyPr>
          <a:lstStyle/>
          <a:p>
            <a:r>
              <a:rPr lang="fr-CA" dirty="0"/>
              <a:t>  Causée par kystes et dommage interne</a:t>
            </a:r>
          </a:p>
        </p:txBody>
      </p:sp>
      <p:sp>
        <p:nvSpPr>
          <p:cNvPr id="11" name="Accolade fermante 10">
            <a:extLst>
              <a:ext uri="{FF2B5EF4-FFF2-40B4-BE49-F238E27FC236}">
                <a16:creationId xmlns:a16="http://schemas.microsoft.com/office/drawing/2014/main" id="{847BE735-53E0-BB38-764F-9D75078C0AE5}"/>
              </a:ext>
            </a:extLst>
          </p:cNvPr>
          <p:cNvSpPr/>
          <p:nvPr>
            <p:custDataLst>
              <p:tags r:id="rId8"/>
            </p:custDataLst>
          </p:nvPr>
        </p:nvSpPr>
        <p:spPr>
          <a:xfrm>
            <a:off x="4147930" y="3889513"/>
            <a:ext cx="331305" cy="5632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2" name="ZoneTexte 11">
            <a:extLst>
              <a:ext uri="{FF2B5EF4-FFF2-40B4-BE49-F238E27FC236}">
                <a16:creationId xmlns:a16="http://schemas.microsoft.com/office/drawing/2014/main" id="{972E843F-56E0-D2C2-4F3A-2503602201D9}"/>
              </a:ext>
            </a:extLst>
          </p:cNvPr>
          <p:cNvSpPr txBox="1"/>
          <p:nvPr>
            <p:custDataLst>
              <p:tags r:id="rId9"/>
            </p:custDataLst>
          </p:nvPr>
        </p:nvSpPr>
        <p:spPr>
          <a:xfrm>
            <a:off x="4629978" y="3989407"/>
            <a:ext cx="5123622" cy="369332"/>
          </a:xfrm>
          <a:prstGeom prst="rect">
            <a:avLst/>
          </a:prstGeom>
          <a:noFill/>
        </p:spPr>
        <p:txBody>
          <a:bodyPr wrap="square" rtlCol="0">
            <a:spAutoFit/>
          </a:bodyPr>
          <a:lstStyle/>
          <a:p>
            <a:r>
              <a:rPr lang="fr-CA" dirty="0"/>
              <a:t>Causée par dysfonctionnement de l’abdo</a:t>
            </a:r>
          </a:p>
        </p:txBody>
      </p:sp>
      <p:sp>
        <p:nvSpPr>
          <p:cNvPr id="13" name="Accolade fermante 12">
            <a:extLst>
              <a:ext uri="{FF2B5EF4-FFF2-40B4-BE49-F238E27FC236}">
                <a16:creationId xmlns:a16="http://schemas.microsoft.com/office/drawing/2014/main" id="{A5AAAD52-ED28-E3BE-5B5C-058A15DFB626}"/>
              </a:ext>
            </a:extLst>
          </p:cNvPr>
          <p:cNvSpPr/>
          <p:nvPr>
            <p:custDataLst>
              <p:tags r:id="rId10"/>
            </p:custDataLst>
          </p:nvPr>
        </p:nvSpPr>
        <p:spPr>
          <a:xfrm>
            <a:off x="3366052" y="4552624"/>
            <a:ext cx="215348" cy="4301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4" name="ZoneTexte 13">
            <a:extLst>
              <a:ext uri="{FF2B5EF4-FFF2-40B4-BE49-F238E27FC236}">
                <a16:creationId xmlns:a16="http://schemas.microsoft.com/office/drawing/2014/main" id="{78DDC9A9-75FE-27E7-D331-BAEC3EACB1EE}"/>
              </a:ext>
            </a:extLst>
          </p:cNvPr>
          <p:cNvSpPr txBox="1"/>
          <p:nvPr>
            <p:custDataLst>
              <p:tags r:id="rId11"/>
            </p:custDataLst>
          </p:nvPr>
        </p:nvSpPr>
        <p:spPr>
          <a:xfrm>
            <a:off x="3598379" y="4567404"/>
            <a:ext cx="3445565" cy="369332"/>
          </a:xfrm>
          <a:prstGeom prst="rect">
            <a:avLst/>
          </a:prstGeom>
          <a:noFill/>
        </p:spPr>
        <p:txBody>
          <a:bodyPr wrap="square" rtlCol="0">
            <a:spAutoFit/>
          </a:bodyPr>
          <a:lstStyle/>
          <a:p>
            <a:r>
              <a:rPr lang="fr-CA" dirty="0"/>
              <a:t>Causée par la dlr chronique</a:t>
            </a:r>
          </a:p>
        </p:txBody>
      </p:sp>
      <p:sp>
        <p:nvSpPr>
          <p:cNvPr id="18" name="Accolade fermante 17">
            <a:extLst>
              <a:ext uri="{FF2B5EF4-FFF2-40B4-BE49-F238E27FC236}">
                <a16:creationId xmlns:a16="http://schemas.microsoft.com/office/drawing/2014/main" id="{04D27AF6-5CB6-9730-F585-7BAB31730DE3}"/>
              </a:ext>
            </a:extLst>
          </p:cNvPr>
          <p:cNvSpPr/>
          <p:nvPr>
            <p:custDataLst>
              <p:tags r:id="rId12"/>
            </p:custDataLst>
          </p:nvPr>
        </p:nvSpPr>
        <p:spPr>
          <a:xfrm>
            <a:off x="7043944" y="5060994"/>
            <a:ext cx="364022" cy="5446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9" name="ZoneTexte 18">
            <a:extLst>
              <a:ext uri="{FF2B5EF4-FFF2-40B4-BE49-F238E27FC236}">
                <a16:creationId xmlns:a16="http://schemas.microsoft.com/office/drawing/2014/main" id="{A60B2506-830C-882A-BE41-48B8591BD794}"/>
              </a:ext>
            </a:extLst>
          </p:cNvPr>
          <p:cNvSpPr txBox="1"/>
          <p:nvPr>
            <p:custDataLst>
              <p:tags r:id="rId13"/>
            </p:custDataLst>
          </p:nvPr>
        </p:nvSpPr>
        <p:spPr>
          <a:xfrm>
            <a:off x="7407966" y="4896049"/>
            <a:ext cx="4253947" cy="1200329"/>
          </a:xfrm>
          <a:prstGeom prst="rect">
            <a:avLst/>
          </a:prstGeom>
          <a:noFill/>
        </p:spPr>
        <p:txBody>
          <a:bodyPr wrap="square" rtlCol="0">
            <a:spAutoFit/>
          </a:bodyPr>
          <a:lstStyle/>
          <a:p>
            <a:r>
              <a:rPr lang="fr-CA" dirty="0"/>
              <a:t>Pour bloquer l’ovulation et empêcher la libération de FSH/LH, diminuer ou supprimer les menstruations et soulager la dlr</a:t>
            </a:r>
          </a:p>
        </p:txBody>
      </p:sp>
    </p:spTree>
    <p:extLst>
      <p:ext uri="{BB962C8B-B14F-4D97-AF65-F5344CB8AC3E}">
        <p14:creationId xmlns:p14="http://schemas.microsoft.com/office/powerpoint/2010/main" val="421320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animBg="1"/>
      <p:bldP spid="10" grpId="0"/>
      <p:bldP spid="11" grpId="0" animBg="1"/>
      <p:bldP spid="12" grpId="0"/>
      <p:bldP spid="13" grpId="0" animBg="1"/>
      <p:bldP spid="14" grpId="0"/>
      <p:bldP spid="18"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218644-0667-480A-8566-B3195C7E8B84}"/>
              </a:ext>
            </a:extLst>
          </p:cNvPr>
          <p:cNvSpPr>
            <a:spLocks noGrp="1"/>
          </p:cNvSpPr>
          <p:nvPr>
            <p:ph type="title"/>
            <p:custDataLst>
              <p:tags r:id="rId1"/>
            </p:custDataLst>
          </p:nvPr>
        </p:nvSpPr>
        <p:spPr>
          <a:xfrm>
            <a:off x="838200" y="681037"/>
            <a:ext cx="10515600" cy="1325563"/>
          </a:xfrm>
        </p:spPr>
        <p:txBody>
          <a:bodyPr anchor="ctr">
            <a:normAutofit/>
          </a:bodyPr>
          <a:lstStyle/>
          <a:p>
            <a:r>
              <a:rPr lang="fr-CA" dirty="0"/>
              <a:t>Dysménorrhée</a:t>
            </a:r>
          </a:p>
        </p:txBody>
      </p:sp>
      <p:sp>
        <p:nvSpPr>
          <p:cNvPr id="3" name="Espace réservé du contenu 2">
            <a:extLst>
              <a:ext uri="{FF2B5EF4-FFF2-40B4-BE49-F238E27FC236}">
                <a16:creationId xmlns:a16="http://schemas.microsoft.com/office/drawing/2014/main" id="{D934B578-DB7E-4CBD-8E8B-F48775313157}"/>
              </a:ext>
            </a:extLst>
          </p:cNvPr>
          <p:cNvSpPr>
            <a:spLocks noGrp="1"/>
          </p:cNvSpPr>
          <p:nvPr>
            <p:ph sz="half" idx="1"/>
            <p:custDataLst>
              <p:tags r:id="rId2"/>
            </p:custDataLst>
          </p:nvPr>
        </p:nvSpPr>
        <p:spPr>
          <a:xfrm>
            <a:off x="518389" y="1824261"/>
            <a:ext cx="10399643" cy="4119563"/>
          </a:xfrm>
        </p:spPr>
        <p:txBody>
          <a:bodyPr>
            <a:normAutofit/>
          </a:bodyPr>
          <a:lstStyle/>
          <a:p>
            <a:r>
              <a:rPr lang="fr-CA" dirty="0"/>
              <a:t>Menstruation difficile et douloureuse causée par l’</a:t>
            </a:r>
            <a:r>
              <a:rPr lang="fr-CA" dirty="0" err="1"/>
              <a:t>hypercontractilité</a:t>
            </a:r>
            <a:r>
              <a:rPr lang="fr-CA" dirty="0"/>
              <a:t> utérine ou spasmes des artères utérine.</a:t>
            </a:r>
          </a:p>
        </p:txBody>
      </p:sp>
      <p:sp>
        <p:nvSpPr>
          <p:cNvPr id="9" name="Date Placeholder 4">
            <a:extLst>
              <a:ext uri="{FF2B5EF4-FFF2-40B4-BE49-F238E27FC236}">
                <a16:creationId xmlns:a16="http://schemas.microsoft.com/office/drawing/2014/main" id="{71F1A829-8FA6-61F8-9E1B-3CC05ECF31EE}"/>
              </a:ext>
            </a:extLst>
          </p:cNvPr>
          <p:cNvSpPr>
            <a:spLocks noGrp="1"/>
          </p:cNvSpPr>
          <p:nvPr>
            <p:ph type="dt" sz="half" idx="10"/>
            <p:custDataLst>
              <p:tags r:id="rId3"/>
            </p:custDataLst>
          </p:nvPr>
        </p:nvSpPr>
        <p:spPr>
          <a:xfrm>
            <a:off x="838200" y="6429375"/>
            <a:ext cx="2743200" cy="365125"/>
          </a:xfrm>
        </p:spPr>
        <p:txBody>
          <a:bodyPr/>
          <a:lstStyle/>
          <a:p>
            <a:pPr rtl="0">
              <a:spcAft>
                <a:spcPts val="600"/>
              </a:spcAft>
            </a:pPr>
            <a:r>
              <a:rPr lang="fr-FR" noProof="0"/>
              <a:t>1/3/20XX</a:t>
            </a:r>
          </a:p>
        </p:txBody>
      </p:sp>
      <p:sp>
        <p:nvSpPr>
          <p:cNvPr id="11" name="Footer Placeholder 5">
            <a:extLst>
              <a:ext uri="{FF2B5EF4-FFF2-40B4-BE49-F238E27FC236}">
                <a16:creationId xmlns:a16="http://schemas.microsoft.com/office/drawing/2014/main" id="{E879A69D-1DBD-3F6B-08A2-3697BFFA707C}"/>
              </a:ext>
            </a:extLst>
          </p:cNvPr>
          <p:cNvSpPr>
            <a:spLocks noGrp="1"/>
          </p:cNvSpPr>
          <p:nvPr>
            <p:ph type="ftr" sz="quarter" idx="11"/>
            <p:custDataLst>
              <p:tags r:id="rId4"/>
            </p:custDataLst>
          </p:nvPr>
        </p:nvSpPr>
        <p:spPr>
          <a:xfrm>
            <a:off x="4038600" y="6429375"/>
            <a:ext cx="4114800" cy="365125"/>
          </a:xfrm>
        </p:spPr>
        <p:txBody>
          <a:bodyPr/>
          <a:lstStyle/>
          <a:p>
            <a:pPr rtl="0">
              <a:spcAft>
                <a:spcPts val="600"/>
              </a:spcAft>
            </a:pPr>
            <a:r>
              <a:rPr lang="fr-FR" noProof="0"/>
              <a:t>EXEMPLE DE TEXTE DE PIED DE PAGE</a:t>
            </a:r>
          </a:p>
        </p:txBody>
      </p:sp>
      <p:sp>
        <p:nvSpPr>
          <p:cNvPr id="13" name="Slide Number Placeholder 6">
            <a:extLst>
              <a:ext uri="{FF2B5EF4-FFF2-40B4-BE49-F238E27FC236}">
                <a16:creationId xmlns:a16="http://schemas.microsoft.com/office/drawing/2014/main" id="{E868FF6D-6586-BBE6-3262-E648E8074BAA}"/>
              </a:ext>
            </a:extLst>
          </p:cNvPr>
          <p:cNvSpPr>
            <a:spLocks noGrp="1"/>
          </p:cNvSpPr>
          <p:nvPr>
            <p:ph type="sldNum" sz="quarter" idx="12"/>
            <p:custDataLst>
              <p:tags r:id="rId5"/>
            </p:custDataLst>
          </p:nvPr>
        </p:nvSpPr>
        <p:spPr>
          <a:xfrm>
            <a:off x="8610600" y="6429375"/>
            <a:ext cx="2743200" cy="365125"/>
          </a:xfrm>
        </p:spPr>
        <p:txBody>
          <a:bodyPr/>
          <a:lstStyle/>
          <a:p>
            <a:pPr rtl="0">
              <a:spcAft>
                <a:spcPts val="600"/>
              </a:spcAft>
            </a:pPr>
            <a:fld id="{28844951-7827-47D4-8276-7DDE1FA7D85A}" type="slidenum">
              <a:rPr lang="fr-FR" noProof="0" smtClean="0"/>
              <a:pPr rtl="0">
                <a:spcAft>
                  <a:spcPts val="600"/>
                </a:spcAft>
              </a:pPr>
              <a:t>3</a:t>
            </a:fld>
            <a:endParaRPr lang="fr-FR" noProof="0"/>
          </a:p>
        </p:txBody>
      </p:sp>
      <p:sp>
        <p:nvSpPr>
          <p:cNvPr id="6" name="ZoneTexte 5">
            <a:extLst>
              <a:ext uri="{FF2B5EF4-FFF2-40B4-BE49-F238E27FC236}">
                <a16:creationId xmlns:a16="http://schemas.microsoft.com/office/drawing/2014/main" id="{B3CB99C6-00F1-084C-CB85-72E159F06435}"/>
              </a:ext>
            </a:extLst>
          </p:cNvPr>
          <p:cNvSpPr txBox="1"/>
          <p:nvPr>
            <p:custDataLst>
              <p:tags r:id="rId6"/>
            </p:custDataLst>
          </p:nvPr>
        </p:nvSpPr>
        <p:spPr>
          <a:xfrm>
            <a:off x="838200" y="3763617"/>
            <a:ext cx="5019261" cy="2308324"/>
          </a:xfrm>
          <a:prstGeom prst="rect">
            <a:avLst/>
          </a:prstGeom>
          <a:noFill/>
        </p:spPr>
        <p:txBody>
          <a:bodyPr wrap="square" rtlCol="0">
            <a:spAutoFit/>
          </a:bodyPr>
          <a:lstStyle/>
          <a:p>
            <a:r>
              <a:rPr lang="fr-CA" b="1" dirty="0"/>
              <a:t>Manifestations</a:t>
            </a:r>
            <a:r>
              <a:rPr lang="fr-CA" dirty="0"/>
              <a:t> :</a:t>
            </a:r>
          </a:p>
          <a:p>
            <a:endParaRPr lang="fr-CA" dirty="0"/>
          </a:p>
          <a:p>
            <a:r>
              <a:rPr lang="fr-CA" dirty="0"/>
              <a:t>Céphalée causée par la rétention hydrique qui cause l’œdème. Dlr dorsales et crampes abdo causés par les contractions utérines. N, V causée par la dlr abdo intense. Frissons et irritabilité causée par l’inconfort, la dlr et le débalancement hormonal.</a:t>
            </a:r>
          </a:p>
        </p:txBody>
      </p:sp>
      <p:sp>
        <p:nvSpPr>
          <p:cNvPr id="7" name="ZoneTexte 6">
            <a:extLst>
              <a:ext uri="{FF2B5EF4-FFF2-40B4-BE49-F238E27FC236}">
                <a16:creationId xmlns:a16="http://schemas.microsoft.com/office/drawing/2014/main" id="{9AF85FF2-3122-3002-595E-D170B079B10D}"/>
              </a:ext>
            </a:extLst>
          </p:cNvPr>
          <p:cNvSpPr txBox="1"/>
          <p:nvPr>
            <p:custDataLst>
              <p:tags r:id="rId7"/>
            </p:custDataLst>
          </p:nvPr>
        </p:nvSpPr>
        <p:spPr>
          <a:xfrm>
            <a:off x="6453809" y="3209619"/>
            <a:ext cx="5219801" cy="2862322"/>
          </a:xfrm>
          <a:prstGeom prst="rect">
            <a:avLst/>
          </a:prstGeom>
          <a:noFill/>
        </p:spPr>
        <p:txBody>
          <a:bodyPr wrap="square" rtlCol="0">
            <a:spAutoFit/>
          </a:bodyPr>
          <a:lstStyle/>
          <a:p>
            <a:r>
              <a:rPr lang="fr-CA" b="1" dirty="0"/>
              <a:t>Soins</a:t>
            </a:r>
            <a:r>
              <a:rPr lang="fr-CA" dirty="0"/>
              <a:t> :</a:t>
            </a:r>
          </a:p>
          <a:p>
            <a:endParaRPr lang="fr-CA" dirty="0"/>
          </a:p>
          <a:p>
            <a:r>
              <a:rPr lang="fr-CA" dirty="0"/>
              <a:t>Suggérer de prendre du repos afin de diminuer les dlr et tensions émotives.</a:t>
            </a:r>
          </a:p>
          <a:p>
            <a:endParaRPr lang="fr-CA" dirty="0"/>
          </a:p>
          <a:p>
            <a:r>
              <a:rPr lang="fr-CA" dirty="0"/>
              <a:t>On recommande de prendre les </a:t>
            </a:r>
            <a:r>
              <a:rPr lang="fr-CA" dirty="0" err="1"/>
              <a:t>Rx</a:t>
            </a:r>
            <a:r>
              <a:rPr lang="fr-CA" dirty="0"/>
              <a:t> selon ordonnance (analgésique/antiémétique) pour diminuer l’effet des prostaglandines qui pourraient être responsable des contractions utérines, diminuer la dlr et soulager les N -V</a:t>
            </a:r>
          </a:p>
        </p:txBody>
      </p:sp>
      <p:sp>
        <p:nvSpPr>
          <p:cNvPr id="8" name="ZoneTexte 7">
            <a:extLst>
              <a:ext uri="{FF2B5EF4-FFF2-40B4-BE49-F238E27FC236}">
                <a16:creationId xmlns:a16="http://schemas.microsoft.com/office/drawing/2014/main" id="{26A3AC27-2231-87BA-93AB-811B5A27449B}"/>
              </a:ext>
            </a:extLst>
          </p:cNvPr>
          <p:cNvSpPr txBox="1"/>
          <p:nvPr>
            <p:custDataLst>
              <p:tags r:id="rId8"/>
            </p:custDataLst>
          </p:nvPr>
        </p:nvSpPr>
        <p:spPr>
          <a:xfrm rot="491746">
            <a:off x="5728252" y="608288"/>
            <a:ext cx="5764695" cy="923330"/>
          </a:xfrm>
          <a:prstGeom prst="rect">
            <a:avLst/>
          </a:prstGeom>
          <a:noFill/>
        </p:spPr>
        <p:txBody>
          <a:bodyPr wrap="square" rtlCol="0">
            <a:spAutoFit/>
          </a:bodyPr>
          <a:lstStyle/>
          <a:p>
            <a:r>
              <a:rPr lang="fr-CA" b="1" dirty="0"/>
              <a:t>L’utilisation de contraceptifs oraux peut parfois rétablir la fonction hormonale et diminuer les épisodes de dysménorrhée</a:t>
            </a:r>
          </a:p>
        </p:txBody>
      </p:sp>
    </p:spTree>
    <p:extLst>
      <p:ext uri="{BB962C8B-B14F-4D97-AF65-F5344CB8AC3E}">
        <p14:creationId xmlns:p14="http://schemas.microsoft.com/office/powerpoint/2010/main" val="388871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8643637-37B6-7E88-5CDA-3CD4F21EA303}"/>
              </a:ext>
            </a:extLst>
          </p:cNvPr>
          <p:cNvSpPr>
            <a:spLocks noGrp="1"/>
          </p:cNvSpPr>
          <p:nvPr>
            <p:ph type="title"/>
            <p:custDataLst>
              <p:tags r:id="rId1"/>
            </p:custDataLst>
          </p:nvPr>
        </p:nvSpPr>
        <p:spPr>
          <a:xfrm>
            <a:off x="838200" y="681037"/>
            <a:ext cx="10515600" cy="1325563"/>
          </a:xfrm>
        </p:spPr>
        <p:txBody>
          <a:bodyPr/>
          <a:lstStyle/>
          <a:p>
            <a:pPr algn="ctr"/>
            <a:r>
              <a:rPr lang="en-US" dirty="0" err="1"/>
              <a:t>Fibrome</a:t>
            </a:r>
            <a:r>
              <a:rPr lang="en-US" dirty="0"/>
              <a:t> </a:t>
            </a:r>
            <a:r>
              <a:rPr lang="en-US" dirty="0" err="1"/>
              <a:t>utérin</a:t>
            </a:r>
            <a:endParaRPr lang="en-US" dirty="0"/>
          </a:p>
        </p:txBody>
      </p:sp>
      <p:pic>
        <p:nvPicPr>
          <p:cNvPr id="7" name="Espace réservé pour une image  8" descr="Window">
            <a:extLst>
              <a:ext uri="{FF2B5EF4-FFF2-40B4-BE49-F238E27FC236}">
                <a16:creationId xmlns:a16="http://schemas.microsoft.com/office/drawing/2014/main" id="{67F20F50-8D21-49FA-AFB1-A994F9B401CF}"/>
              </a:ext>
            </a:extLst>
          </p:cNvPr>
          <p:cNvPicPr>
            <a:picLocks noGrp="1" noChangeAspect="1"/>
          </p:cNvPicPr>
          <p:nvPr>
            <p:ph idx="1"/>
            <p:custDataLst>
              <p:tags r:id="rId2"/>
            </p:custDataLst>
          </p:nvPr>
        </p:nvPicPr>
        <p:blipFill>
          <a:blip r:embed="rId4"/>
          <a:stretch>
            <a:fillRect/>
          </a:stretch>
        </p:blipFill>
        <p:spPr>
          <a:xfrm>
            <a:off x="972457" y="2006600"/>
            <a:ext cx="10116458" cy="4170362"/>
          </a:xfrm>
          <a:noFill/>
        </p:spPr>
      </p:pic>
    </p:spTree>
    <p:extLst>
      <p:ext uri="{BB962C8B-B14F-4D97-AF65-F5344CB8AC3E}">
        <p14:creationId xmlns:p14="http://schemas.microsoft.com/office/powerpoint/2010/main" val="199840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39788" y="685800"/>
            <a:ext cx="3932237" cy="1371600"/>
          </a:xfrm>
        </p:spPr>
        <p:txBody>
          <a:bodyPr anchor="b">
            <a:normAutofit/>
          </a:bodyPr>
          <a:lstStyle/>
          <a:p>
            <a:r>
              <a:rPr lang="fr-CA" b="1" dirty="0"/>
              <a:t>TUMEURS CANCÉREUSES</a:t>
            </a:r>
          </a:p>
        </p:txBody>
      </p:sp>
      <p:sp>
        <p:nvSpPr>
          <p:cNvPr id="9" name="Content Placeholder 2">
            <a:extLst>
              <a:ext uri="{FF2B5EF4-FFF2-40B4-BE49-F238E27FC236}">
                <a16:creationId xmlns:a16="http://schemas.microsoft.com/office/drawing/2014/main" id="{47CA82CE-CE74-EADC-5647-8CD36DB1E9E8}"/>
              </a:ext>
            </a:extLst>
          </p:cNvPr>
          <p:cNvSpPr>
            <a:spLocks noGrp="1"/>
          </p:cNvSpPr>
          <p:nvPr>
            <p:ph type="body" sz="half" idx="2"/>
            <p:custDataLst>
              <p:tags r:id="rId2"/>
            </p:custDataLst>
          </p:nvPr>
        </p:nvSpPr>
        <p:spPr>
          <a:xfrm>
            <a:off x="839788" y="2209800"/>
            <a:ext cx="3932237" cy="3659188"/>
          </a:xfrm>
        </p:spPr>
        <p:txBody>
          <a:bodyPr>
            <a:normAutofit/>
          </a:bodyPr>
          <a:lstStyle/>
          <a:p>
            <a:r>
              <a:rPr lang="fr-CA" sz="2000" dirty="0"/>
              <a:t>Tumeurs de tissu néoplasique qui se développent  dans différents tissus</a:t>
            </a:r>
            <a:endParaRPr lang="en-US" sz="2000" dirty="0"/>
          </a:p>
          <a:p>
            <a:endParaRPr lang="en-US" dirty="0"/>
          </a:p>
        </p:txBody>
      </p:sp>
      <p:sp>
        <p:nvSpPr>
          <p:cNvPr id="11" name="Date Placeholder 4">
            <a:extLst>
              <a:ext uri="{FF2B5EF4-FFF2-40B4-BE49-F238E27FC236}">
                <a16:creationId xmlns:a16="http://schemas.microsoft.com/office/drawing/2014/main" id="{FC99DB45-0D10-8751-710C-C17B51847B76}"/>
              </a:ext>
            </a:extLst>
          </p:cNvPr>
          <p:cNvSpPr>
            <a:spLocks noGrp="1"/>
          </p:cNvSpPr>
          <p:nvPr>
            <p:ph type="dt" sz="half" idx="10"/>
            <p:custDataLst>
              <p:tags r:id="rId3"/>
            </p:custDataLst>
          </p:nvPr>
        </p:nvSpPr>
        <p:spPr>
          <a:xfrm>
            <a:off x="838200" y="6429375"/>
            <a:ext cx="2743200" cy="365125"/>
          </a:xfrm>
        </p:spPr>
        <p:txBody>
          <a:bodyPr anchor="ctr">
            <a:normAutofit/>
          </a:bodyPr>
          <a:lstStyle/>
          <a:p>
            <a:pPr rtl="0">
              <a:spcAft>
                <a:spcPts val="600"/>
              </a:spcAft>
            </a:pPr>
            <a:r>
              <a:rPr lang="fr-FR" noProof="0"/>
              <a:t>1/3/20XX</a:t>
            </a:r>
          </a:p>
        </p:txBody>
      </p:sp>
      <p:sp>
        <p:nvSpPr>
          <p:cNvPr id="13" name="Footer Placeholder 5">
            <a:extLst>
              <a:ext uri="{FF2B5EF4-FFF2-40B4-BE49-F238E27FC236}">
                <a16:creationId xmlns:a16="http://schemas.microsoft.com/office/drawing/2014/main" id="{7403F9D2-471C-AEE6-E41A-A83EC5CC50F2}"/>
              </a:ext>
            </a:extLst>
          </p:cNvPr>
          <p:cNvSpPr>
            <a:spLocks noGrp="1"/>
          </p:cNvSpPr>
          <p:nvPr>
            <p:ph type="ftr" sz="quarter" idx="11"/>
            <p:custDataLst>
              <p:tags r:id="rId4"/>
            </p:custDataLst>
          </p:nvPr>
        </p:nvSpPr>
        <p:spPr>
          <a:xfrm>
            <a:off x="4038600" y="6429375"/>
            <a:ext cx="4114800" cy="365125"/>
          </a:xfrm>
        </p:spPr>
        <p:txBody>
          <a:bodyPr anchor="ctr">
            <a:normAutofit/>
          </a:bodyPr>
          <a:lstStyle/>
          <a:p>
            <a:pPr rtl="0">
              <a:spcAft>
                <a:spcPts val="600"/>
              </a:spcAft>
            </a:pPr>
            <a:r>
              <a:rPr lang="fr-FR" noProof="0"/>
              <a:t>EXEMPLE DE TEXTE DE PIED DE PAGE</a:t>
            </a:r>
          </a:p>
        </p:txBody>
      </p:sp>
      <p:sp>
        <p:nvSpPr>
          <p:cNvPr id="15" name="Slide Number Placeholder 6">
            <a:extLst>
              <a:ext uri="{FF2B5EF4-FFF2-40B4-BE49-F238E27FC236}">
                <a16:creationId xmlns:a16="http://schemas.microsoft.com/office/drawing/2014/main" id="{7E3D4598-496C-A341-BCC5-6563125E62E6}"/>
              </a:ext>
            </a:extLst>
          </p:cNvPr>
          <p:cNvSpPr>
            <a:spLocks noGrp="1"/>
          </p:cNvSpPr>
          <p:nvPr>
            <p:ph type="sldNum" sz="quarter" idx="12"/>
            <p:custDataLst>
              <p:tags r:id="rId5"/>
            </p:custDataLst>
          </p:nvPr>
        </p:nvSpPr>
        <p:spPr>
          <a:xfrm>
            <a:off x="8610600" y="6429375"/>
            <a:ext cx="2743200" cy="365125"/>
          </a:xfrm>
        </p:spPr>
        <p:txBody>
          <a:bodyPr anchor="ctr">
            <a:normAutofit/>
          </a:bodyPr>
          <a:lstStyle/>
          <a:p>
            <a:pPr rtl="0">
              <a:spcAft>
                <a:spcPts val="600"/>
              </a:spcAft>
            </a:pPr>
            <a:fld id="{28844951-7827-47D4-8276-7DDE1FA7D85A}" type="slidenum">
              <a:rPr lang="fr-FR" noProof="0" smtClean="0"/>
              <a:pPr rtl="0">
                <a:spcAft>
                  <a:spcPts val="600"/>
                </a:spcAft>
              </a:pPr>
              <a:t>31</a:t>
            </a:fld>
            <a:endParaRPr lang="fr-FR" noProof="0"/>
          </a:p>
        </p:txBody>
      </p:sp>
      <p:graphicFrame>
        <p:nvGraphicFramePr>
          <p:cNvPr id="5" name="Espace réservé du contenu 2">
            <a:extLst>
              <a:ext uri="{FF2B5EF4-FFF2-40B4-BE49-F238E27FC236}">
                <a16:creationId xmlns:a16="http://schemas.microsoft.com/office/drawing/2014/main" id="{AAA04731-0A33-3800-FF4B-4444B2F232CD}"/>
              </a:ext>
            </a:extLst>
          </p:cNvPr>
          <p:cNvGraphicFramePr>
            <a:graphicFrameLocks noGrp="1"/>
          </p:cNvGraphicFramePr>
          <p:nvPr>
            <p:ph idx="1"/>
            <p:custDataLst>
              <p:tags r:id="rId6"/>
            </p:custDataLst>
            <p:extLst>
              <p:ext uri="{D42A27DB-BD31-4B8C-83A1-F6EECF244321}">
                <p14:modId xmlns:p14="http://schemas.microsoft.com/office/powerpoint/2010/main" val="1824493052"/>
              </p:ext>
            </p:extLst>
          </p:nvPr>
        </p:nvGraphicFramePr>
        <p:xfrm>
          <a:off x="5183188" y="685801"/>
          <a:ext cx="6172200" cy="51752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1225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Graphic spid="5"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b="1" dirty="0"/>
              <a:t>TUMEURS CANCÉREUSES</a:t>
            </a:r>
          </a:p>
        </p:txBody>
      </p:sp>
      <p:sp>
        <p:nvSpPr>
          <p:cNvPr id="3" name="Espace réservé du contenu 2"/>
          <p:cNvSpPr>
            <a:spLocks noGrp="1"/>
          </p:cNvSpPr>
          <p:nvPr>
            <p:ph idx="1"/>
            <p:custDataLst>
              <p:tags r:id="rId2"/>
            </p:custDataLst>
          </p:nvPr>
        </p:nvSpPr>
        <p:spPr/>
        <p:txBody>
          <a:bodyPr>
            <a:normAutofit fontScale="70000" lnSpcReduction="20000"/>
          </a:bodyPr>
          <a:lstStyle/>
          <a:p>
            <a:pPr marL="36576" indent="0">
              <a:buNone/>
            </a:pPr>
            <a:r>
              <a:rPr lang="fr-CA" b="1" dirty="0"/>
              <a:t>CAUSES</a:t>
            </a:r>
            <a:r>
              <a:rPr lang="fr-CA" dirty="0"/>
              <a:t> :</a:t>
            </a:r>
          </a:p>
          <a:p>
            <a:pPr marL="36576" indent="0">
              <a:buNone/>
            </a:pPr>
            <a:endParaRPr lang="fr-CA" dirty="0"/>
          </a:p>
          <a:p>
            <a:pPr marL="36576" indent="0">
              <a:buNone/>
            </a:pPr>
            <a:r>
              <a:rPr lang="fr-CA" dirty="0"/>
              <a:t>Les causes exactes sont inconnues</a:t>
            </a:r>
          </a:p>
          <a:p>
            <a:pPr marL="36576" indent="0" algn="ctr">
              <a:buNone/>
            </a:pPr>
            <a:endParaRPr lang="fr-CA" dirty="0"/>
          </a:p>
          <a:p>
            <a:pPr marL="36576" indent="0">
              <a:buNone/>
            </a:pPr>
            <a:r>
              <a:rPr lang="fr-CA" b="1" dirty="0"/>
              <a:t>FACTEURS DE RISQUE</a:t>
            </a:r>
          </a:p>
          <a:p>
            <a:pPr marL="36576" indent="0">
              <a:buNone/>
            </a:pPr>
            <a:endParaRPr lang="fr-CA" dirty="0"/>
          </a:p>
          <a:p>
            <a:pPr>
              <a:buFont typeface="Wingdings" panose="05000000000000000000" pitchFamily="2" charset="2"/>
              <a:buChar char="q"/>
            </a:pPr>
            <a:r>
              <a:rPr lang="fr-CA" dirty="0"/>
              <a:t>Infections cervicales et les érosions du col (cancer du col)</a:t>
            </a:r>
          </a:p>
          <a:p>
            <a:pPr>
              <a:buFont typeface="Wingdings" panose="05000000000000000000" pitchFamily="2" charset="2"/>
              <a:buChar char="q"/>
            </a:pPr>
            <a:r>
              <a:rPr lang="fr-CA" dirty="0"/>
              <a:t>Ménopause tardive hyperplasie ou polypes de l’endomètre, </a:t>
            </a:r>
            <a:r>
              <a:rPr lang="fr-CA" dirty="0" err="1"/>
              <a:t>Tx</a:t>
            </a:r>
            <a:r>
              <a:rPr lang="fr-CA" dirty="0"/>
              <a:t> hormonal à base d’œstrogène sans progestérone (cancer endomètre)</a:t>
            </a:r>
          </a:p>
        </p:txBody>
      </p:sp>
    </p:spTree>
    <p:extLst>
      <p:ext uri="{BB962C8B-B14F-4D97-AF65-F5344CB8AC3E}">
        <p14:creationId xmlns:p14="http://schemas.microsoft.com/office/powerpoint/2010/main" val="223489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A403A3-B135-4E50-8FF1-B22D12666A7B}"/>
              </a:ext>
            </a:extLst>
          </p:cNvPr>
          <p:cNvSpPr>
            <a:spLocks noGrp="1"/>
          </p:cNvSpPr>
          <p:nvPr>
            <p:ph type="ctrTitle"/>
            <p:custDataLst>
              <p:tags r:id="rId1"/>
            </p:custDataLst>
          </p:nvPr>
        </p:nvSpPr>
        <p:spPr/>
        <p:txBody>
          <a:bodyPr/>
          <a:lstStyle/>
          <a:p>
            <a:r>
              <a:rPr lang="fr-CA" dirty="0"/>
              <a:t>Lire de façon individuelle</a:t>
            </a:r>
          </a:p>
        </p:txBody>
      </p:sp>
      <p:sp>
        <p:nvSpPr>
          <p:cNvPr id="3" name="Espace réservé du texte 2">
            <a:extLst>
              <a:ext uri="{FF2B5EF4-FFF2-40B4-BE49-F238E27FC236}">
                <a16:creationId xmlns:a16="http://schemas.microsoft.com/office/drawing/2014/main" id="{DC2B67E4-3B11-41EB-A066-40E1EF2E492E}"/>
              </a:ext>
            </a:extLst>
          </p:cNvPr>
          <p:cNvSpPr>
            <a:spLocks noGrp="1"/>
          </p:cNvSpPr>
          <p:nvPr>
            <p:ph type="body" sz="quarter" idx="15"/>
            <p:custDataLst>
              <p:tags r:id="rId2"/>
            </p:custDataLst>
          </p:nvPr>
        </p:nvSpPr>
        <p:spPr/>
        <p:txBody>
          <a:bodyPr/>
          <a:lstStyle/>
          <a:p>
            <a:r>
              <a:rPr lang="fr-CA" dirty="0"/>
              <a:t>Les manifestations cliniques des cancers</a:t>
            </a:r>
          </a:p>
          <a:p>
            <a:endParaRPr lang="fr-CA" dirty="0"/>
          </a:p>
          <a:p>
            <a:r>
              <a:rPr lang="fr-CA" dirty="0"/>
              <a:t>10 min …</a:t>
            </a:r>
          </a:p>
        </p:txBody>
      </p:sp>
    </p:spTree>
    <p:extLst>
      <p:ext uri="{BB962C8B-B14F-4D97-AF65-F5344CB8AC3E}">
        <p14:creationId xmlns:p14="http://schemas.microsoft.com/office/powerpoint/2010/main" val="339539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020417" y="757238"/>
            <a:ext cx="9144000" cy="1077498"/>
          </a:xfrm>
        </p:spPr>
        <p:txBody>
          <a:bodyPr anchor="b">
            <a:normAutofit/>
          </a:bodyPr>
          <a:lstStyle/>
          <a:p>
            <a:r>
              <a:rPr lang="fr-CA" b="1" dirty="0"/>
              <a:t>HYSTÉRECTOMIE </a:t>
            </a:r>
          </a:p>
        </p:txBody>
      </p:sp>
      <p:sp>
        <p:nvSpPr>
          <p:cNvPr id="3" name="Espace réservé du contenu 2"/>
          <p:cNvSpPr>
            <a:spLocks noGrp="1"/>
          </p:cNvSpPr>
          <p:nvPr>
            <p:ph type="subTitle" idx="1"/>
            <p:custDataLst>
              <p:tags r:id="rId2"/>
            </p:custDataLst>
          </p:nvPr>
        </p:nvSpPr>
        <p:spPr>
          <a:xfrm>
            <a:off x="838200" y="5512904"/>
            <a:ext cx="2057400" cy="239231"/>
          </a:xfrm>
        </p:spPr>
        <p:txBody>
          <a:bodyPr>
            <a:normAutofit fontScale="25000" lnSpcReduction="20000"/>
          </a:bodyPr>
          <a:lstStyle/>
          <a:p>
            <a:pPr marL="36576" indent="0">
              <a:buNone/>
            </a:pPr>
            <a:endParaRPr lang="fr-CA" dirty="0">
              <a:hlinkClick r:id="rId9"/>
            </a:endParaRPr>
          </a:p>
          <a:p>
            <a:pPr marL="36576" indent="0">
              <a:buNone/>
            </a:pPr>
            <a:endParaRPr lang="fr-CA" dirty="0">
              <a:hlinkClick r:id="rId9"/>
            </a:endParaRPr>
          </a:p>
          <a:p>
            <a:pPr marL="36576" indent="0">
              <a:buNone/>
            </a:pPr>
            <a:r>
              <a:rPr lang="fr-CA" dirty="0">
                <a:hlinkClick r:id="rId9"/>
              </a:rPr>
              <a:t>https://www.youtube.com/watch?v=FOOIfLhhpJo</a:t>
            </a:r>
            <a:r>
              <a:rPr lang="fr-CA" dirty="0"/>
              <a:t> </a:t>
            </a:r>
          </a:p>
        </p:txBody>
      </p:sp>
      <p:sp>
        <p:nvSpPr>
          <p:cNvPr id="8" name="Date Placeholder 3">
            <a:extLst>
              <a:ext uri="{FF2B5EF4-FFF2-40B4-BE49-F238E27FC236}">
                <a16:creationId xmlns:a16="http://schemas.microsoft.com/office/drawing/2014/main" id="{C6277998-15AA-C75A-46E5-F8A6B7615827}"/>
              </a:ext>
            </a:extLst>
          </p:cNvPr>
          <p:cNvSpPr>
            <a:spLocks noGrp="1"/>
          </p:cNvSpPr>
          <p:nvPr>
            <p:ph type="dt" sz="half" idx="10"/>
            <p:custDataLst>
              <p:tags r:id="rId3"/>
            </p:custDataLst>
          </p:nvPr>
        </p:nvSpPr>
        <p:spPr>
          <a:xfrm>
            <a:off x="838200" y="6429375"/>
            <a:ext cx="2743200" cy="365125"/>
          </a:xfrm>
        </p:spPr>
        <p:txBody>
          <a:bodyPr/>
          <a:lstStyle/>
          <a:p>
            <a:pPr rtl="0">
              <a:spcAft>
                <a:spcPts val="600"/>
              </a:spcAft>
            </a:pPr>
            <a:r>
              <a:rPr lang="fr-FR" noProof="0"/>
              <a:t>1/3/20XX</a:t>
            </a:r>
          </a:p>
        </p:txBody>
      </p:sp>
      <p:sp>
        <p:nvSpPr>
          <p:cNvPr id="10" name="Footer Placeholder 4">
            <a:extLst>
              <a:ext uri="{FF2B5EF4-FFF2-40B4-BE49-F238E27FC236}">
                <a16:creationId xmlns:a16="http://schemas.microsoft.com/office/drawing/2014/main" id="{2A75F4BB-F561-FB66-85EA-BED74AB97C29}"/>
              </a:ext>
            </a:extLst>
          </p:cNvPr>
          <p:cNvSpPr>
            <a:spLocks noGrp="1"/>
          </p:cNvSpPr>
          <p:nvPr>
            <p:ph type="ftr" sz="quarter" idx="11"/>
            <p:custDataLst>
              <p:tags r:id="rId4"/>
            </p:custDataLst>
          </p:nvPr>
        </p:nvSpPr>
        <p:spPr>
          <a:xfrm>
            <a:off x="4038600" y="6429375"/>
            <a:ext cx="4114800" cy="365125"/>
          </a:xfrm>
        </p:spPr>
        <p:txBody>
          <a:bodyPr/>
          <a:lstStyle/>
          <a:p>
            <a:pPr rtl="0">
              <a:spcAft>
                <a:spcPts val="600"/>
              </a:spcAft>
            </a:pPr>
            <a:r>
              <a:rPr lang="fr-FR" noProof="0"/>
              <a:t>EXEMPLE DE TEXTE DE PIED DE PAGE</a:t>
            </a:r>
          </a:p>
        </p:txBody>
      </p:sp>
      <p:sp>
        <p:nvSpPr>
          <p:cNvPr id="12" name="Slide Number Placeholder 5">
            <a:extLst>
              <a:ext uri="{FF2B5EF4-FFF2-40B4-BE49-F238E27FC236}">
                <a16:creationId xmlns:a16="http://schemas.microsoft.com/office/drawing/2014/main" id="{EAB80CDF-E474-63F9-2A23-F48A127B47F5}"/>
              </a:ext>
            </a:extLst>
          </p:cNvPr>
          <p:cNvSpPr>
            <a:spLocks noGrp="1"/>
          </p:cNvSpPr>
          <p:nvPr>
            <p:ph type="sldNum" sz="quarter" idx="12"/>
            <p:custDataLst>
              <p:tags r:id="rId5"/>
            </p:custDataLst>
          </p:nvPr>
        </p:nvSpPr>
        <p:spPr>
          <a:xfrm>
            <a:off x="8610600" y="6429375"/>
            <a:ext cx="2743200" cy="365125"/>
          </a:xfrm>
        </p:spPr>
        <p:txBody>
          <a:bodyPr/>
          <a:lstStyle/>
          <a:p>
            <a:pPr rtl="0">
              <a:spcAft>
                <a:spcPts val="600"/>
              </a:spcAft>
            </a:pPr>
            <a:fld id="{28844951-7827-47D4-8276-7DDE1FA7D85A}" type="slidenum">
              <a:rPr lang="fr-FR" noProof="0" smtClean="0"/>
              <a:pPr rtl="0">
                <a:spcAft>
                  <a:spcPts val="600"/>
                </a:spcAft>
              </a:pPr>
              <a:t>34</a:t>
            </a:fld>
            <a:endParaRPr lang="fr-FR" noProof="0"/>
          </a:p>
        </p:txBody>
      </p:sp>
      <p:pic>
        <p:nvPicPr>
          <p:cNvPr id="4" name="Média en ligne 3" title="Hystérectomie : techniques et méthodes - Allô Docteurs">
            <a:hlinkClick r:id="" action="ppaction://media"/>
            <a:extLst>
              <a:ext uri="{FF2B5EF4-FFF2-40B4-BE49-F238E27FC236}">
                <a16:creationId xmlns:a16="http://schemas.microsoft.com/office/drawing/2014/main" id="{08DC48E2-AC7C-4CC0-BB3E-AE27EA67BA00}"/>
              </a:ext>
            </a:extLst>
          </p:cNvPr>
          <p:cNvPicPr>
            <a:picLocks noRot="1" noChangeAspect="1"/>
          </p:cNvPicPr>
          <p:nvPr>
            <a:videoFile r:link="rId6"/>
            <p:custDataLst>
              <p:tags r:id="rId7"/>
            </p:custDataLst>
          </p:nvPr>
        </p:nvPicPr>
        <p:blipFill>
          <a:blip r:embed="rId10"/>
          <a:stretch>
            <a:fillRect/>
          </a:stretch>
        </p:blipFill>
        <p:spPr>
          <a:xfrm>
            <a:off x="3737429" y="1929890"/>
            <a:ext cx="7268817" cy="4106881"/>
          </a:xfrm>
          <a:prstGeom prst="rect">
            <a:avLst/>
          </a:prstGeom>
        </p:spPr>
      </p:pic>
    </p:spTree>
    <p:extLst>
      <p:ext uri="{BB962C8B-B14F-4D97-AF65-F5344CB8AC3E}">
        <p14:creationId xmlns:p14="http://schemas.microsoft.com/office/powerpoint/2010/main" val="3578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4"/>
                </p:tgtEl>
              </p:cMediaNode>
            </p:video>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b="1" dirty="0"/>
              <a:t>RADIOTHÉRAPIE  </a:t>
            </a:r>
          </a:p>
        </p:txBody>
      </p:sp>
      <p:sp>
        <p:nvSpPr>
          <p:cNvPr id="3" name="Espace réservé du contenu 2"/>
          <p:cNvSpPr>
            <a:spLocks noGrp="1"/>
          </p:cNvSpPr>
          <p:nvPr>
            <p:ph idx="1"/>
            <p:custDataLst>
              <p:tags r:id="rId2"/>
            </p:custDataLst>
          </p:nvPr>
        </p:nvSpPr>
        <p:spPr/>
        <p:txBody>
          <a:bodyPr>
            <a:normAutofit fontScale="85000" lnSpcReduction="20000"/>
          </a:bodyPr>
          <a:lstStyle/>
          <a:p>
            <a:pPr marL="36576" indent="0">
              <a:buNone/>
            </a:pPr>
            <a:endParaRPr lang="fr-CA" dirty="0"/>
          </a:p>
          <a:p>
            <a:pPr marL="36576" indent="0" algn="ctr">
              <a:buNone/>
            </a:pPr>
            <a:r>
              <a:rPr lang="fr-CA" dirty="0">
                <a:hlinkClick r:id="rId4"/>
              </a:rPr>
              <a:t>https://www.youtube.com/watch?v=yxP9OWFGxYc</a:t>
            </a:r>
            <a:r>
              <a:rPr lang="fr-CA" dirty="0"/>
              <a:t> </a:t>
            </a:r>
          </a:p>
          <a:p>
            <a:pPr marL="36576" indent="0" algn="ctr">
              <a:buNone/>
            </a:pPr>
            <a:endParaRPr lang="fr-CA" dirty="0"/>
          </a:p>
          <a:p>
            <a:pPr marL="36576" indent="0" algn="ctr">
              <a:buNone/>
            </a:pPr>
            <a:endParaRPr lang="fr-CA" dirty="0"/>
          </a:p>
          <a:p>
            <a:pPr marL="36576" indent="0" algn="ctr">
              <a:buNone/>
            </a:pPr>
            <a:r>
              <a:rPr lang="fr-CA" b="1" dirty="0"/>
              <a:t>CHIMOITHÉRAPIE</a:t>
            </a:r>
          </a:p>
          <a:p>
            <a:pPr marL="36576" indent="0" algn="ctr">
              <a:buNone/>
            </a:pPr>
            <a:endParaRPr lang="fr-CA" b="1" dirty="0"/>
          </a:p>
          <a:p>
            <a:pPr marL="36576" indent="0" algn="ctr">
              <a:buNone/>
            </a:pPr>
            <a:r>
              <a:rPr lang="fr-CA" dirty="0">
                <a:hlinkClick r:id="rId5"/>
              </a:rPr>
              <a:t>http://www.medisite.fr/cancer-les-traitements-et-levolution-10-choses-a-savoir-sur-la-chimiotherapie.176720.38946.html</a:t>
            </a:r>
            <a:r>
              <a:rPr lang="fr-CA" dirty="0"/>
              <a:t> </a:t>
            </a:r>
          </a:p>
        </p:txBody>
      </p:sp>
    </p:spTree>
    <p:extLst>
      <p:ext uri="{BB962C8B-B14F-4D97-AF65-F5344CB8AC3E}">
        <p14:creationId xmlns:p14="http://schemas.microsoft.com/office/powerpoint/2010/main" val="309154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38200" y="681037"/>
            <a:ext cx="10515600" cy="1325563"/>
          </a:xfrm>
        </p:spPr>
        <p:txBody>
          <a:bodyPr anchor="ctr">
            <a:normAutofit/>
          </a:bodyPr>
          <a:lstStyle/>
          <a:p>
            <a:r>
              <a:rPr lang="fr-CA" dirty="0"/>
              <a:t>Relâchement des muscles pelviens</a:t>
            </a:r>
          </a:p>
        </p:txBody>
      </p:sp>
      <p:pic>
        <p:nvPicPr>
          <p:cNvPr id="3" name="Espace réservé du contenu 2">
            <a:extLst>
              <a:ext uri="{FF2B5EF4-FFF2-40B4-BE49-F238E27FC236}">
                <a16:creationId xmlns:a16="http://schemas.microsoft.com/office/drawing/2014/main" id="{C9036167-1D0A-4F88-BD0A-3C63B56FE452}"/>
              </a:ext>
            </a:extLst>
          </p:cNvPr>
          <p:cNvPicPr>
            <a:picLocks noGrp="1" noChangeAspect="1"/>
          </p:cNvPicPr>
          <p:nvPr>
            <p:ph sz="half" idx="1"/>
            <p:custDataLst>
              <p:tags r:id="rId2"/>
            </p:custDataLst>
          </p:nvPr>
        </p:nvPicPr>
        <p:blipFill>
          <a:blip r:embed="rId8"/>
          <a:stretch>
            <a:fillRect/>
          </a:stretch>
        </p:blipFill>
        <p:spPr>
          <a:xfrm>
            <a:off x="2034040" y="2441916"/>
            <a:ext cx="3457575" cy="2886075"/>
          </a:xfrm>
          <a:prstGeom prst="rect">
            <a:avLst/>
          </a:prstGeom>
        </p:spPr>
      </p:pic>
      <p:sp>
        <p:nvSpPr>
          <p:cNvPr id="9" name="Date Placeholder 3">
            <a:extLst>
              <a:ext uri="{FF2B5EF4-FFF2-40B4-BE49-F238E27FC236}">
                <a16:creationId xmlns:a16="http://schemas.microsoft.com/office/drawing/2014/main" id="{28A8AC69-0696-EAC8-251E-411E5D989FA4}"/>
              </a:ext>
            </a:extLst>
          </p:cNvPr>
          <p:cNvSpPr>
            <a:spLocks noGrp="1"/>
          </p:cNvSpPr>
          <p:nvPr>
            <p:ph type="dt" sz="half" idx="10"/>
            <p:custDataLst>
              <p:tags r:id="rId3"/>
            </p:custDataLst>
          </p:nvPr>
        </p:nvSpPr>
        <p:spPr>
          <a:xfrm>
            <a:off x="838200" y="6429375"/>
            <a:ext cx="2743200" cy="365125"/>
          </a:xfrm>
        </p:spPr>
        <p:txBody>
          <a:bodyPr anchor="ctr">
            <a:normAutofit/>
          </a:bodyPr>
          <a:lstStyle/>
          <a:p>
            <a:pPr rtl="0">
              <a:spcAft>
                <a:spcPts val="600"/>
              </a:spcAft>
            </a:pPr>
            <a:r>
              <a:rPr lang="fr-FR" noProof="0"/>
              <a:t>1/3/20XX</a:t>
            </a:r>
          </a:p>
        </p:txBody>
      </p:sp>
      <p:sp>
        <p:nvSpPr>
          <p:cNvPr id="11" name="Footer Placeholder 4">
            <a:extLst>
              <a:ext uri="{FF2B5EF4-FFF2-40B4-BE49-F238E27FC236}">
                <a16:creationId xmlns:a16="http://schemas.microsoft.com/office/drawing/2014/main" id="{36BFB97B-017B-4AF6-2274-8D016CE862D0}"/>
              </a:ext>
            </a:extLst>
          </p:cNvPr>
          <p:cNvSpPr>
            <a:spLocks noGrp="1"/>
          </p:cNvSpPr>
          <p:nvPr>
            <p:ph type="ftr" sz="quarter" idx="11"/>
            <p:custDataLst>
              <p:tags r:id="rId4"/>
            </p:custDataLst>
          </p:nvPr>
        </p:nvSpPr>
        <p:spPr>
          <a:xfrm>
            <a:off x="4038600" y="6429375"/>
            <a:ext cx="4114800" cy="365125"/>
          </a:xfrm>
        </p:spPr>
        <p:txBody>
          <a:bodyPr anchor="ctr">
            <a:normAutofit/>
          </a:bodyPr>
          <a:lstStyle/>
          <a:p>
            <a:pPr rtl="0">
              <a:spcAft>
                <a:spcPts val="600"/>
              </a:spcAft>
            </a:pPr>
            <a:r>
              <a:rPr lang="fr-FR" noProof="0"/>
              <a:t>EXEMPLE DE TEXTE DE PIED DE PAGE</a:t>
            </a:r>
          </a:p>
        </p:txBody>
      </p:sp>
      <p:sp>
        <p:nvSpPr>
          <p:cNvPr id="13" name="Slide Number Placeholder 5">
            <a:extLst>
              <a:ext uri="{FF2B5EF4-FFF2-40B4-BE49-F238E27FC236}">
                <a16:creationId xmlns:a16="http://schemas.microsoft.com/office/drawing/2014/main" id="{0F5FCAA1-3D48-6683-DE39-1DD41661F6A2}"/>
              </a:ext>
            </a:extLst>
          </p:cNvPr>
          <p:cNvSpPr>
            <a:spLocks noGrp="1"/>
          </p:cNvSpPr>
          <p:nvPr>
            <p:ph type="sldNum" sz="quarter" idx="12"/>
            <p:custDataLst>
              <p:tags r:id="rId5"/>
            </p:custDataLst>
          </p:nvPr>
        </p:nvSpPr>
        <p:spPr>
          <a:xfrm>
            <a:off x="8610600" y="6429375"/>
            <a:ext cx="2743200" cy="365125"/>
          </a:xfrm>
        </p:spPr>
        <p:txBody>
          <a:bodyPr anchor="ctr">
            <a:normAutofit/>
          </a:bodyPr>
          <a:lstStyle/>
          <a:p>
            <a:pPr rtl="0">
              <a:spcAft>
                <a:spcPts val="600"/>
              </a:spcAft>
            </a:pPr>
            <a:fld id="{28844951-7827-47D4-8276-7DDE1FA7D85A}" type="slidenum">
              <a:rPr lang="fr-FR" noProof="0" smtClean="0"/>
              <a:pPr rtl="0">
                <a:spcAft>
                  <a:spcPts val="600"/>
                </a:spcAft>
              </a:pPr>
              <a:t>36</a:t>
            </a:fld>
            <a:endParaRPr lang="fr-FR" noProof="0"/>
          </a:p>
        </p:txBody>
      </p:sp>
      <p:graphicFrame>
        <p:nvGraphicFramePr>
          <p:cNvPr id="15" name="Subtitle 2">
            <a:extLst>
              <a:ext uri="{FF2B5EF4-FFF2-40B4-BE49-F238E27FC236}">
                <a16:creationId xmlns:a16="http://schemas.microsoft.com/office/drawing/2014/main" id="{06C674F9-9E77-DE95-DD76-9725204C015E}"/>
              </a:ext>
            </a:extLst>
          </p:cNvPr>
          <p:cNvGraphicFramePr>
            <a:graphicFrameLocks noGrp="1"/>
          </p:cNvGraphicFramePr>
          <p:nvPr>
            <p:ph sz="half" idx="2"/>
            <p:custDataLst>
              <p:tags r:id="rId6"/>
            </p:custDataLst>
            <p:extLst>
              <p:ext uri="{D42A27DB-BD31-4B8C-83A1-F6EECF244321}">
                <p14:modId xmlns:p14="http://schemas.microsoft.com/office/powerpoint/2010/main" val="4065472936"/>
              </p:ext>
            </p:extLst>
          </p:nvPr>
        </p:nvGraphicFramePr>
        <p:xfrm>
          <a:off x="6172200" y="2057399"/>
          <a:ext cx="5181600" cy="411956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73559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5"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101D748-3089-C3FF-E4D9-F795C6DE7D7A}"/>
              </a:ext>
            </a:extLst>
          </p:cNvPr>
          <p:cNvSpPr>
            <a:spLocks noGrp="1"/>
          </p:cNvSpPr>
          <p:nvPr>
            <p:ph type="title"/>
            <p:custDataLst>
              <p:tags r:id="rId1"/>
            </p:custDataLst>
          </p:nvPr>
        </p:nvSpPr>
        <p:spPr>
          <a:xfrm>
            <a:off x="638630" y="390624"/>
            <a:ext cx="10515600" cy="1325563"/>
          </a:xfrm>
        </p:spPr>
        <p:txBody>
          <a:bodyPr/>
          <a:lstStyle/>
          <a:p>
            <a:r>
              <a:rPr lang="en-US" dirty="0"/>
              <a:t>Manifestations</a:t>
            </a:r>
          </a:p>
        </p:txBody>
      </p:sp>
      <p:sp>
        <p:nvSpPr>
          <p:cNvPr id="4" name="Espace réservé de la date 3">
            <a:extLst>
              <a:ext uri="{FF2B5EF4-FFF2-40B4-BE49-F238E27FC236}">
                <a16:creationId xmlns:a16="http://schemas.microsoft.com/office/drawing/2014/main" id="{D9EF109D-C1F4-4B52-BC17-A57E8C7ED252}"/>
              </a:ext>
            </a:extLst>
          </p:cNvPr>
          <p:cNvSpPr>
            <a:spLocks noGrp="1"/>
          </p:cNvSpPr>
          <p:nvPr>
            <p:ph type="dt" sz="half" idx="10"/>
            <p:custDataLst>
              <p:tags r:id="rId2"/>
            </p:custDataLst>
          </p:nvPr>
        </p:nvSpPr>
        <p:spPr>
          <a:xfrm>
            <a:off x="838200" y="6429375"/>
            <a:ext cx="2743200" cy="365125"/>
          </a:xfrm>
        </p:spPr>
        <p:txBody>
          <a:bodyPr anchor="ctr">
            <a:normAutofit/>
          </a:bodyPr>
          <a:lstStyle/>
          <a:p>
            <a:pPr rtl="0">
              <a:spcAft>
                <a:spcPts val="600"/>
              </a:spcAft>
            </a:pPr>
            <a:r>
              <a:rPr lang="fr-FR" noProof="0"/>
              <a:t>1/3/20XX</a:t>
            </a:r>
          </a:p>
        </p:txBody>
      </p:sp>
      <p:sp>
        <p:nvSpPr>
          <p:cNvPr id="5" name="Espace réservé du pied de page 4">
            <a:extLst>
              <a:ext uri="{FF2B5EF4-FFF2-40B4-BE49-F238E27FC236}">
                <a16:creationId xmlns:a16="http://schemas.microsoft.com/office/drawing/2014/main" id="{FA597161-8AA8-4F62-8C43-1931CCEEB965}"/>
              </a:ext>
            </a:extLst>
          </p:cNvPr>
          <p:cNvSpPr>
            <a:spLocks noGrp="1"/>
          </p:cNvSpPr>
          <p:nvPr>
            <p:ph type="ftr" sz="quarter" idx="11"/>
            <p:custDataLst>
              <p:tags r:id="rId3"/>
            </p:custDataLst>
          </p:nvPr>
        </p:nvSpPr>
        <p:spPr>
          <a:xfrm>
            <a:off x="4038600" y="6429375"/>
            <a:ext cx="4114800" cy="365125"/>
          </a:xfrm>
        </p:spPr>
        <p:txBody>
          <a:bodyPr anchor="ctr">
            <a:normAutofit/>
          </a:bodyPr>
          <a:lstStyle/>
          <a:p>
            <a:pPr rtl="0">
              <a:spcAft>
                <a:spcPts val="600"/>
              </a:spcAft>
            </a:pPr>
            <a:r>
              <a:rPr lang="fr-FR" noProof="0"/>
              <a:t>EXEMPLE DE TEXTE DE PIED DE PAGE</a:t>
            </a:r>
          </a:p>
        </p:txBody>
      </p:sp>
      <p:sp>
        <p:nvSpPr>
          <p:cNvPr id="6" name="Espace réservé du numéro de diapositive 5">
            <a:extLst>
              <a:ext uri="{FF2B5EF4-FFF2-40B4-BE49-F238E27FC236}">
                <a16:creationId xmlns:a16="http://schemas.microsoft.com/office/drawing/2014/main" id="{4633EA78-B2FB-4D1E-88B7-E59A60CE9A47}"/>
              </a:ext>
            </a:extLst>
          </p:cNvPr>
          <p:cNvSpPr>
            <a:spLocks noGrp="1"/>
          </p:cNvSpPr>
          <p:nvPr>
            <p:ph type="sldNum" sz="quarter" idx="12"/>
            <p:custDataLst>
              <p:tags r:id="rId4"/>
            </p:custDataLst>
          </p:nvPr>
        </p:nvSpPr>
        <p:spPr>
          <a:xfrm>
            <a:off x="8610600" y="6429375"/>
            <a:ext cx="2743200" cy="365125"/>
          </a:xfrm>
        </p:spPr>
        <p:txBody>
          <a:bodyPr anchor="ctr">
            <a:normAutofit/>
          </a:bodyPr>
          <a:lstStyle/>
          <a:p>
            <a:pPr rtl="0">
              <a:spcAft>
                <a:spcPts val="600"/>
              </a:spcAft>
            </a:pPr>
            <a:fld id="{28844951-7827-47D4-8276-7DDE1FA7D85A}" type="slidenum">
              <a:rPr lang="fr-FR" noProof="0" smtClean="0"/>
              <a:pPr rtl="0">
                <a:spcAft>
                  <a:spcPts val="600"/>
                </a:spcAft>
              </a:pPr>
              <a:t>37</a:t>
            </a:fld>
            <a:endParaRPr lang="fr-FR" noProof="0"/>
          </a:p>
        </p:txBody>
      </p:sp>
      <p:sp>
        <p:nvSpPr>
          <p:cNvPr id="2" name="ZoneTexte 1">
            <a:extLst>
              <a:ext uri="{FF2B5EF4-FFF2-40B4-BE49-F238E27FC236}">
                <a16:creationId xmlns:a16="http://schemas.microsoft.com/office/drawing/2014/main" id="{0CF93B58-ABAD-BEC2-74E5-59A4B0E49D09}"/>
              </a:ext>
            </a:extLst>
          </p:cNvPr>
          <p:cNvSpPr txBox="1"/>
          <p:nvPr>
            <p:custDataLst>
              <p:tags r:id="rId5"/>
            </p:custDataLst>
          </p:nvPr>
        </p:nvSpPr>
        <p:spPr>
          <a:xfrm>
            <a:off x="616858" y="1389063"/>
            <a:ext cx="10958284" cy="5078313"/>
          </a:xfrm>
          <a:prstGeom prst="rect">
            <a:avLst/>
          </a:prstGeom>
          <a:noFill/>
        </p:spPr>
        <p:txBody>
          <a:bodyPr wrap="square" rtlCol="0">
            <a:spAutoFit/>
          </a:bodyPr>
          <a:lstStyle/>
          <a:p>
            <a:r>
              <a:rPr lang="fr-CA" dirty="0"/>
              <a:t>- Pesanteur pelvienne et Dlr au bas du dos, causé par la position anormale de la vessie, de l’intestin et de l’utérus (pression sur la région pelvienne) </a:t>
            </a:r>
          </a:p>
          <a:p>
            <a:endParaRPr lang="fr-CA" dirty="0"/>
          </a:p>
          <a:p>
            <a:r>
              <a:rPr lang="fr-CA" b="1" dirty="0"/>
              <a:t>DANS LE CAS D’UNE CYSTOCÈLE </a:t>
            </a:r>
          </a:p>
          <a:p>
            <a:endParaRPr lang="fr-CA" dirty="0"/>
          </a:p>
          <a:p>
            <a:r>
              <a:rPr lang="fr-CA" dirty="0"/>
              <a:t>- Incontinence à l’effort, miction impérieuse, cystite à répétions, causée par la position de la vessie qui empêche le contrôle normal de la miction ou la vessie qui ne se vide pas complètement.</a:t>
            </a:r>
          </a:p>
          <a:p>
            <a:endParaRPr lang="fr-CA" b="1" dirty="0"/>
          </a:p>
          <a:p>
            <a:r>
              <a:rPr lang="fr-CA" b="1" dirty="0"/>
              <a:t>DANS LE CAS D’UNE RETOCÈLE / ENTÉROCÈLE</a:t>
            </a:r>
          </a:p>
          <a:p>
            <a:endParaRPr lang="fr-CA" dirty="0"/>
          </a:p>
          <a:p>
            <a:r>
              <a:rPr lang="fr-CA" dirty="0"/>
              <a:t>- Constipation et/ou incontinence fécale et gazeuse, causée par la position anormale de l’intestin ce qui diminue le contrôle de l’élimination fécale</a:t>
            </a:r>
          </a:p>
          <a:p>
            <a:endParaRPr lang="fr-CA" dirty="0"/>
          </a:p>
          <a:p>
            <a:r>
              <a:rPr lang="fr-CA" b="1" dirty="0"/>
              <a:t>DANS LE CAS D’UN PROLAPSUS UTÉRIN</a:t>
            </a:r>
          </a:p>
          <a:p>
            <a:endParaRPr lang="fr-CA" dirty="0"/>
          </a:p>
          <a:p>
            <a:r>
              <a:rPr lang="fr-CA" dirty="0"/>
              <a:t>- Dysménorrhée, ulcération du col et leucorrhée, causée par la position anormale de l’utérus ce qui provoque plus de contraction pendant la menstruation ou par la friction anormale de l’utérus avec les organes avoisinants</a:t>
            </a:r>
          </a:p>
        </p:txBody>
      </p:sp>
    </p:spTree>
    <p:extLst>
      <p:ext uri="{BB962C8B-B14F-4D97-AF65-F5344CB8AC3E}">
        <p14:creationId xmlns:p14="http://schemas.microsoft.com/office/powerpoint/2010/main" val="405284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4A7E02-4014-4A7D-94D3-68F53A5290B6}"/>
              </a:ext>
            </a:extLst>
          </p:cNvPr>
          <p:cNvSpPr>
            <a:spLocks noGrp="1"/>
          </p:cNvSpPr>
          <p:nvPr>
            <p:ph type="title"/>
            <p:custDataLst>
              <p:tags r:id="rId1"/>
            </p:custDataLst>
          </p:nvPr>
        </p:nvSpPr>
        <p:spPr>
          <a:xfrm>
            <a:off x="838200" y="681037"/>
            <a:ext cx="10515600" cy="1325563"/>
          </a:xfrm>
        </p:spPr>
        <p:txBody>
          <a:bodyPr anchor="ctr">
            <a:normAutofit/>
          </a:bodyPr>
          <a:lstStyle/>
          <a:p>
            <a:r>
              <a:rPr lang="fr-CA" dirty="0"/>
              <a:t>Chirurgie                                 </a:t>
            </a:r>
            <a:r>
              <a:rPr lang="fr-CA" sz="2000" dirty="0"/>
              <a:t>p.132</a:t>
            </a:r>
          </a:p>
        </p:txBody>
      </p:sp>
      <p:sp>
        <p:nvSpPr>
          <p:cNvPr id="4" name="Espace réservé de la date 3">
            <a:extLst>
              <a:ext uri="{FF2B5EF4-FFF2-40B4-BE49-F238E27FC236}">
                <a16:creationId xmlns:a16="http://schemas.microsoft.com/office/drawing/2014/main" id="{BE430553-4F06-4E6A-9947-A005DCF084D6}"/>
              </a:ext>
            </a:extLst>
          </p:cNvPr>
          <p:cNvSpPr>
            <a:spLocks noGrp="1"/>
          </p:cNvSpPr>
          <p:nvPr>
            <p:ph type="dt" sz="half" idx="10"/>
            <p:custDataLst>
              <p:tags r:id="rId2"/>
            </p:custDataLst>
          </p:nvPr>
        </p:nvSpPr>
        <p:spPr>
          <a:xfrm>
            <a:off x="838200" y="6429375"/>
            <a:ext cx="2743200" cy="365125"/>
          </a:xfrm>
        </p:spPr>
        <p:txBody>
          <a:bodyPr anchor="ctr">
            <a:normAutofit/>
          </a:bodyPr>
          <a:lstStyle/>
          <a:p>
            <a:pPr rtl="0">
              <a:spcAft>
                <a:spcPts val="600"/>
              </a:spcAft>
            </a:pPr>
            <a:r>
              <a:rPr lang="fr-FR" noProof="0"/>
              <a:t>1/3/20XX</a:t>
            </a:r>
          </a:p>
        </p:txBody>
      </p:sp>
      <p:sp>
        <p:nvSpPr>
          <p:cNvPr id="5" name="Espace réservé du pied de page 4">
            <a:extLst>
              <a:ext uri="{FF2B5EF4-FFF2-40B4-BE49-F238E27FC236}">
                <a16:creationId xmlns:a16="http://schemas.microsoft.com/office/drawing/2014/main" id="{A263C585-95C7-40A8-94EF-DD5488AF011B}"/>
              </a:ext>
            </a:extLst>
          </p:cNvPr>
          <p:cNvSpPr>
            <a:spLocks noGrp="1"/>
          </p:cNvSpPr>
          <p:nvPr>
            <p:ph type="ftr" sz="quarter" idx="11"/>
            <p:custDataLst>
              <p:tags r:id="rId3"/>
            </p:custDataLst>
          </p:nvPr>
        </p:nvSpPr>
        <p:spPr>
          <a:xfrm>
            <a:off x="4038600" y="6429375"/>
            <a:ext cx="4114800" cy="365125"/>
          </a:xfrm>
        </p:spPr>
        <p:txBody>
          <a:bodyPr anchor="ctr">
            <a:normAutofit/>
          </a:bodyPr>
          <a:lstStyle/>
          <a:p>
            <a:pPr rtl="0">
              <a:spcAft>
                <a:spcPts val="600"/>
              </a:spcAft>
            </a:pPr>
            <a:r>
              <a:rPr lang="fr-FR" noProof="0"/>
              <a:t>EXEMPLE DE TEXTE DE PIED DE PAGE</a:t>
            </a:r>
          </a:p>
        </p:txBody>
      </p:sp>
      <p:sp>
        <p:nvSpPr>
          <p:cNvPr id="6" name="Espace réservé du numéro de diapositive 5">
            <a:extLst>
              <a:ext uri="{FF2B5EF4-FFF2-40B4-BE49-F238E27FC236}">
                <a16:creationId xmlns:a16="http://schemas.microsoft.com/office/drawing/2014/main" id="{AB3A3A58-F667-489E-9E4F-E52A061BA1A7}"/>
              </a:ext>
            </a:extLst>
          </p:cNvPr>
          <p:cNvSpPr>
            <a:spLocks noGrp="1"/>
          </p:cNvSpPr>
          <p:nvPr>
            <p:ph type="sldNum" sz="quarter" idx="12"/>
            <p:custDataLst>
              <p:tags r:id="rId4"/>
            </p:custDataLst>
          </p:nvPr>
        </p:nvSpPr>
        <p:spPr>
          <a:xfrm>
            <a:off x="8610600" y="6429375"/>
            <a:ext cx="2743200" cy="365125"/>
          </a:xfrm>
        </p:spPr>
        <p:txBody>
          <a:bodyPr anchor="ctr">
            <a:normAutofit/>
          </a:bodyPr>
          <a:lstStyle/>
          <a:p>
            <a:pPr rtl="0">
              <a:spcAft>
                <a:spcPts val="600"/>
              </a:spcAft>
            </a:pPr>
            <a:fld id="{28844951-7827-47D4-8276-7DDE1FA7D85A}" type="slidenum">
              <a:rPr lang="fr-FR" noProof="0" smtClean="0"/>
              <a:pPr rtl="0">
                <a:spcAft>
                  <a:spcPts val="600"/>
                </a:spcAft>
              </a:pPr>
              <a:t>38</a:t>
            </a:fld>
            <a:endParaRPr lang="fr-FR" noProof="0"/>
          </a:p>
        </p:txBody>
      </p:sp>
      <p:graphicFrame>
        <p:nvGraphicFramePr>
          <p:cNvPr id="13" name="Espace réservé du contenu 2">
            <a:extLst>
              <a:ext uri="{FF2B5EF4-FFF2-40B4-BE49-F238E27FC236}">
                <a16:creationId xmlns:a16="http://schemas.microsoft.com/office/drawing/2014/main" id="{E15FC5A6-6F5C-4E2D-F22C-0BE1D6C8AB9E}"/>
              </a:ext>
            </a:extLst>
          </p:cNvPr>
          <p:cNvGraphicFramePr>
            <a:graphicFrameLocks noGrp="1"/>
          </p:cNvGraphicFramePr>
          <p:nvPr>
            <p:ph idx="1"/>
            <p:custDataLst>
              <p:tags r:id="rId5"/>
            </p:custDataLst>
            <p:extLst>
              <p:ext uri="{D42A27DB-BD31-4B8C-83A1-F6EECF244321}">
                <p14:modId xmlns:p14="http://schemas.microsoft.com/office/powerpoint/2010/main" val="2854973671"/>
              </p:ext>
            </p:extLst>
          </p:nvPr>
        </p:nvGraphicFramePr>
        <p:xfrm>
          <a:off x="838200" y="2178657"/>
          <a:ext cx="10515600" cy="39983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0049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3"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descr="Window">
            <a:extLst>
              <a:ext uri="{FF2B5EF4-FFF2-40B4-BE49-F238E27FC236}">
                <a16:creationId xmlns:a16="http://schemas.microsoft.com/office/drawing/2014/main" id="{5C52444E-42B4-4889-97F8-BE33797DCF20}"/>
              </a:ext>
            </a:extLst>
          </p:cNvPr>
          <p:cNvPicPr>
            <a:picLocks noGrp="1" noChangeAspect="1"/>
          </p:cNvPicPr>
          <p:nvPr>
            <p:ph type="pic" idx="1"/>
            <p:custDataLst>
              <p:tags r:id="rId1"/>
            </p:custDataLst>
          </p:nvPr>
        </p:nvPicPr>
        <p:blipFill>
          <a:blip r:embed="rId8"/>
          <a:srcRect/>
          <a:stretch>
            <a:fillRect/>
          </a:stretch>
        </p:blipFill>
        <p:spPr>
          <a:xfrm>
            <a:off x="4944649" y="1865244"/>
            <a:ext cx="6172200" cy="3380269"/>
          </a:xfrm>
        </p:spPr>
      </p:pic>
      <p:sp>
        <p:nvSpPr>
          <p:cNvPr id="4" name="Espace réservé du texte 3">
            <a:extLst>
              <a:ext uri="{FF2B5EF4-FFF2-40B4-BE49-F238E27FC236}">
                <a16:creationId xmlns:a16="http://schemas.microsoft.com/office/drawing/2014/main" id="{AC582DDF-89E5-46DB-90F0-A03B635127F3}"/>
              </a:ext>
            </a:extLst>
          </p:cNvPr>
          <p:cNvSpPr>
            <a:spLocks noGrp="1"/>
          </p:cNvSpPr>
          <p:nvPr>
            <p:ph type="body" sz="half" idx="2"/>
            <p:custDataLst>
              <p:tags r:id="rId2"/>
            </p:custDataLst>
          </p:nvPr>
        </p:nvSpPr>
        <p:spPr/>
        <p:txBody>
          <a:bodyPr>
            <a:normAutofit/>
          </a:bodyPr>
          <a:lstStyle/>
          <a:p>
            <a:r>
              <a:rPr lang="fr-CA" sz="2800" dirty="0"/>
              <a:t>Communication anormale entre urètre, vessie, rectum ou vagin.</a:t>
            </a:r>
          </a:p>
        </p:txBody>
      </p:sp>
      <p:sp>
        <p:nvSpPr>
          <p:cNvPr id="5" name="Espace réservé de la date 4">
            <a:extLst>
              <a:ext uri="{FF2B5EF4-FFF2-40B4-BE49-F238E27FC236}">
                <a16:creationId xmlns:a16="http://schemas.microsoft.com/office/drawing/2014/main" id="{285283A7-5B6A-4717-BE0D-3710D810D374}"/>
              </a:ext>
            </a:extLst>
          </p:cNvPr>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all" spc="150" normalizeH="0" baseline="0" noProof="0">
                <a:ln>
                  <a:noFill/>
                </a:ln>
                <a:solidFill>
                  <a:srgbClr val="FFFFFF"/>
                </a:solidFill>
                <a:effectLst/>
                <a:uLnTx/>
                <a:uFillTx/>
                <a:latin typeface="Avenir Next LT Pro"/>
                <a:ea typeface="+mn-ea"/>
                <a:cs typeface="+mn-cs"/>
              </a:rPr>
              <a:t>1/3/20XX</a:t>
            </a:r>
          </a:p>
        </p:txBody>
      </p:sp>
      <p:sp>
        <p:nvSpPr>
          <p:cNvPr id="6" name="Espace réservé du pied de page 5">
            <a:extLst>
              <a:ext uri="{FF2B5EF4-FFF2-40B4-BE49-F238E27FC236}">
                <a16:creationId xmlns:a16="http://schemas.microsoft.com/office/drawing/2014/main" id="{0C445AF5-CFD1-4115-9794-5A230841142A}"/>
              </a:ext>
            </a:extLst>
          </p:cNvPr>
          <p:cNvSpPr>
            <a:spLocks noGrp="1"/>
          </p:cNvSpPr>
          <p:nvPr>
            <p:ph type="ftr" sz="quarter" idx="11"/>
            <p:custDataLst>
              <p:tags r:id="rId4"/>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all" spc="150" normalizeH="0" baseline="0" noProof="0">
                <a:ln>
                  <a:noFill/>
                </a:ln>
                <a:solidFill>
                  <a:srgbClr val="FFFFFF"/>
                </a:solidFill>
                <a:effectLst/>
                <a:uLnTx/>
                <a:uFillTx/>
                <a:latin typeface="Avenir Next LT Pro"/>
                <a:ea typeface="+mn-ea"/>
                <a:cs typeface="+mn-cs"/>
              </a:rPr>
              <a:t>EXEMPLE DE TEXTE DE PIED DE PAGE</a:t>
            </a:r>
          </a:p>
        </p:txBody>
      </p:sp>
      <p:sp>
        <p:nvSpPr>
          <p:cNvPr id="7" name="Espace réservé du numéro de diapositive 6">
            <a:extLst>
              <a:ext uri="{FF2B5EF4-FFF2-40B4-BE49-F238E27FC236}">
                <a16:creationId xmlns:a16="http://schemas.microsoft.com/office/drawing/2014/main" id="{499CDDDB-81BE-4E90-B99D-E13AF0B2D2ED}"/>
              </a:ext>
            </a:extLst>
          </p:cNvPr>
          <p:cNvSpPr>
            <a:spLocks noGrp="1"/>
          </p:cNvSpPr>
          <p:nvPr>
            <p:ph type="sldNum" sz="quarter" idx="12"/>
            <p:custDataLst>
              <p:tags r:id="rId5"/>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44951-7827-47D4-8276-7DDE1FA7D85A}" type="slidenum">
              <a:rPr kumimoji="0" lang="fr-FR" sz="900" b="0" i="0" u="none" strike="noStrike" kern="1200" cap="all" spc="150" normalizeH="0" baseline="0" noProof="0" smtClean="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900" b="0" i="0" u="none" strike="noStrike" kern="1200" cap="all" spc="150" normalizeH="0" baseline="0" noProof="0">
              <a:ln>
                <a:noFill/>
              </a:ln>
              <a:solidFill>
                <a:srgbClr val="FFFFFF"/>
              </a:solidFill>
              <a:effectLst/>
              <a:uLnTx/>
              <a:uFillTx/>
              <a:latin typeface="Avenir Next LT Pro"/>
              <a:ea typeface="+mn-ea"/>
              <a:cs typeface="+mn-cs"/>
            </a:endParaRPr>
          </a:p>
        </p:txBody>
      </p:sp>
      <p:sp>
        <p:nvSpPr>
          <p:cNvPr id="8" name="Titre 7">
            <a:extLst>
              <a:ext uri="{FF2B5EF4-FFF2-40B4-BE49-F238E27FC236}">
                <a16:creationId xmlns:a16="http://schemas.microsoft.com/office/drawing/2014/main" id="{1434177D-7F1D-4884-A1F4-0754CCDC8E79}"/>
              </a:ext>
            </a:extLst>
          </p:cNvPr>
          <p:cNvSpPr>
            <a:spLocks noGrp="1"/>
          </p:cNvSpPr>
          <p:nvPr>
            <p:ph type="title"/>
            <p:custDataLst>
              <p:tags r:id="rId6"/>
            </p:custDataLst>
          </p:nvPr>
        </p:nvSpPr>
        <p:spPr>
          <a:xfrm>
            <a:off x="3581400" y="587513"/>
            <a:ext cx="3932237" cy="1371600"/>
          </a:xfrm>
        </p:spPr>
        <p:txBody>
          <a:bodyPr/>
          <a:lstStyle/>
          <a:p>
            <a:pPr algn="ctr"/>
            <a:r>
              <a:rPr lang="fr-CA" sz="4800" dirty="0"/>
              <a:t>FISTULES</a:t>
            </a:r>
            <a:br>
              <a:rPr lang="fr-CA" sz="3200" dirty="0"/>
            </a:br>
            <a:endParaRPr lang="fr-CA" dirty="0"/>
          </a:p>
        </p:txBody>
      </p:sp>
    </p:spTree>
    <p:extLst>
      <p:ext uri="{BB962C8B-B14F-4D97-AF65-F5344CB8AC3E}">
        <p14:creationId xmlns:p14="http://schemas.microsoft.com/office/powerpoint/2010/main" val="295630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7DD727-0669-40C4-96E8-B353A3D11962}"/>
              </a:ext>
            </a:extLst>
          </p:cNvPr>
          <p:cNvSpPr>
            <a:spLocks noGrp="1"/>
          </p:cNvSpPr>
          <p:nvPr>
            <p:ph type="title"/>
            <p:custDataLst>
              <p:tags r:id="rId1"/>
            </p:custDataLst>
          </p:nvPr>
        </p:nvSpPr>
        <p:spPr/>
        <p:txBody>
          <a:bodyPr/>
          <a:lstStyle/>
          <a:p>
            <a:pPr algn="ctr"/>
            <a:r>
              <a:rPr lang="fr-CA" dirty="0"/>
              <a:t>Ménorragie et métrorragie</a:t>
            </a:r>
          </a:p>
        </p:txBody>
      </p:sp>
      <p:sp>
        <p:nvSpPr>
          <p:cNvPr id="3" name="Espace réservé du contenu 2">
            <a:extLst>
              <a:ext uri="{FF2B5EF4-FFF2-40B4-BE49-F238E27FC236}">
                <a16:creationId xmlns:a16="http://schemas.microsoft.com/office/drawing/2014/main" id="{04F8A7F9-2C52-4C1F-858C-EEA86F3B3B39}"/>
              </a:ext>
            </a:extLst>
          </p:cNvPr>
          <p:cNvSpPr>
            <a:spLocks noGrp="1"/>
          </p:cNvSpPr>
          <p:nvPr>
            <p:ph idx="1"/>
            <p:custDataLst>
              <p:tags r:id="rId2"/>
            </p:custDataLst>
          </p:nvPr>
        </p:nvSpPr>
        <p:spPr/>
        <p:txBody>
          <a:bodyPr>
            <a:normAutofit fontScale="92500" lnSpcReduction="20000"/>
          </a:bodyPr>
          <a:lstStyle/>
          <a:p>
            <a:r>
              <a:rPr lang="fr-CA" dirty="0"/>
              <a:t>Fibrome</a:t>
            </a:r>
          </a:p>
          <a:p>
            <a:r>
              <a:rPr lang="fr-CA" dirty="0"/>
              <a:t>Polypes</a:t>
            </a:r>
          </a:p>
          <a:p>
            <a:r>
              <a:rPr lang="fr-CA" dirty="0"/>
              <a:t>Cancer utérin</a:t>
            </a:r>
          </a:p>
          <a:p>
            <a:r>
              <a:rPr lang="fr-CA" dirty="0"/>
              <a:t>Endométriose</a:t>
            </a:r>
          </a:p>
          <a:p>
            <a:r>
              <a:rPr lang="fr-CA" dirty="0"/>
              <a:t>Déséquilibre endocrinien</a:t>
            </a:r>
          </a:p>
          <a:p>
            <a:r>
              <a:rPr lang="fr-CA" dirty="0"/>
              <a:t>Anomalie de la coagulation sanguine</a:t>
            </a:r>
          </a:p>
          <a:p>
            <a:r>
              <a:rPr lang="fr-CA" dirty="0"/>
              <a:t>Stérilet</a:t>
            </a:r>
          </a:p>
        </p:txBody>
      </p:sp>
    </p:spTree>
    <p:extLst>
      <p:ext uri="{BB962C8B-B14F-4D97-AF65-F5344CB8AC3E}">
        <p14:creationId xmlns:p14="http://schemas.microsoft.com/office/powerpoint/2010/main" val="178367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EE10776-6937-62C4-AD2E-3BDB4C8EF665}"/>
              </a:ext>
            </a:extLst>
          </p:cNvPr>
          <p:cNvSpPr>
            <a:spLocks noGrp="1"/>
          </p:cNvSpPr>
          <p:nvPr>
            <p:ph type="title"/>
            <p:custDataLst>
              <p:tags r:id="rId1"/>
            </p:custDataLst>
          </p:nvPr>
        </p:nvSpPr>
        <p:spPr>
          <a:xfrm>
            <a:off x="902804" y="1211124"/>
            <a:ext cx="10515600" cy="1325563"/>
          </a:xfrm>
        </p:spPr>
        <p:txBody>
          <a:bodyPr/>
          <a:lstStyle/>
          <a:p>
            <a:r>
              <a:rPr lang="en-US" dirty="0"/>
              <a:t>Manifestations </a:t>
            </a:r>
          </a:p>
        </p:txBody>
      </p:sp>
      <p:sp>
        <p:nvSpPr>
          <p:cNvPr id="2" name="ZoneTexte 1">
            <a:extLst>
              <a:ext uri="{FF2B5EF4-FFF2-40B4-BE49-F238E27FC236}">
                <a16:creationId xmlns:a16="http://schemas.microsoft.com/office/drawing/2014/main" id="{7B21BD9D-D7F9-6F8D-5087-A3EB2330BDAE}"/>
              </a:ext>
            </a:extLst>
          </p:cNvPr>
          <p:cNvSpPr txBox="1"/>
          <p:nvPr>
            <p:custDataLst>
              <p:tags r:id="rId2"/>
            </p:custDataLst>
          </p:nvPr>
        </p:nvSpPr>
        <p:spPr>
          <a:xfrm>
            <a:off x="902804" y="2900053"/>
            <a:ext cx="10386391" cy="2554545"/>
          </a:xfrm>
          <a:prstGeom prst="rect">
            <a:avLst/>
          </a:prstGeom>
          <a:noFill/>
        </p:spPr>
        <p:txBody>
          <a:bodyPr wrap="square" rtlCol="0">
            <a:spAutoFit/>
          </a:bodyPr>
          <a:lstStyle/>
          <a:p>
            <a:pPr marL="342900" indent="-342900">
              <a:buFont typeface="Wingdings" panose="05000000000000000000" pitchFamily="2" charset="2"/>
              <a:buChar char="ü"/>
            </a:pPr>
            <a:r>
              <a:rPr lang="fr-CA" sz="2000" dirty="0"/>
              <a:t>Incontinence urinaire, causée par l’urine qui passe dans le vagin (dans le cas d’une fistule </a:t>
            </a:r>
            <a:r>
              <a:rPr lang="fr-CA" sz="2000" dirty="0" err="1"/>
              <a:t>urétrovaginale</a:t>
            </a:r>
            <a:r>
              <a:rPr lang="fr-CA" sz="2000" dirty="0"/>
              <a:t> et </a:t>
            </a:r>
            <a:r>
              <a:rPr lang="fr-CA" sz="2000" dirty="0" err="1"/>
              <a:t>vésicovaginale</a:t>
            </a:r>
            <a:r>
              <a:rPr lang="fr-CA" sz="2000" dirty="0"/>
              <a:t>)</a:t>
            </a:r>
          </a:p>
          <a:p>
            <a:pPr marL="342900" indent="-342900">
              <a:buFont typeface="Wingdings" panose="05000000000000000000" pitchFamily="2" charset="2"/>
              <a:buChar char="ü"/>
            </a:pPr>
            <a:endParaRPr lang="fr-CA" sz="2000" dirty="0"/>
          </a:p>
          <a:p>
            <a:pPr marL="342900" indent="-342900">
              <a:buFont typeface="Wingdings" panose="05000000000000000000" pitchFamily="2" charset="2"/>
              <a:buChar char="ü"/>
            </a:pPr>
            <a:r>
              <a:rPr lang="fr-CA" sz="2000" dirty="0"/>
              <a:t>Passage de gaz intestinaux dans le vagin, casé par la fistule reco-vaginale</a:t>
            </a:r>
          </a:p>
          <a:p>
            <a:pPr marL="342900" indent="-342900">
              <a:buFont typeface="Wingdings" panose="05000000000000000000" pitchFamily="2" charset="2"/>
              <a:buChar char="ü"/>
            </a:pPr>
            <a:endParaRPr lang="fr-CA" sz="2000" dirty="0"/>
          </a:p>
          <a:p>
            <a:pPr marL="342900" indent="-342900">
              <a:buFont typeface="Wingdings" panose="05000000000000000000" pitchFamily="2" charset="2"/>
              <a:buChar char="ü"/>
            </a:pPr>
            <a:r>
              <a:rPr lang="fr-CA" sz="2000" dirty="0"/>
              <a:t>Leucorrhée malodorante, causée par une infection vaginale</a:t>
            </a:r>
          </a:p>
          <a:p>
            <a:pPr marL="342900" indent="-342900">
              <a:buFont typeface="Wingdings" panose="05000000000000000000" pitchFamily="2" charset="2"/>
              <a:buChar char="ü"/>
            </a:pPr>
            <a:endParaRPr lang="fr-CA" sz="2000" dirty="0"/>
          </a:p>
          <a:p>
            <a:pPr marL="342900" indent="-342900">
              <a:buFont typeface="Wingdings" panose="05000000000000000000" pitchFamily="2" charset="2"/>
              <a:buChar char="ü"/>
            </a:pPr>
            <a:r>
              <a:rPr lang="fr-CA" sz="2000" dirty="0"/>
              <a:t>Écorchure vulvaire causée par un contact constant avec les urines.</a:t>
            </a:r>
          </a:p>
        </p:txBody>
      </p:sp>
    </p:spTree>
    <p:extLst>
      <p:ext uri="{BB962C8B-B14F-4D97-AF65-F5344CB8AC3E}">
        <p14:creationId xmlns:p14="http://schemas.microsoft.com/office/powerpoint/2010/main" val="16477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D1D1B9-7695-4D02-BD4F-34B55E9945DA}"/>
              </a:ext>
            </a:extLst>
          </p:cNvPr>
          <p:cNvSpPr>
            <a:spLocks noGrp="1"/>
          </p:cNvSpPr>
          <p:nvPr>
            <p:ph type="title"/>
            <p:custDataLst>
              <p:tags r:id="rId1"/>
            </p:custDataLst>
          </p:nvPr>
        </p:nvSpPr>
        <p:spPr/>
        <p:txBody>
          <a:bodyPr/>
          <a:lstStyle/>
          <a:p>
            <a:r>
              <a:rPr lang="fr-CA" dirty="0"/>
              <a:t>Soins </a:t>
            </a:r>
          </a:p>
        </p:txBody>
      </p:sp>
      <p:sp>
        <p:nvSpPr>
          <p:cNvPr id="3" name="ZoneTexte 2">
            <a:extLst>
              <a:ext uri="{FF2B5EF4-FFF2-40B4-BE49-F238E27FC236}">
                <a16:creationId xmlns:a16="http://schemas.microsoft.com/office/drawing/2014/main" id="{02F16F7F-0C7E-F8DE-07F3-4027C5908D53}"/>
              </a:ext>
            </a:extLst>
          </p:cNvPr>
          <p:cNvSpPr txBox="1"/>
          <p:nvPr>
            <p:custDataLst>
              <p:tags r:id="rId2"/>
            </p:custDataLst>
          </p:nvPr>
        </p:nvSpPr>
        <p:spPr>
          <a:xfrm>
            <a:off x="1285461" y="2451653"/>
            <a:ext cx="9766852" cy="2677656"/>
          </a:xfrm>
          <a:prstGeom prst="rect">
            <a:avLst/>
          </a:prstGeom>
          <a:noFill/>
        </p:spPr>
        <p:txBody>
          <a:bodyPr wrap="square" rtlCol="0">
            <a:spAutoFit/>
          </a:bodyPr>
          <a:lstStyle/>
          <a:p>
            <a:pPr marL="285750" indent="-285750">
              <a:buFont typeface="Wingdings" panose="05000000000000000000" pitchFamily="2" charset="2"/>
              <a:buChar char="§"/>
            </a:pPr>
            <a:r>
              <a:rPr lang="fr-CA" sz="2400" dirty="0"/>
              <a:t>Assurer une propreté périnéale (désinfection vulvaire, douche vaginale, bain de siège) pour protéger la peau</a:t>
            </a:r>
          </a:p>
          <a:p>
            <a:endParaRPr lang="fr-CA" sz="2400" dirty="0"/>
          </a:p>
          <a:p>
            <a:pPr marL="285750" indent="-285750">
              <a:buFont typeface="Wingdings" panose="05000000000000000000" pitchFamily="2" charset="2"/>
              <a:buChar char="§"/>
            </a:pPr>
            <a:r>
              <a:rPr lang="fr-CA" sz="2400" dirty="0"/>
              <a:t>Donner une alimentation équilibrée (riche en protéine et en vitamine C, pauvre en résidus pour restaurer la qualité des tissus cutanés et s’il s’agit d’une fistule </a:t>
            </a:r>
            <a:r>
              <a:rPr lang="fr-CA" sz="2400" dirty="0" err="1"/>
              <a:t>rectovaginale</a:t>
            </a:r>
            <a:r>
              <a:rPr lang="fr-CA" sz="2400" dirty="0"/>
              <a:t> pour mieux limiter la formation de selles</a:t>
            </a:r>
          </a:p>
        </p:txBody>
      </p:sp>
    </p:spTree>
    <p:extLst>
      <p:ext uri="{BB962C8B-B14F-4D97-AF65-F5344CB8AC3E}">
        <p14:creationId xmlns:p14="http://schemas.microsoft.com/office/powerpoint/2010/main" val="175384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A38785-484D-49E1-93D7-95E44D69A73C}"/>
              </a:ext>
            </a:extLst>
          </p:cNvPr>
          <p:cNvSpPr>
            <a:spLocks noGrp="1"/>
          </p:cNvSpPr>
          <p:nvPr>
            <p:ph type="ctrTitle"/>
            <p:custDataLst>
              <p:tags r:id="rId1"/>
            </p:custDataLst>
          </p:nvPr>
        </p:nvSpPr>
        <p:spPr>
          <a:xfrm>
            <a:off x="1524000" y="1122363"/>
            <a:ext cx="9144000" cy="2387600"/>
          </a:xfrm>
        </p:spPr>
        <p:txBody>
          <a:bodyPr anchor="b">
            <a:normAutofit/>
          </a:bodyPr>
          <a:lstStyle/>
          <a:p>
            <a:r>
              <a:rPr lang="fr-CA" dirty="0"/>
              <a:t>EN CAS DE CHX PELVIENNE ET PÉRINÉALE</a:t>
            </a:r>
          </a:p>
        </p:txBody>
      </p:sp>
      <p:sp>
        <p:nvSpPr>
          <p:cNvPr id="3" name="Espace réservé du texte 2">
            <a:extLst>
              <a:ext uri="{FF2B5EF4-FFF2-40B4-BE49-F238E27FC236}">
                <a16:creationId xmlns:a16="http://schemas.microsoft.com/office/drawing/2014/main" id="{F6C5579B-F916-4FA9-A4D7-13229F00035F}"/>
              </a:ext>
            </a:extLst>
          </p:cNvPr>
          <p:cNvSpPr>
            <a:spLocks noGrp="1"/>
          </p:cNvSpPr>
          <p:nvPr>
            <p:ph type="subTitle" idx="1"/>
            <p:custDataLst>
              <p:tags r:id="rId2"/>
            </p:custDataLst>
          </p:nvPr>
        </p:nvSpPr>
        <p:spPr>
          <a:xfrm>
            <a:off x="1524000" y="3602038"/>
            <a:ext cx="9144000" cy="1655762"/>
          </a:xfrm>
        </p:spPr>
        <p:txBody>
          <a:bodyPr>
            <a:normAutofit/>
          </a:bodyPr>
          <a:lstStyle/>
          <a:p>
            <a:r>
              <a:rPr lang="fr-CA" dirty="0"/>
              <a:t>COMPÉTENCE 7 P.133</a:t>
            </a:r>
          </a:p>
        </p:txBody>
      </p:sp>
      <p:sp>
        <p:nvSpPr>
          <p:cNvPr id="8" name="Date Placeholder 3">
            <a:extLst>
              <a:ext uri="{FF2B5EF4-FFF2-40B4-BE49-F238E27FC236}">
                <a16:creationId xmlns:a16="http://schemas.microsoft.com/office/drawing/2014/main" id="{8F1BFFF7-9FB6-F70D-3303-3DAEF5FF298C}"/>
              </a:ext>
            </a:extLst>
          </p:cNvPr>
          <p:cNvSpPr>
            <a:spLocks noGrp="1"/>
          </p:cNvSpPr>
          <p:nvPr>
            <p:ph type="dt" sz="half" idx="10"/>
            <p:custDataLst>
              <p:tags r:id="rId3"/>
            </p:custDataLst>
          </p:nvPr>
        </p:nvSpPr>
        <p:spPr>
          <a:xfrm>
            <a:off x="838200" y="6429375"/>
            <a:ext cx="2743200" cy="365125"/>
          </a:xfrm>
        </p:spPr>
        <p:txBody>
          <a:bodyPr/>
          <a:lstStyle/>
          <a:p>
            <a:pPr rtl="0">
              <a:spcAft>
                <a:spcPts val="600"/>
              </a:spcAft>
            </a:pPr>
            <a:r>
              <a:rPr lang="fr-FR" noProof="0"/>
              <a:t>1/3/20XX</a:t>
            </a:r>
          </a:p>
        </p:txBody>
      </p:sp>
      <p:sp>
        <p:nvSpPr>
          <p:cNvPr id="10" name="Footer Placeholder 4">
            <a:extLst>
              <a:ext uri="{FF2B5EF4-FFF2-40B4-BE49-F238E27FC236}">
                <a16:creationId xmlns:a16="http://schemas.microsoft.com/office/drawing/2014/main" id="{B51D55D3-31DC-039F-4A51-3C778193BBC2}"/>
              </a:ext>
            </a:extLst>
          </p:cNvPr>
          <p:cNvSpPr>
            <a:spLocks noGrp="1"/>
          </p:cNvSpPr>
          <p:nvPr>
            <p:ph type="ftr" sz="quarter" idx="11"/>
            <p:custDataLst>
              <p:tags r:id="rId4"/>
            </p:custDataLst>
          </p:nvPr>
        </p:nvSpPr>
        <p:spPr>
          <a:xfrm>
            <a:off x="4038600" y="6429375"/>
            <a:ext cx="4114800" cy="365125"/>
          </a:xfrm>
        </p:spPr>
        <p:txBody>
          <a:bodyPr/>
          <a:lstStyle/>
          <a:p>
            <a:pPr rtl="0">
              <a:spcAft>
                <a:spcPts val="600"/>
              </a:spcAft>
            </a:pPr>
            <a:r>
              <a:rPr lang="fr-FR" noProof="0"/>
              <a:t>EXEMPLE DE TEXTE DE PIED DE PAGE</a:t>
            </a:r>
          </a:p>
        </p:txBody>
      </p:sp>
      <p:sp>
        <p:nvSpPr>
          <p:cNvPr id="12" name="Slide Number Placeholder 5">
            <a:extLst>
              <a:ext uri="{FF2B5EF4-FFF2-40B4-BE49-F238E27FC236}">
                <a16:creationId xmlns:a16="http://schemas.microsoft.com/office/drawing/2014/main" id="{0B8AEC27-6499-AD72-F52F-D12BCCF950A0}"/>
              </a:ext>
            </a:extLst>
          </p:cNvPr>
          <p:cNvSpPr>
            <a:spLocks noGrp="1"/>
          </p:cNvSpPr>
          <p:nvPr>
            <p:ph type="sldNum" sz="quarter" idx="12"/>
            <p:custDataLst>
              <p:tags r:id="rId5"/>
            </p:custDataLst>
          </p:nvPr>
        </p:nvSpPr>
        <p:spPr>
          <a:xfrm>
            <a:off x="8610600" y="6429375"/>
            <a:ext cx="2743200" cy="365125"/>
          </a:xfrm>
        </p:spPr>
        <p:txBody>
          <a:bodyPr/>
          <a:lstStyle/>
          <a:p>
            <a:pPr rtl="0">
              <a:spcAft>
                <a:spcPts val="600"/>
              </a:spcAft>
            </a:pPr>
            <a:fld id="{28844951-7827-47D4-8276-7DDE1FA7D85A}" type="slidenum">
              <a:rPr lang="fr-FR" noProof="0" smtClean="0"/>
              <a:pPr rtl="0">
                <a:spcAft>
                  <a:spcPts val="600"/>
                </a:spcAft>
              </a:pPr>
              <a:t>42</a:t>
            </a:fld>
            <a:endParaRPr lang="fr-FR" noProof="0"/>
          </a:p>
        </p:txBody>
      </p:sp>
    </p:spTree>
    <p:extLst>
      <p:ext uri="{BB962C8B-B14F-4D97-AF65-F5344CB8AC3E}">
        <p14:creationId xmlns:p14="http://schemas.microsoft.com/office/powerpoint/2010/main" val="186185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38200" y="681037"/>
            <a:ext cx="10515600" cy="1325563"/>
          </a:xfrm>
        </p:spPr>
        <p:txBody>
          <a:bodyPr anchor="ctr">
            <a:normAutofit/>
          </a:bodyPr>
          <a:lstStyle/>
          <a:p>
            <a:pPr algn="ctr"/>
            <a:r>
              <a:rPr lang="fr-CA" b="1" dirty="0"/>
              <a:t>CANCER DU SEIN</a:t>
            </a:r>
          </a:p>
        </p:txBody>
      </p:sp>
      <p:sp>
        <p:nvSpPr>
          <p:cNvPr id="3" name="Espace réservé du contenu 2"/>
          <p:cNvSpPr>
            <a:spLocks noGrp="1"/>
          </p:cNvSpPr>
          <p:nvPr>
            <p:ph sz="half" idx="1"/>
            <p:custDataLst>
              <p:tags r:id="rId2"/>
            </p:custDataLst>
          </p:nvPr>
        </p:nvSpPr>
        <p:spPr>
          <a:xfrm>
            <a:off x="838200" y="2057399"/>
            <a:ext cx="5181600" cy="4119563"/>
          </a:xfrm>
        </p:spPr>
        <p:txBody>
          <a:bodyPr>
            <a:normAutofit/>
          </a:bodyPr>
          <a:lstStyle/>
          <a:p>
            <a:endParaRPr lang="fr-CA" dirty="0"/>
          </a:p>
          <a:p>
            <a:pPr marL="36576" indent="0">
              <a:buNone/>
            </a:pPr>
            <a:r>
              <a:rPr lang="fr-CA" dirty="0"/>
              <a:t>Développement d’une tumeur maligne à partir des cellules de la glande mammaire</a:t>
            </a:r>
          </a:p>
        </p:txBody>
      </p:sp>
      <p:pic>
        <p:nvPicPr>
          <p:cNvPr id="5" name="Image 4" descr="Ruban rose symbole de sensibilisation au cancer du sein sur arrière-plan rose">
            <a:extLst>
              <a:ext uri="{FF2B5EF4-FFF2-40B4-BE49-F238E27FC236}">
                <a16:creationId xmlns:a16="http://schemas.microsoft.com/office/drawing/2014/main" id="{DC90C44A-1025-6A20-2C0B-F342A3695424}"/>
              </a:ext>
            </a:extLst>
          </p:cNvPr>
          <p:cNvPicPr>
            <a:picLocks noChangeAspect="1"/>
          </p:cNvPicPr>
          <p:nvPr>
            <p:custDataLst>
              <p:tags r:id="rId3"/>
            </p:custDataLst>
          </p:nvPr>
        </p:nvPicPr>
        <p:blipFill>
          <a:blip r:embed="rId8"/>
          <a:stretch>
            <a:fillRect/>
          </a:stretch>
        </p:blipFill>
        <p:spPr>
          <a:xfrm>
            <a:off x="6172200" y="2387821"/>
            <a:ext cx="5181600" cy="3458718"/>
          </a:xfrm>
          <a:prstGeom prst="rect">
            <a:avLst/>
          </a:prstGeom>
          <a:noFill/>
        </p:spPr>
      </p:pic>
      <p:sp>
        <p:nvSpPr>
          <p:cNvPr id="10" name="Date Placeholder 4">
            <a:extLst>
              <a:ext uri="{FF2B5EF4-FFF2-40B4-BE49-F238E27FC236}">
                <a16:creationId xmlns:a16="http://schemas.microsoft.com/office/drawing/2014/main" id="{7AC21F17-E25E-02F9-9EB0-A4FC599CE897}"/>
              </a:ext>
            </a:extLst>
          </p:cNvPr>
          <p:cNvSpPr>
            <a:spLocks noGrp="1"/>
          </p:cNvSpPr>
          <p:nvPr>
            <p:ph type="dt" sz="half" idx="10"/>
            <p:custDataLst>
              <p:tags r:id="rId4"/>
            </p:custDataLst>
          </p:nvPr>
        </p:nvSpPr>
        <p:spPr>
          <a:xfrm>
            <a:off x="838200" y="6429375"/>
            <a:ext cx="2743200" cy="365125"/>
          </a:xfrm>
        </p:spPr>
        <p:txBody>
          <a:bodyPr/>
          <a:lstStyle/>
          <a:p>
            <a:pPr rtl="0">
              <a:spcAft>
                <a:spcPts val="600"/>
              </a:spcAft>
            </a:pPr>
            <a:r>
              <a:rPr lang="fr-FR" noProof="0"/>
              <a:t>1/3/20XX</a:t>
            </a:r>
          </a:p>
        </p:txBody>
      </p:sp>
      <p:sp>
        <p:nvSpPr>
          <p:cNvPr id="12" name="Footer Placeholder 5">
            <a:extLst>
              <a:ext uri="{FF2B5EF4-FFF2-40B4-BE49-F238E27FC236}">
                <a16:creationId xmlns:a16="http://schemas.microsoft.com/office/drawing/2014/main" id="{B921AD90-8E03-4A24-511A-1AC4ACD81980}"/>
              </a:ext>
            </a:extLst>
          </p:cNvPr>
          <p:cNvSpPr>
            <a:spLocks noGrp="1"/>
          </p:cNvSpPr>
          <p:nvPr>
            <p:ph type="ftr" sz="quarter" idx="11"/>
            <p:custDataLst>
              <p:tags r:id="rId5"/>
            </p:custDataLst>
          </p:nvPr>
        </p:nvSpPr>
        <p:spPr>
          <a:xfrm>
            <a:off x="4038600" y="6429375"/>
            <a:ext cx="4114800" cy="365125"/>
          </a:xfrm>
        </p:spPr>
        <p:txBody>
          <a:bodyPr/>
          <a:lstStyle/>
          <a:p>
            <a:pPr rtl="0">
              <a:spcAft>
                <a:spcPts val="600"/>
              </a:spcAft>
            </a:pPr>
            <a:r>
              <a:rPr lang="fr-FR" noProof="0"/>
              <a:t>EXEMPLE DE TEXTE DE PIED DE PAGE</a:t>
            </a:r>
          </a:p>
        </p:txBody>
      </p:sp>
      <p:sp>
        <p:nvSpPr>
          <p:cNvPr id="14" name="Slide Number Placeholder 6">
            <a:extLst>
              <a:ext uri="{FF2B5EF4-FFF2-40B4-BE49-F238E27FC236}">
                <a16:creationId xmlns:a16="http://schemas.microsoft.com/office/drawing/2014/main" id="{4BFA4FBB-13F8-5B58-33F0-7BD4CA2875DE}"/>
              </a:ext>
            </a:extLst>
          </p:cNvPr>
          <p:cNvSpPr>
            <a:spLocks noGrp="1"/>
          </p:cNvSpPr>
          <p:nvPr>
            <p:ph type="sldNum" sz="quarter" idx="12"/>
            <p:custDataLst>
              <p:tags r:id="rId6"/>
            </p:custDataLst>
          </p:nvPr>
        </p:nvSpPr>
        <p:spPr>
          <a:xfrm>
            <a:off x="8610600" y="6429375"/>
            <a:ext cx="2743200" cy="365125"/>
          </a:xfrm>
        </p:spPr>
        <p:txBody>
          <a:bodyPr/>
          <a:lstStyle/>
          <a:p>
            <a:pPr rtl="0">
              <a:spcAft>
                <a:spcPts val="600"/>
              </a:spcAft>
            </a:pPr>
            <a:fld id="{28844951-7827-47D4-8276-7DDE1FA7D85A}" type="slidenum">
              <a:rPr lang="fr-FR" noProof="0" smtClean="0"/>
              <a:pPr rtl="0">
                <a:spcAft>
                  <a:spcPts val="600"/>
                </a:spcAft>
              </a:pPr>
              <a:t>43</a:t>
            </a:fld>
            <a:endParaRPr lang="fr-FR" noProof="0"/>
          </a:p>
        </p:txBody>
      </p:sp>
    </p:spTree>
    <p:extLst>
      <p:ext uri="{BB962C8B-B14F-4D97-AF65-F5344CB8AC3E}">
        <p14:creationId xmlns:p14="http://schemas.microsoft.com/office/powerpoint/2010/main" val="4070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b="1" dirty="0"/>
              <a:t>CANCER DU SEIN</a:t>
            </a:r>
          </a:p>
        </p:txBody>
      </p:sp>
      <p:sp>
        <p:nvSpPr>
          <p:cNvPr id="3" name="Espace réservé du contenu 2"/>
          <p:cNvSpPr>
            <a:spLocks noGrp="1"/>
          </p:cNvSpPr>
          <p:nvPr>
            <p:ph idx="1"/>
            <p:custDataLst>
              <p:tags r:id="rId2"/>
            </p:custDataLst>
          </p:nvPr>
        </p:nvSpPr>
        <p:spPr/>
        <p:txBody>
          <a:bodyPr/>
          <a:lstStyle/>
          <a:p>
            <a:pPr marL="36576" indent="0">
              <a:buNone/>
            </a:pPr>
            <a:r>
              <a:rPr lang="fr-CA" b="1" dirty="0"/>
              <a:t>PRÉVENTION</a:t>
            </a:r>
            <a:r>
              <a:rPr lang="fr-CA" dirty="0"/>
              <a:t> :</a:t>
            </a:r>
          </a:p>
          <a:p>
            <a:pPr marL="36576" indent="0">
              <a:buNone/>
            </a:pPr>
            <a:endParaRPr lang="fr-CA" dirty="0"/>
          </a:p>
          <a:p>
            <a:pPr>
              <a:buFont typeface="Wingdings" panose="05000000000000000000" pitchFamily="2" charset="2"/>
              <a:buChar char="Ø"/>
            </a:pPr>
            <a:r>
              <a:rPr lang="fr-CA" dirty="0"/>
              <a:t>Faire un autoexamen mensuel des seins</a:t>
            </a:r>
          </a:p>
          <a:p>
            <a:pPr>
              <a:buFont typeface="Wingdings" panose="05000000000000000000" pitchFamily="2" charset="2"/>
              <a:buChar char="Ø"/>
            </a:pPr>
            <a:r>
              <a:rPr lang="fr-CA" dirty="0"/>
              <a:t>Mammographie aux 2 ans après 50 ans ou de façon plus précoce si antécédents familiaux  </a:t>
            </a:r>
          </a:p>
          <a:p>
            <a:pPr>
              <a:buFont typeface="Wingdings" panose="05000000000000000000" pitchFamily="2" charset="2"/>
              <a:buChar char="Ø"/>
            </a:pPr>
            <a:r>
              <a:rPr lang="fr-CA" dirty="0"/>
              <a:t>Examen physique annuel </a:t>
            </a:r>
          </a:p>
        </p:txBody>
      </p:sp>
    </p:spTree>
    <p:extLst>
      <p:ext uri="{BB962C8B-B14F-4D97-AF65-F5344CB8AC3E}">
        <p14:creationId xmlns:p14="http://schemas.microsoft.com/office/powerpoint/2010/main" val="60379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b="1" dirty="0"/>
              <a:t>CANCER DU SEIN</a:t>
            </a:r>
          </a:p>
        </p:txBody>
      </p:sp>
      <p:sp>
        <p:nvSpPr>
          <p:cNvPr id="3" name="Espace réservé du contenu 2"/>
          <p:cNvSpPr>
            <a:spLocks noGrp="1"/>
          </p:cNvSpPr>
          <p:nvPr>
            <p:ph idx="1"/>
            <p:custDataLst>
              <p:tags r:id="rId2"/>
            </p:custDataLst>
          </p:nvPr>
        </p:nvSpPr>
        <p:spPr>
          <a:xfrm>
            <a:off x="838200" y="2006600"/>
            <a:ext cx="10515600" cy="4170363"/>
          </a:xfrm>
        </p:spPr>
        <p:txBody>
          <a:bodyPr>
            <a:normAutofit fontScale="62500" lnSpcReduction="20000"/>
          </a:bodyPr>
          <a:lstStyle/>
          <a:p>
            <a:pPr marL="36576" indent="0">
              <a:buNone/>
            </a:pPr>
            <a:r>
              <a:rPr lang="fr-CA" b="1" dirty="0"/>
              <a:t>MANIFESTATIONS :</a:t>
            </a:r>
          </a:p>
          <a:p>
            <a:pPr marL="36576" indent="0">
              <a:buNone/>
            </a:pPr>
            <a:endParaRPr lang="fr-CA" dirty="0"/>
          </a:p>
          <a:p>
            <a:pPr>
              <a:buFont typeface="Wingdings" panose="05000000000000000000" pitchFamily="2" charset="2"/>
              <a:buChar char="ü"/>
            </a:pPr>
            <a:r>
              <a:rPr lang="fr-CA" sz="4200" dirty="0"/>
              <a:t>Masse insensible pouvant être mobile</a:t>
            </a:r>
          </a:p>
          <a:p>
            <a:pPr>
              <a:buFont typeface="Wingdings" panose="05000000000000000000" pitchFamily="2" charset="2"/>
              <a:buChar char="ü"/>
            </a:pPr>
            <a:r>
              <a:rPr lang="fr-CA" sz="4200" dirty="0"/>
              <a:t>Asymétrie et élévation du sein </a:t>
            </a:r>
          </a:p>
          <a:p>
            <a:pPr>
              <a:buFont typeface="Wingdings" panose="05000000000000000000" pitchFamily="2" charset="2"/>
              <a:buChar char="ü"/>
            </a:pPr>
            <a:r>
              <a:rPr lang="fr-CA" sz="4200" dirty="0"/>
              <a:t>Rétraction du mamelon</a:t>
            </a:r>
          </a:p>
          <a:p>
            <a:pPr>
              <a:buFont typeface="Wingdings" panose="05000000000000000000" pitchFamily="2" charset="2"/>
              <a:buChar char="ü"/>
            </a:pPr>
            <a:r>
              <a:rPr lang="fr-CA" sz="4200" dirty="0"/>
              <a:t>Apparence de la peau bosselée</a:t>
            </a:r>
          </a:p>
          <a:p>
            <a:pPr>
              <a:buFont typeface="Wingdings" panose="05000000000000000000" pitchFamily="2" charset="2"/>
              <a:buChar char="ü"/>
            </a:pPr>
            <a:r>
              <a:rPr lang="fr-CA" sz="4200" dirty="0"/>
              <a:t>Douleur </a:t>
            </a:r>
          </a:p>
          <a:p>
            <a:pPr>
              <a:buFont typeface="Wingdings" panose="05000000000000000000" pitchFamily="2" charset="2"/>
              <a:buChar char="ü"/>
            </a:pPr>
            <a:r>
              <a:rPr lang="fr-CA" sz="4200" dirty="0">
                <a:sym typeface="Wingdings"/>
              </a:rPr>
              <a:t> du volume des ganglions axillaires </a:t>
            </a:r>
          </a:p>
          <a:p>
            <a:pPr>
              <a:buFont typeface="Wingdings" panose="05000000000000000000" pitchFamily="2" charset="2"/>
              <a:buChar char="ü"/>
            </a:pPr>
            <a:r>
              <a:rPr lang="fr-CA" sz="4200" dirty="0">
                <a:sym typeface="Wingdings"/>
              </a:rPr>
              <a:t>Risque d’ulcération de la glande mammaire</a:t>
            </a:r>
            <a:endParaRPr lang="fr-CA" sz="4200" dirty="0"/>
          </a:p>
        </p:txBody>
      </p:sp>
    </p:spTree>
    <p:extLst>
      <p:ext uri="{BB962C8B-B14F-4D97-AF65-F5344CB8AC3E}">
        <p14:creationId xmlns:p14="http://schemas.microsoft.com/office/powerpoint/2010/main" val="361792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b="1" dirty="0"/>
              <a:t>STADE ET GRADE </a:t>
            </a:r>
          </a:p>
        </p:txBody>
      </p:sp>
      <p:sp>
        <p:nvSpPr>
          <p:cNvPr id="3" name="Ellipse 2"/>
          <p:cNvSpPr/>
          <p:nvPr>
            <p:custDataLst>
              <p:tags r:id="rId2"/>
            </p:custDataLst>
          </p:nvPr>
        </p:nvSpPr>
        <p:spPr>
          <a:xfrm>
            <a:off x="4079776" y="2420888"/>
            <a:ext cx="3851920" cy="27363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latin typeface="Comic Sans MS" panose="030F0702030302020204" pitchFamily="66" charset="0"/>
              </a:rPr>
              <a:t>VOIR RAPPEL    p. 135</a:t>
            </a:r>
          </a:p>
        </p:txBody>
      </p:sp>
    </p:spTree>
    <p:extLst>
      <p:ext uri="{BB962C8B-B14F-4D97-AF65-F5344CB8AC3E}">
        <p14:creationId xmlns:p14="http://schemas.microsoft.com/office/powerpoint/2010/main" val="416500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b="1" dirty="0"/>
              <a:t>CANCER DU SEIN</a:t>
            </a:r>
          </a:p>
        </p:txBody>
      </p:sp>
      <p:sp>
        <p:nvSpPr>
          <p:cNvPr id="3" name="Espace réservé du contenu 2"/>
          <p:cNvSpPr>
            <a:spLocks noGrp="1"/>
          </p:cNvSpPr>
          <p:nvPr>
            <p:ph idx="1"/>
            <p:custDataLst>
              <p:tags r:id="rId2"/>
            </p:custDataLst>
          </p:nvPr>
        </p:nvSpPr>
        <p:spPr/>
        <p:txBody>
          <a:bodyPr>
            <a:normAutofit fontScale="62500" lnSpcReduction="20000"/>
          </a:bodyPr>
          <a:lstStyle/>
          <a:p>
            <a:pPr marL="36576" indent="0">
              <a:buNone/>
            </a:pPr>
            <a:r>
              <a:rPr lang="fr-CA" b="1" dirty="0"/>
              <a:t>POSTOPÉRATOIRE</a:t>
            </a:r>
          </a:p>
          <a:p>
            <a:pPr marL="36576" indent="0">
              <a:buNone/>
            </a:pPr>
            <a:endParaRPr lang="fr-CA" dirty="0"/>
          </a:p>
          <a:p>
            <a:pPr>
              <a:buFont typeface="Wingdings" panose="05000000000000000000" pitchFamily="2" charset="2"/>
              <a:buChar char="Ø"/>
            </a:pPr>
            <a:r>
              <a:rPr lang="fr-CA" dirty="0"/>
              <a:t>S.V.</a:t>
            </a:r>
          </a:p>
          <a:p>
            <a:pPr>
              <a:buFont typeface="Wingdings" panose="05000000000000000000" pitchFamily="2" charset="2"/>
              <a:buChar char="Ø"/>
            </a:pPr>
            <a:r>
              <a:rPr lang="fr-CA" dirty="0"/>
              <a:t>Écoulement drain (JP) et pansement</a:t>
            </a:r>
          </a:p>
          <a:p>
            <a:pPr>
              <a:buFont typeface="Wingdings" panose="05000000000000000000" pitchFamily="2" charset="2"/>
              <a:buChar char="Ø"/>
            </a:pPr>
            <a:r>
              <a:rPr lang="fr-CA" dirty="0"/>
              <a:t>Exercices respiratoires</a:t>
            </a:r>
          </a:p>
          <a:p>
            <a:pPr>
              <a:buFont typeface="Wingdings" panose="05000000000000000000" pitchFamily="2" charset="2"/>
              <a:buChar char="Ø"/>
            </a:pPr>
            <a:r>
              <a:rPr lang="fr-CA" dirty="0"/>
              <a:t>Lever précoce </a:t>
            </a:r>
          </a:p>
          <a:p>
            <a:pPr>
              <a:buFont typeface="Wingdings" panose="05000000000000000000" pitchFamily="2" charset="2"/>
              <a:buChar char="Ø"/>
            </a:pPr>
            <a:r>
              <a:rPr lang="fr-CA" dirty="0"/>
              <a:t>Assise, bras sur oreiller </a:t>
            </a:r>
            <a:r>
              <a:rPr lang="fr-CA" dirty="0">
                <a:sym typeface="Wingdings"/>
              </a:rPr>
              <a:t> thorax</a:t>
            </a:r>
          </a:p>
          <a:p>
            <a:pPr>
              <a:buFont typeface="Wingdings" panose="05000000000000000000" pitchFamily="2" charset="2"/>
              <a:buChar char="Ø"/>
            </a:pPr>
            <a:r>
              <a:rPr lang="fr-CA" dirty="0">
                <a:sym typeface="Wingdings"/>
              </a:rPr>
              <a:t>Exercice du bras </a:t>
            </a:r>
          </a:p>
          <a:p>
            <a:pPr>
              <a:buFont typeface="Wingdings" panose="05000000000000000000" pitchFamily="2" charset="2"/>
              <a:buChar char="Ø"/>
            </a:pPr>
            <a:r>
              <a:rPr lang="fr-CA" dirty="0">
                <a:sym typeface="Wingdings"/>
              </a:rPr>
              <a:t>Éviter compression (TA, IV, PV)</a:t>
            </a:r>
          </a:p>
          <a:p>
            <a:pPr>
              <a:buFont typeface="Wingdings" panose="05000000000000000000" pitchFamily="2" charset="2"/>
              <a:buChar char="Ø"/>
            </a:pPr>
            <a:r>
              <a:rPr lang="fr-CA" dirty="0">
                <a:sym typeface="Wingdings"/>
              </a:rPr>
              <a:t>Médications selon ordonnance </a:t>
            </a:r>
            <a:endParaRPr lang="fr-CA" dirty="0"/>
          </a:p>
          <a:p>
            <a:pPr algn="ctr">
              <a:buFont typeface="Wingdings" panose="05000000000000000000" pitchFamily="2" charset="2"/>
              <a:buChar char="Ø"/>
            </a:pPr>
            <a:endParaRPr lang="fr-CA" dirty="0"/>
          </a:p>
        </p:txBody>
      </p:sp>
    </p:spTree>
    <p:extLst>
      <p:ext uri="{BB962C8B-B14F-4D97-AF65-F5344CB8AC3E}">
        <p14:creationId xmlns:p14="http://schemas.microsoft.com/office/powerpoint/2010/main" val="177955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5FFEAC-5F4D-4413-99CA-BC3AE3B08B56}"/>
              </a:ext>
            </a:extLst>
          </p:cNvPr>
          <p:cNvSpPr>
            <a:spLocks noGrp="1"/>
          </p:cNvSpPr>
          <p:nvPr>
            <p:ph type="title"/>
            <p:custDataLst>
              <p:tags r:id="rId1"/>
            </p:custDataLst>
          </p:nvPr>
        </p:nvSpPr>
        <p:spPr/>
        <p:txBody>
          <a:bodyPr/>
          <a:lstStyle/>
          <a:p>
            <a:r>
              <a:rPr lang="fr-CA" dirty="0"/>
              <a:t>Soins et traitements</a:t>
            </a:r>
          </a:p>
        </p:txBody>
      </p:sp>
      <p:sp>
        <p:nvSpPr>
          <p:cNvPr id="3" name="ZoneTexte 2">
            <a:extLst>
              <a:ext uri="{FF2B5EF4-FFF2-40B4-BE49-F238E27FC236}">
                <a16:creationId xmlns:a16="http://schemas.microsoft.com/office/drawing/2014/main" id="{9604D5E2-799F-41CD-866F-7D456E24A5F4}"/>
              </a:ext>
            </a:extLst>
          </p:cNvPr>
          <p:cNvSpPr txBox="1"/>
          <p:nvPr>
            <p:custDataLst>
              <p:tags r:id="rId2"/>
            </p:custDataLst>
          </p:nvPr>
        </p:nvSpPr>
        <p:spPr>
          <a:xfrm>
            <a:off x="1610140" y="1985617"/>
            <a:ext cx="8971720" cy="369332"/>
          </a:xfrm>
          <a:prstGeom prst="rect">
            <a:avLst/>
          </a:prstGeom>
          <a:noFill/>
          <a:ln>
            <a:solidFill>
              <a:schemeClr val="accent1">
                <a:lumMod val="50000"/>
              </a:schemeClr>
            </a:solidFill>
          </a:ln>
        </p:spPr>
        <p:txBody>
          <a:bodyPr wrap="square" rtlCol="0">
            <a:spAutoFit/>
          </a:bodyPr>
          <a:lstStyle/>
          <a:p>
            <a:r>
              <a:rPr lang="fr-CA" dirty="0"/>
              <a:t>Avant tout, faut en déterminer la cause. Un saignement trop abondant = </a:t>
            </a:r>
            <a:r>
              <a:rPr lang="fr-CA" b="1" dirty="0"/>
              <a:t>Anémie</a:t>
            </a:r>
          </a:p>
        </p:txBody>
      </p:sp>
      <p:sp>
        <p:nvSpPr>
          <p:cNvPr id="4" name="ZoneTexte 3">
            <a:extLst>
              <a:ext uri="{FF2B5EF4-FFF2-40B4-BE49-F238E27FC236}">
                <a16:creationId xmlns:a16="http://schemas.microsoft.com/office/drawing/2014/main" id="{A7C70147-8965-27C4-8EB9-FC9675F928FE}"/>
              </a:ext>
            </a:extLst>
          </p:cNvPr>
          <p:cNvSpPr txBox="1"/>
          <p:nvPr>
            <p:custDataLst>
              <p:tags r:id="rId3"/>
            </p:custDataLst>
          </p:nvPr>
        </p:nvSpPr>
        <p:spPr>
          <a:xfrm>
            <a:off x="675120" y="2933391"/>
            <a:ext cx="10841759" cy="3139321"/>
          </a:xfrm>
          <a:prstGeom prst="rect">
            <a:avLst/>
          </a:prstGeom>
          <a:noFill/>
        </p:spPr>
        <p:txBody>
          <a:bodyPr wrap="square" rtlCol="0">
            <a:spAutoFit/>
          </a:bodyPr>
          <a:lstStyle/>
          <a:p>
            <a:r>
              <a:rPr lang="fr-CA" b="1" dirty="0"/>
              <a:t>Soins</a:t>
            </a:r>
            <a:r>
              <a:rPr lang="fr-CA" dirty="0"/>
              <a:t> : </a:t>
            </a:r>
          </a:p>
          <a:p>
            <a:endParaRPr lang="fr-CA" dirty="0"/>
          </a:p>
          <a:p>
            <a:r>
              <a:rPr lang="fr-CA" dirty="0"/>
              <a:t>Éviter la prise de </a:t>
            </a:r>
            <a:r>
              <a:rPr lang="fr-CA" dirty="0" err="1"/>
              <a:t>Rx</a:t>
            </a:r>
            <a:r>
              <a:rPr lang="fr-CA" dirty="0"/>
              <a:t> avec acide acétylsalicylique pour éviter les saignements abondants.</a:t>
            </a:r>
          </a:p>
          <a:p>
            <a:endParaRPr lang="fr-CA" dirty="0"/>
          </a:p>
          <a:p>
            <a:r>
              <a:rPr lang="fr-CA" dirty="0"/>
              <a:t>Suggérer la </a:t>
            </a:r>
            <a:r>
              <a:rPr lang="fr-CA" dirty="0" err="1"/>
              <a:t>Rx</a:t>
            </a:r>
            <a:r>
              <a:rPr lang="fr-CA" dirty="0"/>
              <a:t> (analgésique/anti-inflammatoires/hormones) pour rétablir le cycle hormonal et la dlr et nécessaire</a:t>
            </a:r>
          </a:p>
          <a:p>
            <a:endParaRPr lang="fr-CA" dirty="0"/>
          </a:p>
          <a:p>
            <a:r>
              <a:rPr lang="fr-CA" dirty="0"/>
              <a:t>Suggérer une alimentation riche en vitamines et en fer pour compenser les pertes sanguines</a:t>
            </a:r>
          </a:p>
          <a:p>
            <a:endParaRPr lang="fr-CA" dirty="0"/>
          </a:p>
          <a:p>
            <a:r>
              <a:rPr lang="fr-CA" dirty="0"/>
              <a:t>Rassurer la personne pour diminuer l’inquiétude due à des menstruations trop abondantes ou trop fréquentes</a:t>
            </a:r>
          </a:p>
        </p:txBody>
      </p:sp>
    </p:spTree>
    <p:extLst>
      <p:ext uri="{BB962C8B-B14F-4D97-AF65-F5344CB8AC3E}">
        <p14:creationId xmlns:p14="http://schemas.microsoft.com/office/powerpoint/2010/main" val="224477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C70B9C-1D2D-4117-8F25-3852310E7A2A}"/>
              </a:ext>
            </a:extLst>
          </p:cNvPr>
          <p:cNvSpPr>
            <a:spLocks noGrp="1"/>
          </p:cNvSpPr>
          <p:nvPr>
            <p:ph type="title"/>
            <p:custDataLst>
              <p:tags r:id="rId1"/>
            </p:custDataLst>
          </p:nvPr>
        </p:nvSpPr>
        <p:spPr/>
        <p:txBody>
          <a:bodyPr/>
          <a:lstStyle/>
          <a:p>
            <a:pPr algn="ctr"/>
            <a:r>
              <a:rPr lang="fr-CA" dirty="0"/>
              <a:t>Aménorrhée</a:t>
            </a:r>
          </a:p>
        </p:txBody>
      </p:sp>
      <p:sp>
        <p:nvSpPr>
          <p:cNvPr id="3" name="Espace réservé du contenu 2">
            <a:extLst>
              <a:ext uri="{FF2B5EF4-FFF2-40B4-BE49-F238E27FC236}">
                <a16:creationId xmlns:a16="http://schemas.microsoft.com/office/drawing/2014/main" id="{6328BE19-78B9-4951-B419-93A0C910C6DB}"/>
              </a:ext>
            </a:extLst>
          </p:cNvPr>
          <p:cNvSpPr>
            <a:spLocks noGrp="1"/>
          </p:cNvSpPr>
          <p:nvPr>
            <p:ph idx="1"/>
            <p:custDataLst>
              <p:tags r:id="rId2"/>
            </p:custDataLst>
          </p:nvPr>
        </p:nvSpPr>
        <p:spPr/>
        <p:txBody>
          <a:bodyPr/>
          <a:lstStyle/>
          <a:p>
            <a:r>
              <a:rPr lang="fr-CA" dirty="0"/>
              <a:t>Hérédité</a:t>
            </a:r>
          </a:p>
          <a:p>
            <a:r>
              <a:rPr lang="fr-CA" dirty="0"/>
              <a:t>Trouble endocrinien entraînant une puberté tardive</a:t>
            </a:r>
          </a:p>
          <a:p>
            <a:r>
              <a:rPr lang="fr-CA" dirty="0"/>
              <a:t>Malformation congénitale comme l’absence d’ovaires</a:t>
            </a:r>
          </a:p>
          <a:p>
            <a:r>
              <a:rPr lang="fr-CA" dirty="0"/>
              <a:t>Une alimentation inadéquate comme </a:t>
            </a:r>
            <a:r>
              <a:rPr lang="fr-CA" dirty="0" err="1"/>
              <a:t>ds</a:t>
            </a:r>
            <a:r>
              <a:rPr lang="fr-CA" dirty="0"/>
              <a:t> le cas d’anorexie.</a:t>
            </a:r>
          </a:p>
        </p:txBody>
      </p:sp>
    </p:spTree>
    <p:extLst>
      <p:ext uri="{BB962C8B-B14F-4D97-AF65-F5344CB8AC3E}">
        <p14:creationId xmlns:p14="http://schemas.microsoft.com/office/powerpoint/2010/main" val="329148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5FB454-E22C-4413-999B-43398CA40BB2}"/>
              </a:ext>
            </a:extLst>
          </p:cNvPr>
          <p:cNvSpPr>
            <a:spLocks noGrp="1"/>
          </p:cNvSpPr>
          <p:nvPr>
            <p:ph type="title"/>
            <p:custDataLst>
              <p:tags r:id="rId1"/>
            </p:custDataLst>
          </p:nvPr>
        </p:nvSpPr>
        <p:spPr/>
        <p:txBody>
          <a:bodyPr/>
          <a:lstStyle/>
          <a:p>
            <a:r>
              <a:rPr lang="fr-CA" dirty="0"/>
              <a:t>Soins traitements</a:t>
            </a:r>
          </a:p>
        </p:txBody>
      </p:sp>
      <p:sp>
        <p:nvSpPr>
          <p:cNvPr id="3" name="Espace réservé du contenu 2">
            <a:extLst>
              <a:ext uri="{FF2B5EF4-FFF2-40B4-BE49-F238E27FC236}">
                <a16:creationId xmlns:a16="http://schemas.microsoft.com/office/drawing/2014/main" id="{19CC1699-39FD-4215-B722-7871C64CB318}"/>
              </a:ext>
            </a:extLst>
          </p:cNvPr>
          <p:cNvSpPr>
            <a:spLocks noGrp="1"/>
          </p:cNvSpPr>
          <p:nvPr>
            <p:ph idx="1"/>
            <p:custDataLst>
              <p:tags r:id="rId2"/>
            </p:custDataLst>
          </p:nvPr>
        </p:nvSpPr>
        <p:spPr/>
        <p:txBody>
          <a:bodyPr/>
          <a:lstStyle/>
          <a:p>
            <a:r>
              <a:rPr lang="fr-CA" dirty="0"/>
              <a:t>Recommander de prendre des médicaments </a:t>
            </a:r>
          </a:p>
          <a:p>
            <a:r>
              <a:rPr lang="fr-CA" dirty="0"/>
              <a:t>Hormones</a:t>
            </a:r>
          </a:p>
          <a:p>
            <a:r>
              <a:rPr lang="fr-CA" dirty="0"/>
              <a:t>Suggérer une alimentation équilibrée une hydratation suffisante</a:t>
            </a:r>
          </a:p>
        </p:txBody>
      </p:sp>
      <p:sp>
        <p:nvSpPr>
          <p:cNvPr id="4" name="Espace réservé de la date 3">
            <a:extLst>
              <a:ext uri="{FF2B5EF4-FFF2-40B4-BE49-F238E27FC236}">
                <a16:creationId xmlns:a16="http://schemas.microsoft.com/office/drawing/2014/main" id="{65526B67-4CCB-449D-BC96-373331493301}"/>
              </a:ext>
            </a:extLst>
          </p:cNvPr>
          <p:cNvSpPr>
            <a:spLocks noGrp="1"/>
          </p:cNvSpPr>
          <p:nvPr>
            <p:ph type="dt" sz="half" idx="10"/>
            <p:custDataLst>
              <p:tags r:id="rId3"/>
            </p:custDataLst>
          </p:nvPr>
        </p:nvSpPr>
        <p:spPr/>
        <p:txBody>
          <a:bodyPr/>
          <a:lstStyle/>
          <a:p>
            <a:pPr rtl="0"/>
            <a:r>
              <a:rPr lang="fr-FR" noProof="0"/>
              <a:t>1/3/20XX</a:t>
            </a:r>
          </a:p>
        </p:txBody>
      </p:sp>
      <p:sp>
        <p:nvSpPr>
          <p:cNvPr id="5" name="Espace réservé du pied de page 4">
            <a:extLst>
              <a:ext uri="{FF2B5EF4-FFF2-40B4-BE49-F238E27FC236}">
                <a16:creationId xmlns:a16="http://schemas.microsoft.com/office/drawing/2014/main" id="{4D337205-C7CF-467B-9465-435C7A539A40}"/>
              </a:ext>
            </a:extLst>
          </p:cNvPr>
          <p:cNvSpPr>
            <a:spLocks noGrp="1"/>
          </p:cNvSpPr>
          <p:nvPr>
            <p:ph type="ftr" sz="quarter" idx="11"/>
            <p:custDataLst>
              <p:tags r:id="rId4"/>
            </p:custDataLst>
          </p:nvPr>
        </p:nvSpPr>
        <p:spPr/>
        <p:txBody>
          <a:bodyPr/>
          <a:lstStyle/>
          <a:p>
            <a:pPr rtl="0"/>
            <a:r>
              <a:rPr lang="fr-FR" noProof="0"/>
              <a:t>EXEMPLE DE TEXTE DE PIED DE PAGE</a:t>
            </a:r>
          </a:p>
        </p:txBody>
      </p:sp>
      <p:sp>
        <p:nvSpPr>
          <p:cNvPr id="6" name="Espace réservé du numéro de diapositive 5">
            <a:extLst>
              <a:ext uri="{FF2B5EF4-FFF2-40B4-BE49-F238E27FC236}">
                <a16:creationId xmlns:a16="http://schemas.microsoft.com/office/drawing/2014/main" id="{2FA91033-E47A-4722-9AF2-49EB2EA8485B}"/>
              </a:ext>
            </a:extLst>
          </p:cNvPr>
          <p:cNvSpPr>
            <a:spLocks noGrp="1"/>
          </p:cNvSpPr>
          <p:nvPr>
            <p:ph type="sldNum" sz="quarter" idx="12"/>
            <p:custDataLst>
              <p:tags r:id="rId5"/>
            </p:custDataLst>
          </p:nvPr>
        </p:nvSpPr>
        <p:spPr/>
        <p:txBody>
          <a:bodyPr/>
          <a:lstStyle/>
          <a:p>
            <a:pPr rtl="0"/>
            <a:fld id="{28844951-7827-47D4-8276-7DDE1FA7D85A}" type="slidenum">
              <a:rPr lang="fr-FR" noProof="0" smtClean="0"/>
              <a:t>7</a:t>
            </a:fld>
            <a:endParaRPr lang="fr-FR" noProof="0"/>
          </a:p>
        </p:txBody>
      </p:sp>
    </p:spTree>
    <p:extLst>
      <p:ext uri="{BB962C8B-B14F-4D97-AF65-F5344CB8AC3E}">
        <p14:creationId xmlns:p14="http://schemas.microsoft.com/office/powerpoint/2010/main" val="45030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7093D8-3F1E-4621-A993-53FCB2333048}"/>
              </a:ext>
            </a:extLst>
          </p:cNvPr>
          <p:cNvSpPr>
            <a:spLocks noGrp="1"/>
          </p:cNvSpPr>
          <p:nvPr>
            <p:ph type="title"/>
            <p:custDataLst>
              <p:tags r:id="rId1"/>
            </p:custDataLst>
          </p:nvPr>
        </p:nvSpPr>
        <p:spPr>
          <a:xfrm>
            <a:off x="838200" y="681037"/>
            <a:ext cx="10515600" cy="1325563"/>
          </a:xfrm>
        </p:spPr>
        <p:txBody>
          <a:bodyPr anchor="ctr">
            <a:normAutofit/>
          </a:bodyPr>
          <a:lstStyle/>
          <a:p>
            <a:pPr algn="ctr"/>
            <a:r>
              <a:rPr lang="fr-CA" dirty="0"/>
              <a:t>Infections</a:t>
            </a:r>
          </a:p>
        </p:txBody>
      </p:sp>
      <p:sp>
        <p:nvSpPr>
          <p:cNvPr id="4" name="Espace réservé de la date 3">
            <a:extLst>
              <a:ext uri="{FF2B5EF4-FFF2-40B4-BE49-F238E27FC236}">
                <a16:creationId xmlns:a16="http://schemas.microsoft.com/office/drawing/2014/main" id="{6E448049-991E-4AF6-81EE-ABC0533BDDDF}"/>
              </a:ext>
            </a:extLst>
          </p:cNvPr>
          <p:cNvSpPr>
            <a:spLocks noGrp="1"/>
          </p:cNvSpPr>
          <p:nvPr>
            <p:ph type="dt" sz="half" idx="10"/>
            <p:custDataLst>
              <p:tags r:id="rId2"/>
            </p:custDataLst>
          </p:nvPr>
        </p:nvSpPr>
        <p:spPr>
          <a:xfrm>
            <a:off x="838200" y="6429375"/>
            <a:ext cx="2743200" cy="365125"/>
          </a:xfrm>
        </p:spPr>
        <p:txBody>
          <a:bodyPr anchor="ctr">
            <a:normAutofit/>
          </a:bodyPr>
          <a:lstStyle/>
          <a:p>
            <a:pPr rtl="0">
              <a:spcAft>
                <a:spcPts val="600"/>
              </a:spcAft>
            </a:pPr>
            <a:r>
              <a:rPr lang="fr-FR" noProof="0"/>
              <a:t>1/3/20XX</a:t>
            </a:r>
          </a:p>
        </p:txBody>
      </p:sp>
      <p:sp>
        <p:nvSpPr>
          <p:cNvPr id="5" name="Espace réservé du pied de page 4">
            <a:extLst>
              <a:ext uri="{FF2B5EF4-FFF2-40B4-BE49-F238E27FC236}">
                <a16:creationId xmlns:a16="http://schemas.microsoft.com/office/drawing/2014/main" id="{39DBF9CC-517D-4E30-AD17-A746CEF8A865}"/>
              </a:ext>
            </a:extLst>
          </p:cNvPr>
          <p:cNvSpPr>
            <a:spLocks noGrp="1"/>
          </p:cNvSpPr>
          <p:nvPr>
            <p:ph type="ftr" sz="quarter" idx="11"/>
            <p:custDataLst>
              <p:tags r:id="rId3"/>
            </p:custDataLst>
          </p:nvPr>
        </p:nvSpPr>
        <p:spPr>
          <a:xfrm>
            <a:off x="4038600" y="6429375"/>
            <a:ext cx="4114800" cy="365125"/>
          </a:xfrm>
        </p:spPr>
        <p:txBody>
          <a:bodyPr anchor="ctr">
            <a:normAutofit/>
          </a:bodyPr>
          <a:lstStyle/>
          <a:p>
            <a:pPr rtl="0">
              <a:spcAft>
                <a:spcPts val="600"/>
              </a:spcAft>
            </a:pPr>
            <a:r>
              <a:rPr lang="fr-FR" noProof="0"/>
              <a:t>EXEMPLE DE TEXTE DE PIED DE PAGE</a:t>
            </a:r>
          </a:p>
        </p:txBody>
      </p:sp>
      <p:sp>
        <p:nvSpPr>
          <p:cNvPr id="6" name="Espace réservé du numéro de diapositive 5">
            <a:extLst>
              <a:ext uri="{FF2B5EF4-FFF2-40B4-BE49-F238E27FC236}">
                <a16:creationId xmlns:a16="http://schemas.microsoft.com/office/drawing/2014/main" id="{D1BB61ED-2212-4B87-807F-C4942A6858F1}"/>
              </a:ext>
            </a:extLst>
          </p:cNvPr>
          <p:cNvSpPr>
            <a:spLocks noGrp="1"/>
          </p:cNvSpPr>
          <p:nvPr>
            <p:ph type="sldNum" sz="quarter" idx="12"/>
            <p:custDataLst>
              <p:tags r:id="rId4"/>
            </p:custDataLst>
          </p:nvPr>
        </p:nvSpPr>
        <p:spPr>
          <a:xfrm>
            <a:off x="8610600" y="6429375"/>
            <a:ext cx="2743200" cy="365125"/>
          </a:xfrm>
        </p:spPr>
        <p:txBody>
          <a:bodyPr anchor="ctr">
            <a:normAutofit/>
          </a:bodyPr>
          <a:lstStyle/>
          <a:p>
            <a:pPr rtl="0">
              <a:spcAft>
                <a:spcPts val="600"/>
              </a:spcAft>
            </a:pPr>
            <a:fld id="{28844951-7827-47D4-8276-7DDE1FA7D85A}" type="slidenum">
              <a:rPr lang="fr-FR" noProof="0" smtClean="0"/>
              <a:pPr rtl="0">
                <a:spcAft>
                  <a:spcPts val="600"/>
                </a:spcAft>
              </a:pPr>
              <a:t>8</a:t>
            </a:fld>
            <a:endParaRPr lang="fr-FR" noProof="0"/>
          </a:p>
        </p:txBody>
      </p:sp>
      <p:graphicFrame>
        <p:nvGraphicFramePr>
          <p:cNvPr id="8" name="Espace réservé du contenu 2">
            <a:extLst>
              <a:ext uri="{FF2B5EF4-FFF2-40B4-BE49-F238E27FC236}">
                <a16:creationId xmlns:a16="http://schemas.microsoft.com/office/drawing/2014/main" id="{8D62D8D3-22E1-6EA7-CC4C-5A16DE5A0797}"/>
              </a:ext>
            </a:extLst>
          </p:cNvPr>
          <p:cNvGraphicFramePr>
            <a:graphicFrameLocks noGrp="1"/>
          </p:cNvGraphicFramePr>
          <p:nvPr>
            <p:ph idx="1"/>
            <p:custDataLst>
              <p:tags r:id="rId5"/>
            </p:custDataLst>
            <p:extLst>
              <p:ext uri="{D42A27DB-BD31-4B8C-83A1-F6EECF244321}">
                <p14:modId xmlns:p14="http://schemas.microsoft.com/office/powerpoint/2010/main" val="2961117080"/>
              </p:ext>
            </p:extLst>
          </p:nvPr>
        </p:nvGraphicFramePr>
        <p:xfrm>
          <a:off x="838200" y="2178657"/>
          <a:ext cx="10515600" cy="39983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1099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D231D6-374B-4072-97FF-7587D8E1D7D8}"/>
              </a:ext>
            </a:extLst>
          </p:cNvPr>
          <p:cNvSpPr>
            <a:spLocks noGrp="1"/>
          </p:cNvSpPr>
          <p:nvPr>
            <p:ph type="title"/>
            <p:custDataLst>
              <p:tags r:id="rId1"/>
            </p:custDataLst>
          </p:nvPr>
        </p:nvSpPr>
        <p:spPr>
          <a:xfrm>
            <a:off x="2756941" y="702507"/>
            <a:ext cx="5854148" cy="1325563"/>
          </a:xfrm>
        </p:spPr>
        <p:txBody>
          <a:bodyPr/>
          <a:lstStyle/>
          <a:p>
            <a:pPr algn="ctr"/>
            <a:r>
              <a:rPr lang="fr-CA" dirty="0"/>
              <a:t>Vaginite</a:t>
            </a:r>
          </a:p>
        </p:txBody>
      </p:sp>
      <p:graphicFrame>
        <p:nvGraphicFramePr>
          <p:cNvPr id="8" name="Espace réservé du contenu 2">
            <a:extLst>
              <a:ext uri="{FF2B5EF4-FFF2-40B4-BE49-F238E27FC236}">
                <a16:creationId xmlns:a16="http://schemas.microsoft.com/office/drawing/2014/main" id="{7809048B-4420-AA75-8DE4-D20278BFCF09}"/>
              </a:ext>
            </a:extLst>
          </p:cNvPr>
          <p:cNvGraphicFramePr>
            <a:graphicFrameLocks noGrp="1"/>
          </p:cNvGraphicFramePr>
          <p:nvPr>
            <p:ph idx="1"/>
            <p:custDataLst>
              <p:tags r:id="rId2"/>
            </p:custDataLst>
          </p:nvPr>
        </p:nvGraphicFramePr>
        <p:xfrm>
          <a:off x="838200" y="2178657"/>
          <a:ext cx="10515600" cy="39983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2">
            <a:extLst>
              <a:ext uri="{FF2B5EF4-FFF2-40B4-BE49-F238E27FC236}">
                <a16:creationId xmlns:a16="http://schemas.microsoft.com/office/drawing/2014/main" id="{7CDE7046-42F5-4CC1-B211-AC0115678FD6}"/>
              </a:ext>
            </a:extLst>
          </p:cNvPr>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8987611" y="421271"/>
            <a:ext cx="2726451" cy="2457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170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5"/>
</p:tagLst>
</file>

<file path=ppt/tags/tag102.xml><?xml version="1.0" encoding="utf-8"?>
<p:tagLst xmlns:a="http://schemas.openxmlformats.org/drawingml/2006/main" xmlns:r="http://schemas.openxmlformats.org/officeDocument/2006/relationships" xmlns:p="http://schemas.openxmlformats.org/presentationml/2006/main">
  <p:tag name="NUM" val="6"/>
</p:tagLst>
</file>

<file path=ppt/tags/tag103.xml><?xml version="1.0" encoding="utf-8"?>
<p:tagLst xmlns:a="http://schemas.openxmlformats.org/drawingml/2006/main" xmlns:r="http://schemas.openxmlformats.org/officeDocument/2006/relationships" xmlns:p="http://schemas.openxmlformats.org/presentationml/2006/main">
  <p:tag name="NUM" val="7"/>
</p:tagLst>
</file>

<file path=ppt/tags/tag104.xml><?xml version="1.0" encoding="utf-8"?>
<p:tagLst xmlns:a="http://schemas.openxmlformats.org/drawingml/2006/main" xmlns:r="http://schemas.openxmlformats.org/officeDocument/2006/relationships" xmlns:p="http://schemas.openxmlformats.org/presentationml/2006/main">
  <p:tag name="NUM" val="8"/>
</p:tagLst>
</file>

<file path=ppt/tags/tag105.xml><?xml version="1.0" encoding="utf-8"?>
<p:tagLst xmlns:a="http://schemas.openxmlformats.org/drawingml/2006/main" xmlns:r="http://schemas.openxmlformats.org/officeDocument/2006/relationships" xmlns:p="http://schemas.openxmlformats.org/presentationml/2006/main">
  <p:tag name="NUM" val="9"/>
</p:tagLst>
</file>

<file path=ppt/tags/tag106.xml><?xml version="1.0" encoding="utf-8"?>
<p:tagLst xmlns:a="http://schemas.openxmlformats.org/drawingml/2006/main" xmlns:r="http://schemas.openxmlformats.org/officeDocument/2006/relationships" xmlns:p="http://schemas.openxmlformats.org/presentationml/2006/main">
  <p:tag name="NUM" val="10"/>
</p:tagLst>
</file>

<file path=ppt/tags/tag107.xml><?xml version="1.0" encoding="utf-8"?>
<p:tagLst xmlns:a="http://schemas.openxmlformats.org/drawingml/2006/main" xmlns:r="http://schemas.openxmlformats.org/officeDocument/2006/relationships" xmlns:p="http://schemas.openxmlformats.org/presentationml/2006/main">
  <p:tag name="NUM" val="11"/>
</p:tagLst>
</file>

<file path=ppt/tags/tag108.xml><?xml version="1.0" encoding="utf-8"?>
<p:tagLst xmlns:a="http://schemas.openxmlformats.org/drawingml/2006/main" xmlns:r="http://schemas.openxmlformats.org/officeDocument/2006/relationships" xmlns:p="http://schemas.openxmlformats.org/presentationml/2006/main">
  <p:tag name="NUM" val="12"/>
</p:tagLst>
</file>

<file path=ppt/tags/tag109.xml><?xml version="1.0" encoding="utf-8"?>
<p:tagLst xmlns:a="http://schemas.openxmlformats.org/drawingml/2006/main" xmlns:r="http://schemas.openxmlformats.org/officeDocument/2006/relationships" xmlns:p="http://schemas.openxmlformats.org/presentationml/2006/main">
  <p:tag name="NUM" val="13"/>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5"/>
</p:tagLst>
</file>

<file path=ppt/tags/tag117.xml><?xml version="1.0" encoding="utf-8"?>
<p:tagLst xmlns:a="http://schemas.openxmlformats.org/drawingml/2006/main" xmlns:r="http://schemas.openxmlformats.org/officeDocument/2006/relationships" xmlns:p="http://schemas.openxmlformats.org/presentationml/2006/main">
  <p:tag name="NUM" val="6"/>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5"/>
</p:tagLst>
</file>

<file path=ppt/tags/tag127.xml><?xml version="1.0" encoding="utf-8"?>
<p:tagLst xmlns:a="http://schemas.openxmlformats.org/drawingml/2006/main" xmlns:r="http://schemas.openxmlformats.org/officeDocument/2006/relationships" xmlns:p="http://schemas.openxmlformats.org/presentationml/2006/main">
  <p:tag name="NUM" val="6"/>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5"/>
</p:tagLst>
</file>

<file path=ppt/tags/tag135.xml><?xml version="1.0" encoding="utf-8"?>
<p:tagLst xmlns:a="http://schemas.openxmlformats.org/drawingml/2006/main" xmlns:r="http://schemas.openxmlformats.org/officeDocument/2006/relationships" xmlns:p="http://schemas.openxmlformats.org/presentationml/2006/main">
  <p:tag name="NUM" val="6"/>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5"/>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4"/>
</p:tagLst>
</file>

<file path=ppt/tags/tag145.xml><?xml version="1.0" encoding="utf-8"?>
<p:tagLst xmlns:a="http://schemas.openxmlformats.org/drawingml/2006/main" xmlns:r="http://schemas.openxmlformats.org/officeDocument/2006/relationships" xmlns:p="http://schemas.openxmlformats.org/presentationml/2006/main">
  <p:tag name="NUM" val="5"/>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3"/>
</p:tagLst>
</file>

<file path=ppt/tags/tag149.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5"/>
</p:tagLst>
</file>

<file path=ppt/tags/tag151.xml><?xml version="1.0" encoding="utf-8"?>
<p:tagLst xmlns:a="http://schemas.openxmlformats.org/drawingml/2006/main" xmlns:r="http://schemas.openxmlformats.org/officeDocument/2006/relationships" xmlns:p="http://schemas.openxmlformats.org/presentationml/2006/main">
  <p:tag name="NUM" val="6"/>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60.xml><?xml version="1.0" encoding="utf-8"?>
<p:tagLst xmlns:a="http://schemas.openxmlformats.org/drawingml/2006/main" xmlns:r="http://schemas.openxmlformats.org/officeDocument/2006/relationships" xmlns:p="http://schemas.openxmlformats.org/presentationml/2006/main">
  <p:tag name="NUM" val="5"/>
</p:tagLst>
</file>

<file path=ppt/tags/tag161.xml><?xml version="1.0" encoding="utf-8"?>
<p:tagLst xmlns:a="http://schemas.openxmlformats.org/drawingml/2006/main" xmlns:r="http://schemas.openxmlformats.org/officeDocument/2006/relationships" xmlns:p="http://schemas.openxmlformats.org/presentationml/2006/main">
  <p:tag name="NUM" val="1"/>
</p:tagLst>
</file>

<file path=ppt/tags/tag162.xml><?xml version="1.0" encoding="utf-8"?>
<p:tagLst xmlns:a="http://schemas.openxmlformats.org/drawingml/2006/main" xmlns:r="http://schemas.openxmlformats.org/officeDocument/2006/relationships" xmlns:p="http://schemas.openxmlformats.org/presentationml/2006/main">
  <p:tag name="NUM" val="2"/>
</p:tagLst>
</file>

<file path=ppt/tags/tag163.xml><?xml version="1.0" encoding="utf-8"?>
<p:tagLst xmlns:a="http://schemas.openxmlformats.org/drawingml/2006/main" xmlns:r="http://schemas.openxmlformats.org/officeDocument/2006/relationships" xmlns:p="http://schemas.openxmlformats.org/presentationml/2006/main">
  <p:tag name="NUM" val="3"/>
</p:tagLst>
</file>

<file path=ppt/tags/tag164.xml><?xml version="1.0" encoding="utf-8"?>
<p:tagLst xmlns:a="http://schemas.openxmlformats.org/drawingml/2006/main" xmlns:r="http://schemas.openxmlformats.org/officeDocument/2006/relationships" xmlns:p="http://schemas.openxmlformats.org/presentationml/2006/main">
  <p:tag name="NUM" val="4"/>
</p:tagLst>
</file>

<file path=ppt/tags/tag165.xml><?xml version="1.0" encoding="utf-8"?>
<p:tagLst xmlns:a="http://schemas.openxmlformats.org/drawingml/2006/main" xmlns:r="http://schemas.openxmlformats.org/officeDocument/2006/relationships" xmlns:p="http://schemas.openxmlformats.org/presentationml/2006/main">
  <p:tag name="NUM" val="5"/>
</p:tagLst>
</file>

<file path=ppt/tags/tag166.xml><?xml version="1.0" encoding="utf-8"?>
<p:tagLst xmlns:a="http://schemas.openxmlformats.org/drawingml/2006/main" xmlns:r="http://schemas.openxmlformats.org/officeDocument/2006/relationships" xmlns:p="http://schemas.openxmlformats.org/presentationml/2006/main">
  <p:tag name="NUM" val="6"/>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69.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70.xml><?xml version="1.0" encoding="utf-8"?>
<p:tagLst xmlns:a="http://schemas.openxmlformats.org/drawingml/2006/main" xmlns:r="http://schemas.openxmlformats.org/officeDocument/2006/relationships" xmlns:p="http://schemas.openxmlformats.org/presentationml/2006/main">
  <p:tag name="NUM" val="2"/>
</p:tagLst>
</file>

<file path=ppt/tags/tag171.xml><?xml version="1.0" encoding="utf-8"?>
<p:tagLst xmlns:a="http://schemas.openxmlformats.org/drawingml/2006/main" xmlns:r="http://schemas.openxmlformats.org/officeDocument/2006/relationships" xmlns:p="http://schemas.openxmlformats.org/presentationml/2006/main">
  <p:tag name="NUM" val="1"/>
</p:tagLst>
</file>

<file path=ppt/tags/tag172.xml><?xml version="1.0" encoding="utf-8"?>
<p:tagLst xmlns:a="http://schemas.openxmlformats.org/drawingml/2006/main" xmlns:r="http://schemas.openxmlformats.org/officeDocument/2006/relationships" xmlns:p="http://schemas.openxmlformats.org/presentationml/2006/main">
  <p:tag name="NUM" val="2"/>
</p:tagLst>
</file>

<file path=ppt/tags/tag173.xml><?xml version="1.0" encoding="utf-8"?>
<p:tagLst xmlns:a="http://schemas.openxmlformats.org/drawingml/2006/main" xmlns:r="http://schemas.openxmlformats.org/officeDocument/2006/relationships" xmlns:p="http://schemas.openxmlformats.org/presentationml/2006/main">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6"/>
</p:tagLst>
</file>

<file path=ppt/tags/tag88.xml><?xml version="1.0" encoding="utf-8"?>
<p:tagLst xmlns:a="http://schemas.openxmlformats.org/drawingml/2006/main" xmlns:r="http://schemas.openxmlformats.org/officeDocument/2006/relationships" xmlns:p="http://schemas.openxmlformats.org/presentationml/2006/main">
  <p:tag name="NUM" val="7"/>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LuminousVTI">
  <a:themeElements>
    <a:clrScheme name="Custom 54">
      <a:dk1>
        <a:sysClr val="windowText" lastClr="000000"/>
      </a:dk1>
      <a:lt1>
        <a:sysClr val="window" lastClr="FFFFFF"/>
      </a:lt1>
      <a:dk2>
        <a:srgbClr val="201449"/>
      </a:dk2>
      <a:lt2>
        <a:srgbClr val="EEEEEE"/>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8477FE"/>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1756642_TF00537603_Win32" id="{48F5AD54-D9BE-47A5-9A26-1E33B0F691F6}" vid="{61D0192D-7D5A-494E-83CB-2D66521CDEA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AFE2A1-77F8-441E-9B9F-DD61C354F4F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56052644-F409-493B-8E91-969D43897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F4B188-9E41-4609-81DC-EA2587D009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{BE3E84C6-5C38-4AFC-97DC-4C8134FA538D}tf00537603_win32</Template>
  <TotalTime>1763</TotalTime>
  <Words>1699</Words>
  <Application>Microsoft Office PowerPoint</Application>
  <PresentationFormat>Grand écran</PresentationFormat>
  <Paragraphs>343</Paragraphs>
  <Slides>47</Slides>
  <Notes>1</Notes>
  <HiddenSlides>0</HiddenSlides>
  <MMClips>4</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47</vt:i4>
      </vt:variant>
    </vt:vector>
  </HeadingPairs>
  <TitlesOfParts>
    <vt:vector size="54" baseType="lpstr">
      <vt:lpstr>Arial</vt:lpstr>
      <vt:lpstr>Avenir Next LT Pro</vt:lpstr>
      <vt:lpstr>Calibri</vt:lpstr>
      <vt:lpstr>Comic Sans MS</vt:lpstr>
      <vt:lpstr>Sabon Next LT</vt:lpstr>
      <vt:lpstr>Wingdings</vt:lpstr>
      <vt:lpstr>LuminousVTI</vt:lpstr>
      <vt:lpstr>Altération de l’appareil reproducteur féminin</vt:lpstr>
      <vt:lpstr>Tension prémenstruelle</vt:lpstr>
      <vt:lpstr>Dysménorrhée</vt:lpstr>
      <vt:lpstr>Ménorragie et métrorragie</vt:lpstr>
      <vt:lpstr>Soins et traitements</vt:lpstr>
      <vt:lpstr>Aménorrhée</vt:lpstr>
      <vt:lpstr>Soins traitements</vt:lpstr>
      <vt:lpstr>Infections</vt:lpstr>
      <vt:lpstr>Vaginite</vt:lpstr>
      <vt:lpstr>Manifestation</vt:lpstr>
      <vt:lpstr>Soins et traitements</vt:lpstr>
      <vt:lpstr>Suite …</vt:lpstr>
      <vt:lpstr>VULVITE</vt:lpstr>
      <vt:lpstr>MANIFESTATIONS</vt:lpstr>
      <vt:lpstr>SOINS</vt:lpstr>
      <vt:lpstr>ENDOCERVICITE ET ENDOMÉTRITE</vt:lpstr>
      <vt:lpstr>CAUSÉE PAR…..</vt:lpstr>
      <vt:lpstr>MANIFESTATIONS</vt:lpstr>
      <vt:lpstr>Soins</vt:lpstr>
      <vt:lpstr>CONISATION</vt:lpstr>
      <vt:lpstr>Conseils pour prévenir l’hémorragie et l’infection</vt:lpstr>
      <vt:lpstr>Salpingite</vt:lpstr>
      <vt:lpstr>Manifestations</vt:lpstr>
      <vt:lpstr>Soins</vt:lpstr>
      <vt:lpstr>Complications</vt:lpstr>
      <vt:lpstr>CHOC TOXIQUE</vt:lpstr>
      <vt:lpstr>Conseils pour diminuer les risques d’apparition de ce symptôme pendant les menstruations</vt:lpstr>
      <vt:lpstr>Dysfonctionnements utérins</vt:lpstr>
      <vt:lpstr>Manifestations</vt:lpstr>
      <vt:lpstr>Fibrome utérin</vt:lpstr>
      <vt:lpstr>TUMEURS CANCÉREUSES</vt:lpstr>
      <vt:lpstr>TUMEURS CANCÉREUSES</vt:lpstr>
      <vt:lpstr>Lire de façon individuelle</vt:lpstr>
      <vt:lpstr>HYSTÉRECTOMIE </vt:lpstr>
      <vt:lpstr>RADIOTHÉRAPIE  </vt:lpstr>
      <vt:lpstr>Relâchement des muscles pelviens</vt:lpstr>
      <vt:lpstr>Manifestations</vt:lpstr>
      <vt:lpstr>Chirurgie                                 p.132</vt:lpstr>
      <vt:lpstr>FISTULES </vt:lpstr>
      <vt:lpstr>Manifestations </vt:lpstr>
      <vt:lpstr>Soins </vt:lpstr>
      <vt:lpstr>EN CAS DE CHX PELVIENNE ET PÉRINÉALE</vt:lpstr>
      <vt:lpstr>CANCER DU SEIN</vt:lpstr>
      <vt:lpstr>CANCER DU SEIN</vt:lpstr>
      <vt:lpstr>CANCER DU SEIN</vt:lpstr>
      <vt:lpstr>STADE ET GRADE </vt:lpstr>
      <vt:lpstr>CANCER DU SEIN</vt:lpstr>
    </vt:vector>
  </TitlesOfParts>
  <Company>CSSRDN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9</dc:title>
  <dc:creator>Petit, Anne-Gabrielle</dc:creator>
  <cp:lastModifiedBy>Di Mattia, Stephanie</cp:lastModifiedBy>
  <cp:revision>30</cp:revision>
  <dcterms:created xsi:type="dcterms:W3CDTF">2022-05-12T12:39:11Z</dcterms:created>
  <dcterms:modified xsi:type="dcterms:W3CDTF">2024-05-08T21:52:36Z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