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53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035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95557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86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4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660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747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4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0872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938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255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6643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6039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665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Cours 5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516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Préparation de ton quart de travail p.79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Le dossier médical</a:t>
            </a:r>
          </a:p>
          <a:p>
            <a:r>
              <a:rPr lang="fr-CA" dirty="0" smtClean="0"/>
              <a:t>Les outils de planification</a:t>
            </a:r>
          </a:p>
          <a:p>
            <a:r>
              <a:rPr lang="fr-CA" dirty="0" smtClean="0"/>
              <a:t>Le rapport interservices</a:t>
            </a:r>
          </a:p>
          <a:p>
            <a:r>
              <a:rPr lang="fr-CA" dirty="0" smtClean="0"/>
              <a:t>La feuille de route</a:t>
            </a:r>
          </a:p>
          <a:p>
            <a:r>
              <a:rPr lang="fr-CA" dirty="0" smtClean="0"/>
              <a:t>Le plan de travail ou le journal de bord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26191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LES BUTS DE LA DÉMARCHE DE SOINS INFIRMIERS P.80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INDIVIDUALISER</a:t>
            </a:r>
          </a:p>
          <a:p>
            <a:r>
              <a:rPr lang="fr-CA" dirty="0" smtClean="0"/>
              <a:t>DETERMINER LES BESOINS DE LA PERSONNE</a:t>
            </a:r>
          </a:p>
          <a:p>
            <a:r>
              <a:rPr lang="fr-CA" dirty="0" smtClean="0"/>
              <a:t>DÉCOUVRIR LES RESSOURCES DE LA PERSONNE ET LES MAXIMISER</a:t>
            </a:r>
          </a:p>
          <a:p>
            <a:r>
              <a:rPr lang="fr-CA" dirty="0" smtClean="0"/>
              <a:t>ÉLABORER UN PLA D’INTERVENTION</a:t>
            </a:r>
          </a:p>
          <a:p>
            <a:r>
              <a:rPr lang="fr-CA" dirty="0" smtClean="0"/>
              <a:t>ASSURER LA CONTINUITÉ DES OSINS</a:t>
            </a:r>
          </a:p>
          <a:p>
            <a:r>
              <a:rPr lang="fr-CA" dirty="0" smtClean="0"/>
              <a:t>COORDONNER LE TRAVAILD’ÉQUIPE</a:t>
            </a:r>
          </a:p>
          <a:p>
            <a:r>
              <a:rPr lang="fr-CA" dirty="0" smtClean="0"/>
              <a:t>COMMUNIQUER AU SEIN DE L’ÉQUIPE DE SOINS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2777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PLAN THÉRAPEUTIQUE INFIRMIER</a:t>
            </a:r>
            <a:endParaRPr lang="fr-CA" dirty="0"/>
          </a:p>
        </p:txBody>
      </p:sp>
      <p:pic>
        <p:nvPicPr>
          <p:cNvPr id="5" name="Picture 4" descr="D86084C4"/>
          <p:cNvPicPr>
            <a:picLocks noGrp="1" noChangeAspect="1" noChangeArrowheads="1"/>
          </p:cNvPicPr>
          <p:nvPr>
            <p:ph idx="1"/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4007191" cy="477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smtClean="0">
                <a:solidFill>
                  <a:srgbClr val="94C600"/>
                </a:solidFill>
              </a:rPr>
              <a:t>FAIT PAR PAG</a:t>
            </a:r>
            <a:endParaRPr lang="fr-CA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0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Démarche de soins p.82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Ce qui été réalisé</a:t>
            </a:r>
          </a:p>
          <a:p>
            <a:r>
              <a:rPr lang="fr-CA" dirty="0" smtClean="0"/>
              <a:t>La façon dont cela se passe chez la personne</a:t>
            </a:r>
          </a:p>
          <a:p>
            <a:r>
              <a:rPr lang="fr-CA" dirty="0" smtClean="0"/>
              <a:t>Si elle reçoit bien les traitements</a:t>
            </a:r>
          </a:p>
          <a:p>
            <a:r>
              <a:rPr lang="fr-CA" dirty="0" smtClean="0"/>
              <a:t>L’évolution des symptômes, les éléments surveillés</a:t>
            </a:r>
          </a:p>
          <a:p>
            <a:r>
              <a:rPr lang="fr-CA" dirty="0"/>
              <a:t> </a:t>
            </a:r>
            <a:r>
              <a:rPr lang="fr-CA" dirty="0" smtClean="0"/>
              <a:t>la façon dont elle peut réintégrer sa maison ou autre.</a:t>
            </a:r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30338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046586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Affichage à l'écran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Austin</vt:lpstr>
      <vt:lpstr>Cours 5</vt:lpstr>
      <vt:lpstr>Préparation de ton quart de travail p.79</vt:lpstr>
      <vt:lpstr>LES BUTS DE LA DÉMARCHE DE SOINS INFIRMIERS P.80</vt:lpstr>
      <vt:lpstr>PLAN THÉRAPEUTIQUE INFIRMIER</vt:lpstr>
      <vt:lpstr>Démarche de soins p.82</vt:lpstr>
      <vt:lpstr>Présentation PowerPoint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5</dc:title>
  <dc:creator>Petit, Anne-Gabrielle</dc:creator>
  <cp:lastModifiedBy>Petit, Anne-Gabrielle</cp:lastModifiedBy>
  <cp:revision>1</cp:revision>
  <dcterms:created xsi:type="dcterms:W3CDTF">2021-01-24T14:05:06Z</dcterms:created>
  <dcterms:modified xsi:type="dcterms:W3CDTF">2021-01-24T14:05:20Z</dcterms:modified>
</cp:coreProperties>
</file>