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Exo 2"/>
      <p:regular r:id="rId10"/>
      <p:bold r:id="rId11"/>
      <p:italic r:id="rId12"/>
      <p:boldItalic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xo2-bold.fntdata"/><Relationship Id="rId10" Type="http://schemas.openxmlformats.org/officeDocument/2006/relationships/font" Target="fonts/Exo2-regular.fntdata"/><Relationship Id="rId13" Type="http://schemas.openxmlformats.org/officeDocument/2006/relationships/font" Target="fonts/Exo2-boldItalic.fntdata"/><Relationship Id="rId12" Type="http://schemas.openxmlformats.org/officeDocument/2006/relationships/font" Target="fonts/Exo2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81000" y="-1267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325" y="-58150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" name="Google Shape;6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English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titre</a:t>
            </a:r>
            <a:endParaRPr/>
          </a:p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fghh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