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8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38803D89-4714-4457-9A05-A95425FFEFC5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CA" noProof="0" smtClean="0"/>
              <a:t>Cliquez pour modifier le style des sous-titres du masque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60670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3DB38-AA28-4B0F-B5DB-0BC316C9F98E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6796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DAFF0-4AC3-4D86-8697-54A851AF02DD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6459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C45AF-BD4B-4EBD-B611-AD92D5BD802F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0741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81B49-AA97-4ADB-92E3-CDDAC01DC464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387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AC2F9-D3B7-46F9-9C87-2CF65303F20F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8667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BC4B4-C611-4156-9073-B5C45431C040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476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3F488-C606-42FC-8F02-A74A8040129E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82500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DEFA0-8648-4606-A75D-DFFBE6192743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32008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8C646-8891-412C-9A0A-F80A2CDF1A2F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85547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5080B-1E8F-49B1-9894-02628D2F9832}" type="slidenum">
              <a:rPr lang="fr-CA">
                <a:solidFill>
                  <a:srgbClr val="000000"/>
                </a:solidFill>
              </a:rPr>
              <a:pPr/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93922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r-FR" dirty="0">
                <a:solidFill>
                  <a:srgbClr val="000000"/>
                </a:solidFill>
              </a:endParaRPr>
            </a:p>
          </p:txBody>
        </p:sp>
        <p:pic>
          <p:nvPicPr>
            <p:cNvPr id="4100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97001F-0C27-4D04-A37D-E6D27DC0C021}" type="slidenum">
              <a:rPr lang="fr-C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1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fr-CA" dirty="0"/>
              <a:t>Santé &amp; Sécurité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3429000"/>
            <a:ext cx="6400800" cy="1447800"/>
          </a:xfrm>
          <a:ln/>
        </p:spPr>
        <p:txBody>
          <a:bodyPr/>
          <a:lstStyle/>
          <a:p>
            <a:r>
              <a:rPr lang="fr-CA" dirty="0"/>
              <a:t>Module </a:t>
            </a:r>
            <a:r>
              <a:rPr lang="fr-CA" dirty="0" smtClean="0"/>
              <a:t>9-10 (Frein, Suspension et Direction)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60943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meilleure alternative à ce nettoyant est le poste de nettoyage à frein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68960"/>
            <a:ext cx="2448272" cy="315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5626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Vous allez aussi utiliser du liquide à frein ainsi que des lubrifiants spéciaux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140968"/>
            <a:ext cx="1609725" cy="28479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5612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600" dirty="0" smtClean="0">
                <a:solidFill>
                  <a:srgbClr val="FF0000"/>
                </a:solidFill>
              </a:rPr>
              <a:t>Référez vous toujours aux indications inscrit sur le contenant du produit que vous utilisez.</a:t>
            </a:r>
            <a:endParaRPr lang="fr-C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323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Vous allez utiliser des équipements qui peuvent être dangereux, soyez toujours assuré de les utiliser de la manière recommandée.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6091716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Voici une presse hydraulique 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357437"/>
            <a:ext cx="3951883" cy="395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65866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Voici une presse à ressort </a:t>
            </a:r>
            <a:r>
              <a:rPr lang="fr-CA" dirty="0" err="1" smtClean="0"/>
              <a:t>MacPherson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49" y="2636912"/>
            <a:ext cx="2841215" cy="389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6804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 voici une beaucoup plus sécuritaire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636912"/>
            <a:ext cx="3813944" cy="381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32838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Soyez toujours consciencieux de la force des ressorts et comment vous travaillez sur un véhicule.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96789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Bon travail !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66" y="2420887"/>
            <a:ext cx="4889918" cy="367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7144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Pourquoi est-il important de se sensibiliser?</a:t>
            </a:r>
          </a:p>
          <a:p>
            <a:r>
              <a:rPr lang="fr-CA" dirty="0"/>
              <a:t>Serais-je plus avancé d’être blessé que d’avoir pris 18 secondes de plus?</a:t>
            </a:r>
          </a:p>
          <a:p>
            <a:r>
              <a:rPr lang="fr-CA" dirty="0"/>
              <a:t>Est-ce que le patron doit me fournir certains équipements de protection?</a:t>
            </a:r>
          </a:p>
        </p:txBody>
      </p:sp>
    </p:spTree>
    <p:extLst>
      <p:ext uri="{BB962C8B-B14F-4D97-AF65-F5344CB8AC3E}">
        <p14:creationId xmlns:p14="http://schemas.microsoft.com/office/powerpoint/2010/main" val="7340650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760" y="1916832"/>
            <a:ext cx="6400800" cy="1972816"/>
          </a:xfrm>
        </p:spPr>
        <p:txBody>
          <a:bodyPr/>
          <a:lstStyle/>
          <a:p>
            <a:r>
              <a:rPr lang="fr-CA" dirty="0"/>
              <a:t>Quelles blessures je pourrais m’infliger durant le module </a:t>
            </a:r>
            <a:r>
              <a:rPr lang="fr-CA" dirty="0" smtClean="0"/>
              <a:t>9-10?</a:t>
            </a:r>
          </a:p>
          <a:p>
            <a:endParaRPr lang="fr-CA" dirty="0"/>
          </a:p>
          <a:p>
            <a:endParaRPr lang="fr-CA" dirty="0" smtClean="0"/>
          </a:p>
          <a:p>
            <a:r>
              <a:rPr lang="fr-CA" dirty="0" smtClean="0"/>
              <a:t>Le port de l’équipement de protection est obligatoire (lunettes et bottes de sécurité)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263934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700808"/>
            <a:ext cx="2685904" cy="1571254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429000"/>
            <a:ext cx="2814960" cy="281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543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Il est important de savoir qui est secouriste et comment procéder lorsqu’il arrive un accident.</a:t>
            </a:r>
          </a:p>
        </p:txBody>
      </p:sp>
      <p:pic>
        <p:nvPicPr>
          <p:cNvPr id="6148" name="Picture 4" descr="200px-Sgdf_secouris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35756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555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Santé Sécurité au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Nous allons traiter de…</a:t>
            </a:r>
          </a:p>
          <a:p>
            <a:pPr marL="0" indent="0">
              <a:buNone/>
            </a:pPr>
            <a:endParaRPr lang="fr-CA" dirty="0" smtClean="0"/>
          </a:p>
          <a:p>
            <a:r>
              <a:rPr lang="fr-CA" dirty="0" smtClean="0"/>
              <a:t>Coupures</a:t>
            </a:r>
          </a:p>
          <a:p>
            <a:r>
              <a:rPr lang="fr-CA" dirty="0" smtClean="0"/>
              <a:t>Égratignures</a:t>
            </a:r>
          </a:p>
          <a:p>
            <a:r>
              <a:rPr lang="fr-CA" dirty="0" smtClean="0"/>
              <a:t>Produits nocifs</a:t>
            </a:r>
          </a:p>
          <a:p>
            <a:r>
              <a:rPr lang="fr-CA" dirty="0" smtClean="0"/>
              <a:t>Techniques de travail</a:t>
            </a:r>
          </a:p>
        </p:txBody>
      </p:sp>
    </p:spTree>
    <p:extLst>
      <p:ext uri="{BB962C8B-B14F-4D97-AF65-F5344CB8AC3E}">
        <p14:creationId xmlns:p14="http://schemas.microsoft.com/office/powerpoint/2010/main" val="3449795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Santé Sécurité au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Quels outils pensez-vous utiliser dans le module 9-10 – Frein, suspension et direction ?</a:t>
            </a:r>
          </a:p>
          <a:p>
            <a:endParaRPr lang="fr-CA" dirty="0"/>
          </a:p>
          <a:p>
            <a:r>
              <a:rPr lang="fr-CA" dirty="0" smtClean="0"/>
              <a:t>Répondez à main levée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030218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Voici quelques outils en exemple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76872"/>
            <a:ext cx="3999880" cy="399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227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Santé Sécurité au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produits nocifs que vous allez utiliser sont les suivants</a:t>
            </a:r>
          </a:p>
          <a:p>
            <a:r>
              <a:rPr lang="fr-CA" dirty="0" smtClean="0"/>
              <a:t>Le nettoyant à frein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50100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818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re">
  <a:themeElements>
    <a:clrScheme name="Offre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Offr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re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re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re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re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re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re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re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re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5F57521A526B47B3E0E619013F668B" ma:contentTypeVersion="16" ma:contentTypeDescription="Crée un document." ma:contentTypeScope="" ma:versionID="7349b71b3f3bb279d8769a7e1184ab0e">
  <xsd:schema xmlns:xsd="http://www.w3.org/2001/XMLSchema" xmlns:xs="http://www.w3.org/2001/XMLSchema" xmlns:p="http://schemas.microsoft.com/office/2006/metadata/properties" xmlns:ns2="cd76025b-0e71-499d-8465-15b9c4cee7e7" xmlns:ns3="cc1f7e8a-adc1-4136-953b-43f17b1a00d6" targetNamespace="http://schemas.microsoft.com/office/2006/metadata/properties" ma:root="true" ma:fieldsID="020705c9bad3a9e49b873500745c7553" ns2:_="" ns3:_="">
    <xsd:import namespace="cd76025b-0e71-499d-8465-15b9c4cee7e7"/>
    <xsd:import namespace="cc1f7e8a-adc1-4136-953b-43f17b1a00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6025b-0e71-499d-8465-15b9c4cee7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cdfe4dc5-eb46-4b6f-86f8-cb08bb4782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f7e8a-adc1-4136-953b-43f17b1a00d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58055d2-e6b6-4d1f-9ff7-9b8e59ee052a}" ma:internalName="TaxCatchAll" ma:showField="CatchAllData" ma:web="cc1f7e8a-adc1-4136-953b-43f17b1a00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d76025b-0e71-499d-8465-15b9c4cee7e7">
      <Terms xmlns="http://schemas.microsoft.com/office/infopath/2007/PartnerControls"/>
    </lcf76f155ced4ddcb4097134ff3c332f>
    <TaxCatchAll xmlns="cc1f7e8a-adc1-4136-953b-43f17b1a00d6" xsi:nil="true"/>
  </documentManagement>
</p:properties>
</file>

<file path=customXml/itemProps1.xml><?xml version="1.0" encoding="utf-8"?>
<ds:datastoreItem xmlns:ds="http://schemas.openxmlformats.org/officeDocument/2006/customXml" ds:itemID="{DE1185C4-E2A5-405E-A6A1-914C214D47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EEC50-B5D6-4B66-8E3E-AC12547293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6025b-0e71-499d-8465-15b9c4cee7e7"/>
    <ds:schemaRef ds:uri="cc1f7e8a-adc1-4136-953b-43f17b1a0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C5F4DF-74F5-4B2D-8F82-D17C9DB7A5B8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c1f7e8a-adc1-4136-953b-43f17b1a00d6"/>
    <ds:schemaRef ds:uri="cd76025b-0e71-499d-8465-15b9c4cee7e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300</Words>
  <Application>Microsoft Office PowerPoint</Application>
  <PresentationFormat>Affichage à l'écran (4:3)</PresentationFormat>
  <Paragraphs>48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Offre</vt:lpstr>
      <vt:lpstr>Santé &amp; Sécurité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  <vt:lpstr>Santé Sécurité au Travail</vt:lpstr>
    </vt:vector>
  </TitlesOfParts>
  <Company>CSRDN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Santé &amp; Sécurité</dc:title>
  <dc:creator>Morel Breton, Alexandre</dc:creator>
  <cp:lastModifiedBy>Pellerin, Anyck</cp:lastModifiedBy>
  <cp:revision>7</cp:revision>
  <dcterms:created xsi:type="dcterms:W3CDTF">2014-02-25T17:23:39Z</dcterms:created>
  <dcterms:modified xsi:type="dcterms:W3CDTF">2022-04-28T21:27:59Z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0x010100735F57521A526B47B3E0E619013F668B</vt:lpwstr>
  </property>
  <property fmtid="{D5CDD505-2E9C-101B-9397-08002B2CF9AE}" pid="3" name="MediaServiceImageTags">
    <vt:lpwstr/>
  </property>
</Properties>
</file>