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424" r:id="rId2"/>
    <p:sldId id="400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399" r:id="rId11"/>
    <p:sldId id="256" r:id="rId12"/>
    <p:sldId id="432" r:id="rId13"/>
    <p:sldId id="433" r:id="rId14"/>
    <p:sldId id="434" r:id="rId15"/>
    <p:sldId id="435" r:id="rId16"/>
    <p:sldId id="436" r:id="rId17"/>
    <p:sldId id="408" r:id="rId18"/>
    <p:sldId id="437" r:id="rId19"/>
    <p:sldId id="438" r:id="rId20"/>
    <p:sldId id="439" r:id="rId21"/>
    <p:sldId id="440" r:id="rId22"/>
    <p:sldId id="42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F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2315C-887C-46D7-926D-E0F18D561CA9}" v="3853" dt="2024-04-11T17:55:01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4072315C-887C-46D7-926D-E0F18D561CA9}"/>
    <pc:docChg chg="undo custSel addSld delSld modSld sldOrd modMainMaster">
      <pc:chgData name="bolduc, Karole-anne" userId="7ec06f55-c6e3-436a-8239-95fc4e9050c7" providerId="ADAL" clId="{4072315C-887C-46D7-926D-E0F18D561CA9}" dt="2024-04-11T17:55:22.753" v="7588" actId="313"/>
      <pc:docMkLst>
        <pc:docMk/>
      </pc:docMkLst>
      <pc:sldChg chg="modSp mod modTransition">
        <pc:chgData name="bolduc, Karole-anne" userId="7ec06f55-c6e3-436a-8239-95fc4e9050c7" providerId="ADAL" clId="{4072315C-887C-46D7-926D-E0F18D561CA9}" dt="2024-04-11T14:29:58.568" v="4212" actId="20577"/>
        <pc:sldMkLst>
          <pc:docMk/>
          <pc:sldMk cId="253434925" sldId="256"/>
        </pc:sldMkLst>
        <pc:spChg chg="mod">
          <ac:chgData name="bolduc, Karole-anne" userId="7ec06f55-c6e3-436a-8239-95fc4e9050c7" providerId="ADAL" clId="{4072315C-887C-46D7-926D-E0F18D561CA9}" dt="2024-04-11T14:29:58.568" v="4212" actId="20577"/>
          <ac:spMkLst>
            <pc:docMk/>
            <pc:sldMk cId="253434925" sldId="256"/>
            <ac:spMk id="3" creationId="{80297F3F-CEA2-4A3C-AF0E-DBDB13856346}"/>
          </ac:spMkLst>
        </pc:spChg>
      </pc:sldChg>
      <pc:sldChg chg="del modTransition">
        <pc:chgData name="bolduc, Karole-anne" userId="7ec06f55-c6e3-436a-8239-95fc4e9050c7" providerId="ADAL" clId="{4072315C-887C-46D7-926D-E0F18D561CA9}" dt="2024-04-11T13:45:00.479" v="429" actId="47"/>
        <pc:sldMkLst>
          <pc:docMk/>
          <pc:sldMk cId="2595827687" sldId="384"/>
        </pc:sldMkLst>
      </pc:sldChg>
      <pc:sldChg chg="del modTransition">
        <pc:chgData name="bolduc, Karole-anne" userId="7ec06f55-c6e3-436a-8239-95fc4e9050c7" providerId="ADAL" clId="{4072315C-887C-46D7-926D-E0F18D561CA9}" dt="2024-04-11T13:55:33.311" v="923" actId="47"/>
        <pc:sldMkLst>
          <pc:docMk/>
          <pc:sldMk cId="1114613401" sldId="385"/>
        </pc:sldMkLst>
      </pc:sldChg>
      <pc:sldChg chg="del modTransition">
        <pc:chgData name="bolduc, Karole-anne" userId="7ec06f55-c6e3-436a-8239-95fc4e9050c7" providerId="ADAL" clId="{4072315C-887C-46D7-926D-E0F18D561CA9}" dt="2024-04-11T14:04:54.412" v="1779" actId="47"/>
        <pc:sldMkLst>
          <pc:docMk/>
          <pc:sldMk cId="1087464083" sldId="386"/>
        </pc:sldMkLst>
      </pc:sldChg>
      <pc:sldChg chg="del modTransition">
        <pc:chgData name="bolduc, Karole-anne" userId="7ec06f55-c6e3-436a-8239-95fc4e9050c7" providerId="ADAL" clId="{4072315C-887C-46D7-926D-E0F18D561CA9}" dt="2024-04-11T14:09:34.807" v="2199" actId="47"/>
        <pc:sldMkLst>
          <pc:docMk/>
          <pc:sldMk cId="1340003830" sldId="387"/>
        </pc:sldMkLst>
      </pc:sldChg>
      <pc:sldChg chg="del modTransition">
        <pc:chgData name="bolduc, Karole-anne" userId="7ec06f55-c6e3-436a-8239-95fc4e9050c7" providerId="ADAL" clId="{4072315C-887C-46D7-926D-E0F18D561CA9}" dt="2024-04-11T14:14:10.844" v="2543" actId="47"/>
        <pc:sldMkLst>
          <pc:docMk/>
          <pc:sldMk cId="3362994356" sldId="388"/>
        </pc:sldMkLst>
      </pc:sldChg>
      <pc:sldChg chg="del modTransition">
        <pc:chgData name="bolduc, Karole-anne" userId="7ec06f55-c6e3-436a-8239-95fc4e9050c7" providerId="ADAL" clId="{4072315C-887C-46D7-926D-E0F18D561CA9}" dt="2024-04-11T14:14:15.366" v="2544" actId="47"/>
        <pc:sldMkLst>
          <pc:docMk/>
          <pc:sldMk cId="3690755060" sldId="389"/>
        </pc:sldMkLst>
      </pc:sldChg>
      <pc:sldChg chg="del modTransition">
        <pc:chgData name="bolduc, Karole-anne" userId="7ec06f55-c6e3-436a-8239-95fc4e9050c7" providerId="ADAL" clId="{4072315C-887C-46D7-926D-E0F18D561CA9}" dt="2024-04-11T14:14:17.385" v="2545" actId="47"/>
        <pc:sldMkLst>
          <pc:docMk/>
          <pc:sldMk cId="1465725544" sldId="390"/>
        </pc:sldMkLst>
      </pc:sldChg>
      <pc:sldChg chg="del modTransition">
        <pc:chgData name="bolduc, Karole-anne" userId="7ec06f55-c6e3-436a-8239-95fc4e9050c7" providerId="ADAL" clId="{4072315C-887C-46D7-926D-E0F18D561CA9}" dt="2024-04-11T14:14:18.309" v="2546" actId="47"/>
        <pc:sldMkLst>
          <pc:docMk/>
          <pc:sldMk cId="1689257471" sldId="391"/>
        </pc:sldMkLst>
      </pc:sldChg>
      <pc:sldChg chg="del modTransition">
        <pc:chgData name="bolduc, Karole-anne" userId="7ec06f55-c6e3-436a-8239-95fc4e9050c7" providerId="ADAL" clId="{4072315C-887C-46D7-926D-E0F18D561CA9}" dt="2024-04-11T14:14:19.210" v="2547" actId="47"/>
        <pc:sldMkLst>
          <pc:docMk/>
          <pc:sldMk cId="2056584641" sldId="392"/>
        </pc:sldMkLst>
      </pc:sldChg>
      <pc:sldChg chg="del modTransition">
        <pc:chgData name="bolduc, Karole-anne" userId="7ec06f55-c6e3-436a-8239-95fc4e9050c7" providerId="ADAL" clId="{4072315C-887C-46D7-926D-E0F18D561CA9}" dt="2024-04-11T14:14:28.827" v="2548" actId="47"/>
        <pc:sldMkLst>
          <pc:docMk/>
          <pc:sldMk cId="385532458" sldId="393"/>
        </pc:sldMkLst>
      </pc:sldChg>
      <pc:sldChg chg="del modTransition">
        <pc:chgData name="bolduc, Karole-anne" userId="7ec06f55-c6e3-436a-8239-95fc4e9050c7" providerId="ADAL" clId="{4072315C-887C-46D7-926D-E0F18D561CA9}" dt="2024-04-11T14:20:06.447" v="3158" actId="47"/>
        <pc:sldMkLst>
          <pc:docMk/>
          <pc:sldMk cId="2079095850" sldId="394"/>
        </pc:sldMkLst>
      </pc:sldChg>
      <pc:sldChg chg="del modTransition">
        <pc:chgData name="bolduc, Karole-anne" userId="7ec06f55-c6e3-436a-8239-95fc4e9050c7" providerId="ADAL" clId="{4072315C-887C-46D7-926D-E0F18D561CA9}" dt="2024-04-11T14:20:34.636" v="3202" actId="47"/>
        <pc:sldMkLst>
          <pc:docMk/>
          <pc:sldMk cId="1849067431" sldId="395"/>
        </pc:sldMkLst>
      </pc:sldChg>
      <pc:sldChg chg="del modTransition">
        <pc:chgData name="bolduc, Karole-anne" userId="7ec06f55-c6e3-436a-8239-95fc4e9050c7" providerId="ADAL" clId="{4072315C-887C-46D7-926D-E0F18D561CA9}" dt="2024-04-11T14:23:35.295" v="3458" actId="47"/>
        <pc:sldMkLst>
          <pc:docMk/>
          <pc:sldMk cId="2241385466" sldId="396"/>
        </pc:sldMkLst>
      </pc:sldChg>
      <pc:sldChg chg="del modTransition">
        <pc:chgData name="bolduc, Karole-anne" userId="7ec06f55-c6e3-436a-8239-95fc4e9050c7" providerId="ADAL" clId="{4072315C-887C-46D7-926D-E0F18D561CA9}" dt="2024-04-11T14:29:36.377" v="4198" actId="47"/>
        <pc:sldMkLst>
          <pc:docMk/>
          <pc:sldMk cId="3863846618" sldId="397"/>
        </pc:sldMkLst>
      </pc:sldChg>
      <pc:sldChg chg="del modTransition">
        <pc:chgData name="bolduc, Karole-anne" userId="7ec06f55-c6e3-436a-8239-95fc4e9050c7" providerId="ADAL" clId="{4072315C-887C-46D7-926D-E0F18D561CA9}" dt="2024-04-11T14:29:37.381" v="4199" actId="47"/>
        <pc:sldMkLst>
          <pc:docMk/>
          <pc:sldMk cId="1908606586" sldId="398"/>
        </pc:sldMkLst>
      </pc:sldChg>
      <pc:sldChg chg="modSp mod modTransition">
        <pc:chgData name="bolduc, Karole-anne" userId="7ec06f55-c6e3-436a-8239-95fc4e9050c7" providerId="ADAL" clId="{4072315C-887C-46D7-926D-E0F18D561CA9}" dt="2024-04-11T14:29:43.555" v="4207" actId="313"/>
        <pc:sldMkLst>
          <pc:docMk/>
          <pc:sldMk cId="566632770" sldId="399"/>
        </pc:sldMkLst>
        <pc:spChg chg="mod">
          <ac:chgData name="bolduc, Karole-anne" userId="7ec06f55-c6e3-436a-8239-95fc4e9050c7" providerId="ADAL" clId="{4072315C-887C-46D7-926D-E0F18D561CA9}" dt="2024-04-11T14:29:43.555" v="4207" actId="313"/>
          <ac:spMkLst>
            <pc:docMk/>
            <pc:sldMk cId="566632770" sldId="399"/>
            <ac:spMk id="3" creationId="{CD9CFCAD-B6B3-4458-AB2E-F45D01BD6AFF}"/>
          </ac:spMkLst>
        </pc:spChg>
      </pc:sldChg>
      <pc:sldChg chg="modTransition modAnim">
        <pc:chgData name="bolduc, Karole-anne" userId="7ec06f55-c6e3-436a-8239-95fc4e9050c7" providerId="ADAL" clId="{4072315C-887C-46D7-926D-E0F18D561CA9}" dt="2024-04-10T11:40:20.070" v="3"/>
        <pc:sldMkLst>
          <pc:docMk/>
          <pc:sldMk cId="3531414138" sldId="400"/>
        </pc:sldMkLst>
      </pc:sldChg>
      <pc:sldChg chg="del modTransition">
        <pc:chgData name="bolduc, Karole-anne" userId="7ec06f55-c6e3-436a-8239-95fc4e9050c7" providerId="ADAL" clId="{4072315C-887C-46D7-926D-E0F18D561CA9}" dt="2024-04-11T15:37:19.184" v="5402" actId="47"/>
        <pc:sldMkLst>
          <pc:docMk/>
          <pc:sldMk cId="1797696633" sldId="401"/>
        </pc:sldMkLst>
      </pc:sldChg>
      <pc:sldChg chg="del modTransition">
        <pc:chgData name="bolduc, Karole-anne" userId="7ec06f55-c6e3-436a-8239-95fc4e9050c7" providerId="ADAL" clId="{4072315C-887C-46D7-926D-E0F18D561CA9}" dt="2024-04-11T15:49:52.997" v="5659" actId="47"/>
        <pc:sldMkLst>
          <pc:docMk/>
          <pc:sldMk cId="277464480" sldId="402"/>
        </pc:sldMkLst>
      </pc:sldChg>
      <pc:sldChg chg="del modTransition">
        <pc:chgData name="bolduc, Karole-anne" userId="7ec06f55-c6e3-436a-8239-95fc4e9050c7" providerId="ADAL" clId="{4072315C-887C-46D7-926D-E0F18D561CA9}" dt="2024-04-11T15:52:45.013" v="5661" actId="47"/>
        <pc:sldMkLst>
          <pc:docMk/>
          <pc:sldMk cId="229115113" sldId="403"/>
        </pc:sldMkLst>
      </pc:sldChg>
      <pc:sldChg chg="del modTransition">
        <pc:chgData name="bolduc, Karole-anne" userId="7ec06f55-c6e3-436a-8239-95fc4e9050c7" providerId="ADAL" clId="{4072315C-887C-46D7-926D-E0F18D561CA9}" dt="2024-04-11T15:58:06.862" v="6215" actId="47"/>
        <pc:sldMkLst>
          <pc:docMk/>
          <pc:sldMk cId="2544747402" sldId="404"/>
        </pc:sldMkLst>
      </pc:sldChg>
      <pc:sldChg chg="del modTransition">
        <pc:chgData name="bolduc, Karole-anne" userId="7ec06f55-c6e3-436a-8239-95fc4e9050c7" providerId="ADAL" clId="{4072315C-887C-46D7-926D-E0F18D561CA9}" dt="2024-04-11T15:58:14.275" v="6218" actId="47"/>
        <pc:sldMkLst>
          <pc:docMk/>
          <pc:sldMk cId="965371653" sldId="405"/>
        </pc:sldMkLst>
      </pc:sldChg>
      <pc:sldChg chg="del modTransition">
        <pc:chgData name="bolduc, Karole-anne" userId="7ec06f55-c6e3-436a-8239-95fc4e9050c7" providerId="ADAL" clId="{4072315C-887C-46D7-926D-E0F18D561CA9}" dt="2024-04-11T15:58:25.496" v="6219" actId="47"/>
        <pc:sldMkLst>
          <pc:docMk/>
          <pc:sldMk cId="3529580435" sldId="406"/>
        </pc:sldMkLst>
      </pc:sldChg>
      <pc:sldChg chg="del modTransition">
        <pc:chgData name="bolduc, Karole-anne" userId="7ec06f55-c6e3-436a-8239-95fc4e9050c7" providerId="ADAL" clId="{4072315C-887C-46D7-926D-E0F18D561CA9}" dt="2024-04-11T15:58:28.335" v="6220" actId="47"/>
        <pc:sldMkLst>
          <pc:docMk/>
          <pc:sldMk cId="1967711094" sldId="407"/>
        </pc:sldMkLst>
      </pc:sldChg>
      <pc:sldChg chg="modSp mod modTransition">
        <pc:chgData name="bolduc, Karole-anne" userId="7ec06f55-c6e3-436a-8239-95fc4e9050c7" providerId="ADAL" clId="{4072315C-887C-46D7-926D-E0F18D561CA9}" dt="2024-04-11T15:59:55.853" v="6330" actId="313"/>
        <pc:sldMkLst>
          <pc:docMk/>
          <pc:sldMk cId="1096397870" sldId="408"/>
        </pc:sldMkLst>
        <pc:spChg chg="mod">
          <ac:chgData name="bolduc, Karole-anne" userId="7ec06f55-c6e3-436a-8239-95fc4e9050c7" providerId="ADAL" clId="{4072315C-887C-46D7-926D-E0F18D561CA9}" dt="2024-04-11T15:59:55.853" v="6330" actId="313"/>
          <ac:spMkLst>
            <pc:docMk/>
            <pc:sldMk cId="1096397870" sldId="408"/>
            <ac:spMk id="3" creationId="{007D4853-D4B3-4A8D-BD16-C4A8BCA02192}"/>
          </ac:spMkLst>
        </pc:spChg>
      </pc:sldChg>
      <pc:sldChg chg="del modTransition">
        <pc:chgData name="bolduc, Karole-anne" userId="7ec06f55-c6e3-436a-8239-95fc4e9050c7" providerId="ADAL" clId="{4072315C-887C-46D7-926D-E0F18D561CA9}" dt="2024-04-11T16:05:37.369" v="6607" actId="47"/>
        <pc:sldMkLst>
          <pc:docMk/>
          <pc:sldMk cId="1899571013" sldId="409"/>
        </pc:sldMkLst>
      </pc:sldChg>
      <pc:sldChg chg="delSp del mod modTransition">
        <pc:chgData name="bolduc, Karole-anne" userId="7ec06f55-c6e3-436a-8239-95fc4e9050c7" providerId="ADAL" clId="{4072315C-887C-46D7-926D-E0F18D561CA9}" dt="2024-04-11T17:44:18.646" v="6916" actId="47"/>
        <pc:sldMkLst>
          <pc:docMk/>
          <pc:sldMk cId="200624792" sldId="410"/>
        </pc:sldMkLst>
        <pc:picChg chg="del">
          <ac:chgData name="bolduc, Karole-anne" userId="7ec06f55-c6e3-436a-8239-95fc4e9050c7" providerId="ADAL" clId="{4072315C-887C-46D7-926D-E0F18D561CA9}" dt="2024-04-11T17:44:15.793" v="6915" actId="478"/>
          <ac:picMkLst>
            <pc:docMk/>
            <pc:sldMk cId="200624792" sldId="410"/>
            <ac:picMk id="3" creationId="{696569C8-21F3-4F8D-84DB-E1D4611BEC2F}"/>
          </ac:picMkLst>
        </pc:picChg>
      </pc:sldChg>
      <pc:sldChg chg="del modTransition">
        <pc:chgData name="bolduc, Karole-anne" userId="7ec06f55-c6e3-436a-8239-95fc4e9050c7" providerId="ADAL" clId="{4072315C-887C-46D7-926D-E0F18D561CA9}" dt="2024-04-11T17:54:11.204" v="7488" actId="47"/>
        <pc:sldMkLst>
          <pc:docMk/>
          <pc:sldMk cId="643587570" sldId="411"/>
        </pc:sldMkLst>
      </pc:sldChg>
      <pc:sldChg chg="del modTransition">
        <pc:chgData name="bolduc, Karole-anne" userId="7ec06f55-c6e3-436a-8239-95fc4e9050c7" providerId="ADAL" clId="{4072315C-887C-46D7-926D-E0F18D561CA9}" dt="2024-04-11T17:53:53.962" v="7485" actId="47"/>
        <pc:sldMkLst>
          <pc:docMk/>
          <pc:sldMk cId="3075079487" sldId="412"/>
        </pc:sldMkLst>
      </pc:sldChg>
      <pc:sldChg chg="del modTransition">
        <pc:chgData name="bolduc, Karole-anne" userId="7ec06f55-c6e3-436a-8239-95fc4e9050c7" providerId="ADAL" clId="{4072315C-887C-46D7-926D-E0F18D561CA9}" dt="2024-04-11T17:54:00.951" v="7486" actId="47"/>
        <pc:sldMkLst>
          <pc:docMk/>
          <pc:sldMk cId="945790189" sldId="413"/>
        </pc:sldMkLst>
      </pc:sldChg>
      <pc:sldChg chg="delSp del mod modTransition">
        <pc:chgData name="bolduc, Karole-anne" userId="7ec06f55-c6e3-436a-8239-95fc4e9050c7" providerId="ADAL" clId="{4072315C-887C-46D7-926D-E0F18D561CA9}" dt="2024-04-11T14:30:13.625" v="4214" actId="47"/>
        <pc:sldMkLst>
          <pc:docMk/>
          <pc:sldMk cId="2659963009" sldId="421"/>
        </pc:sldMkLst>
        <pc:picChg chg="del">
          <ac:chgData name="bolduc, Karole-anne" userId="7ec06f55-c6e3-436a-8239-95fc4e9050c7" providerId="ADAL" clId="{4072315C-887C-46D7-926D-E0F18D561CA9}" dt="2024-04-11T14:30:12.499" v="4213" actId="478"/>
          <ac:picMkLst>
            <pc:docMk/>
            <pc:sldMk cId="2659963009" sldId="421"/>
            <ac:picMk id="3" creationId="{7B96FC7E-54A5-490A-A67C-ACA2913AD5D5}"/>
          </ac:picMkLst>
        </pc:picChg>
      </pc:sldChg>
      <pc:sldChg chg="del modTransition">
        <pc:chgData name="bolduc, Karole-anne" userId="7ec06f55-c6e3-436a-8239-95fc4e9050c7" providerId="ADAL" clId="{4072315C-887C-46D7-926D-E0F18D561CA9}" dt="2024-04-11T14:37:49.579" v="4840" actId="47"/>
        <pc:sldMkLst>
          <pc:docMk/>
          <pc:sldMk cId="2434301134" sldId="422"/>
        </pc:sldMkLst>
      </pc:sldChg>
      <pc:sldChg chg="modSp mod modTransition">
        <pc:chgData name="bolduc, Karole-anne" userId="7ec06f55-c6e3-436a-8239-95fc4e9050c7" providerId="ADAL" clId="{4072315C-887C-46D7-926D-E0F18D561CA9}" dt="2024-04-11T17:55:22.753" v="7588" actId="313"/>
        <pc:sldMkLst>
          <pc:docMk/>
          <pc:sldMk cId="511669665" sldId="423"/>
        </pc:sldMkLst>
        <pc:spChg chg="mod">
          <ac:chgData name="bolduc, Karole-anne" userId="7ec06f55-c6e3-436a-8239-95fc4e9050c7" providerId="ADAL" clId="{4072315C-887C-46D7-926D-E0F18D561CA9}" dt="2024-04-11T17:55:22.753" v="7588" actId="313"/>
          <ac:spMkLst>
            <pc:docMk/>
            <pc:sldMk cId="511669665" sldId="423"/>
            <ac:spMk id="3" creationId="{007D4853-D4B3-4A8D-BD16-C4A8BCA02192}"/>
          </ac:spMkLst>
        </pc:spChg>
      </pc:sldChg>
      <pc:sldChg chg="addSp delSp modSp mod delAnim modAnim delDesignElem">
        <pc:chgData name="bolduc, Karole-anne" userId="7ec06f55-c6e3-436a-8239-95fc4e9050c7" providerId="ADAL" clId="{4072315C-887C-46D7-926D-E0F18D561CA9}" dt="2024-04-11T13:44:53.361" v="428" actId="1076"/>
        <pc:sldMkLst>
          <pc:docMk/>
          <pc:sldMk cId="3003210554" sldId="425"/>
        </pc:sldMkLst>
        <pc:spChg chg="mod">
          <ac:chgData name="bolduc, Karole-anne" userId="7ec06f55-c6e3-436a-8239-95fc4e9050c7" providerId="ADAL" clId="{4072315C-887C-46D7-926D-E0F18D561CA9}" dt="2024-04-10T11:45:34.011" v="36" actId="20577"/>
          <ac:spMkLst>
            <pc:docMk/>
            <pc:sldMk cId="3003210554" sldId="425"/>
            <ac:spMk id="2" creationId="{1A0D6AA8-306D-9B18-8B22-1519D95817B2}"/>
          </ac:spMkLst>
        </pc:spChg>
        <pc:spChg chg="add mod">
          <ac:chgData name="bolduc, Karole-anne" userId="7ec06f55-c6e3-436a-8239-95fc4e9050c7" providerId="ADAL" clId="{4072315C-887C-46D7-926D-E0F18D561CA9}" dt="2024-04-11T13:44:53.361" v="428" actId="1076"/>
          <ac:spMkLst>
            <pc:docMk/>
            <pc:sldMk cId="3003210554" sldId="425"/>
            <ac:spMk id="3" creationId="{53FE3A63-2397-DF57-92FA-91ACBDD85BB7}"/>
          </ac:spMkLst>
        </pc:spChg>
        <pc:spChg chg="mod">
          <ac:chgData name="bolduc, Karole-anne" userId="7ec06f55-c6e3-436a-8239-95fc4e9050c7" providerId="ADAL" clId="{4072315C-887C-46D7-926D-E0F18D561CA9}" dt="2024-04-10T12:12:08.095" v="167" actId="14100"/>
          <ac:spMkLst>
            <pc:docMk/>
            <pc:sldMk cId="3003210554" sldId="425"/>
            <ac:spMk id="6" creationId="{3CED0CB8-F7FE-8EFA-C353-FD9FC09EC8D6}"/>
          </ac:spMkLst>
        </pc:spChg>
        <pc:spChg chg="mod">
          <ac:chgData name="bolduc, Karole-anne" userId="7ec06f55-c6e3-436a-8239-95fc4e9050c7" providerId="ADAL" clId="{4072315C-887C-46D7-926D-E0F18D561CA9}" dt="2024-04-10T11:46:31.865" v="161" actId="20577"/>
          <ac:spMkLst>
            <pc:docMk/>
            <pc:sldMk cId="3003210554" sldId="425"/>
            <ac:spMk id="10" creationId="{14CD797E-6148-8E31-1FA7-F396A60E65C1}"/>
          </ac:spMkLst>
        </pc:spChg>
        <pc:spChg chg="del">
          <ac:chgData name="bolduc, Karole-anne" userId="7ec06f55-c6e3-436a-8239-95fc4e9050c7" providerId="ADAL" clId="{4072315C-887C-46D7-926D-E0F18D561CA9}" dt="2024-04-10T11:45:00.164" v="5" actId="21"/>
          <ac:spMkLst>
            <pc:docMk/>
            <pc:sldMk cId="3003210554" sldId="425"/>
            <ac:spMk id="11" creationId="{971B20A1-11CA-56A9-3ACC-77CCE4DE59A9}"/>
          </ac:spMkLst>
        </pc:spChg>
        <pc:picChg chg="mod">
          <ac:chgData name="bolduc, Karole-anne" userId="7ec06f55-c6e3-436a-8239-95fc4e9050c7" providerId="ADAL" clId="{4072315C-887C-46D7-926D-E0F18D561CA9}" dt="2024-04-10T12:11:52.789" v="162" actId="14826"/>
          <ac:picMkLst>
            <pc:docMk/>
            <pc:sldMk cId="3003210554" sldId="425"/>
            <ac:picMk id="5" creationId="{E07D0A21-8424-360C-D888-E932C3B46821}"/>
          </ac:picMkLst>
        </pc:picChg>
      </pc:sldChg>
      <pc:sldChg chg="addSp delSp modSp add mod ord delAnim modAnim">
        <pc:chgData name="bolduc, Karole-anne" userId="7ec06f55-c6e3-436a-8239-95fc4e9050c7" providerId="ADAL" clId="{4072315C-887C-46D7-926D-E0F18D561CA9}" dt="2024-04-11T13:57:18.421" v="1088" actId="20577"/>
        <pc:sldMkLst>
          <pc:docMk/>
          <pc:sldMk cId="3738489734" sldId="426"/>
        </pc:sldMkLst>
        <pc:spChg chg="mod">
          <ac:chgData name="bolduc, Karole-anne" userId="7ec06f55-c6e3-436a-8239-95fc4e9050c7" providerId="ADAL" clId="{4072315C-887C-46D7-926D-E0F18D561CA9}" dt="2024-04-11T13:52:14.886" v="460" actId="20577"/>
          <ac:spMkLst>
            <pc:docMk/>
            <pc:sldMk cId="3738489734" sldId="426"/>
            <ac:spMk id="2" creationId="{1A0D6AA8-306D-9B18-8B22-1519D95817B2}"/>
          </ac:spMkLst>
        </pc:spChg>
        <pc:spChg chg="mod">
          <ac:chgData name="bolduc, Karole-anne" userId="7ec06f55-c6e3-436a-8239-95fc4e9050c7" providerId="ADAL" clId="{4072315C-887C-46D7-926D-E0F18D561CA9}" dt="2024-04-11T13:52:54.806" v="536" actId="33524"/>
          <ac:spMkLst>
            <pc:docMk/>
            <pc:sldMk cId="3738489734" sldId="426"/>
            <ac:spMk id="3" creationId="{F7470C0D-368E-77F0-4A97-3A420E170BD1}"/>
          </ac:spMkLst>
        </pc:spChg>
        <pc:spChg chg="del">
          <ac:chgData name="bolduc, Karole-anne" userId="7ec06f55-c6e3-436a-8239-95fc4e9050c7" providerId="ADAL" clId="{4072315C-887C-46D7-926D-E0F18D561CA9}" dt="2024-04-11T13:47:22.763" v="434" actId="478"/>
          <ac:spMkLst>
            <pc:docMk/>
            <pc:sldMk cId="3738489734" sldId="426"/>
            <ac:spMk id="5" creationId="{815D3720-D505-2433-55EA-5EEE638A7393}"/>
          </ac:spMkLst>
        </pc:spChg>
        <pc:spChg chg="del">
          <ac:chgData name="bolduc, Karole-anne" userId="7ec06f55-c6e3-436a-8239-95fc4e9050c7" providerId="ADAL" clId="{4072315C-887C-46D7-926D-E0F18D561CA9}" dt="2024-04-11T13:47:18.323" v="433" actId="478"/>
          <ac:spMkLst>
            <pc:docMk/>
            <pc:sldMk cId="3738489734" sldId="426"/>
            <ac:spMk id="6" creationId="{6C76DAB1-E69D-D39B-4DCF-E7B25F9B439B}"/>
          </ac:spMkLst>
        </pc:spChg>
        <pc:spChg chg="mod">
          <ac:chgData name="bolduc, Karole-anne" userId="7ec06f55-c6e3-436a-8239-95fc4e9050c7" providerId="ADAL" clId="{4072315C-887C-46D7-926D-E0F18D561CA9}" dt="2024-04-11T13:57:18.421" v="1088" actId="20577"/>
          <ac:spMkLst>
            <pc:docMk/>
            <pc:sldMk cId="3738489734" sldId="426"/>
            <ac:spMk id="7" creationId="{14A5A52C-5605-9ECA-3E64-8520F847C33B}"/>
          </ac:spMkLst>
        </pc:spChg>
        <pc:spChg chg="add mod">
          <ac:chgData name="bolduc, Karole-anne" userId="7ec06f55-c6e3-436a-8239-95fc4e9050c7" providerId="ADAL" clId="{4072315C-887C-46D7-926D-E0F18D561CA9}" dt="2024-04-11T13:55:27.719" v="922" actId="115"/>
          <ac:spMkLst>
            <pc:docMk/>
            <pc:sldMk cId="3738489734" sldId="426"/>
            <ac:spMk id="8" creationId="{50C96DC6-D14F-DAEA-21E3-F2DB448C7B33}"/>
          </ac:spMkLst>
        </pc:spChg>
        <pc:spChg chg="add mod">
          <ac:chgData name="bolduc, Karole-anne" userId="7ec06f55-c6e3-436a-8239-95fc4e9050c7" providerId="ADAL" clId="{4072315C-887C-46D7-926D-E0F18D561CA9}" dt="2024-04-11T13:57:10.685" v="1085" actId="20577"/>
          <ac:spMkLst>
            <pc:docMk/>
            <pc:sldMk cId="3738489734" sldId="426"/>
            <ac:spMk id="9" creationId="{761B825E-68DB-A17D-DEE9-1FA4C247E233}"/>
          </ac:spMkLst>
        </pc:spChg>
        <pc:graphicFrameChg chg="mod modGraphic">
          <ac:chgData name="bolduc, Karole-anne" userId="7ec06f55-c6e3-436a-8239-95fc4e9050c7" providerId="ADAL" clId="{4072315C-887C-46D7-926D-E0F18D561CA9}" dt="2024-04-11T13:54:20.666" v="770" actId="20577"/>
          <ac:graphicFrameMkLst>
            <pc:docMk/>
            <pc:sldMk cId="3738489734" sldId="426"/>
            <ac:graphicFrameMk id="4" creationId="{5D06F1E6-74AC-DB88-EF5F-1A120E927681}"/>
          </ac:graphicFrameMkLst>
        </pc:graphicFrameChg>
      </pc:sldChg>
      <pc:sldChg chg="addSp delSp modSp add mod delAnim modAnim">
        <pc:chgData name="bolduc, Karole-anne" userId="7ec06f55-c6e3-436a-8239-95fc4e9050c7" providerId="ADAL" clId="{4072315C-887C-46D7-926D-E0F18D561CA9}" dt="2024-04-11T14:07:43.096" v="2198" actId="14100"/>
        <pc:sldMkLst>
          <pc:docMk/>
          <pc:sldMk cId="677191826" sldId="427"/>
        </pc:sldMkLst>
        <pc:spChg chg="mod">
          <ac:chgData name="bolduc, Karole-anne" userId="7ec06f55-c6e3-436a-8239-95fc4e9050c7" providerId="ADAL" clId="{4072315C-887C-46D7-926D-E0F18D561CA9}" dt="2024-04-11T14:04:30.911" v="1767" actId="14100"/>
          <ac:spMkLst>
            <pc:docMk/>
            <pc:sldMk cId="677191826" sldId="427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4072315C-887C-46D7-926D-E0F18D561CA9}" dt="2024-04-11T14:07:43.096" v="2198" actId="14100"/>
          <ac:spMkLst>
            <pc:docMk/>
            <pc:sldMk cId="677191826" sldId="427"/>
            <ac:spMk id="5" creationId="{F53965C2-F48E-A749-FC04-027726921083}"/>
          </ac:spMkLst>
        </pc:spChg>
        <pc:spChg chg="mod">
          <ac:chgData name="bolduc, Karole-anne" userId="7ec06f55-c6e3-436a-8239-95fc4e9050c7" providerId="ADAL" clId="{4072315C-887C-46D7-926D-E0F18D561CA9}" dt="2024-04-11T14:04:49.371" v="1778" actId="14100"/>
          <ac:spMkLst>
            <pc:docMk/>
            <pc:sldMk cId="677191826" sldId="427"/>
            <ac:spMk id="7" creationId="{14A5A52C-5605-9ECA-3E64-8520F847C33B}"/>
          </ac:spMkLst>
        </pc:spChg>
        <pc:spChg chg="del">
          <ac:chgData name="bolduc, Karole-anne" userId="7ec06f55-c6e3-436a-8239-95fc4e9050c7" providerId="ADAL" clId="{4072315C-887C-46D7-926D-E0F18D561CA9}" dt="2024-04-11T13:57:39.751" v="1091" actId="478"/>
          <ac:spMkLst>
            <pc:docMk/>
            <pc:sldMk cId="677191826" sldId="427"/>
            <ac:spMk id="8" creationId="{50C96DC6-D14F-DAEA-21E3-F2DB448C7B33}"/>
          </ac:spMkLst>
        </pc:spChg>
        <pc:spChg chg="del">
          <ac:chgData name="bolduc, Karole-anne" userId="7ec06f55-c6e3-436a-8239-95fc4e9050c7" providerId="ADAL" clId="{4072315C-887C-46D7-926D-E0F18D561CA9}" dt="2024-04-11T13:57:38.727" v="1090" actId="478"/>
          <ac:spMkLst>
            <pc:docMk/>
            <pc:sldMk cId="677191826" sldId="427"/>
            <ac:spMk id="9" creationId="{761B825E-68DB-A17D-DEE9-1FA4C247E233}"/>
          </ac:spMkLst>
        </pc:spChg>
        <pc:graphicFrameChg chg="mod modGraphic">
          <ac:chgData name="bolduc, Karole-anne" userId="7ec06f55-c6e3-436a-8239-95fc4e9050c7" providerId="ADAL" clId="{4072315C-887C-46D7-926D-E0F18D561CA9}" dt="2024-04-11T14:04:38.489" v="1770" actId="14100"/>
          <ac:graphicFrameMkLst>
            <pc:docMk/>
            <pc:sldMk cId="677191826" sldId="427"/>
            <ac:graphicFrameMk id="4" creationId="{5D06F1E6-74AC-DB88-EF5F-1A120E927681}"/>
          </ac:graphicFrameMkLst>
        </pc:graphicFrameChg>
      </pc:sldChg>
      <pc:sldChg chg="addSp delSp modSp add mod delAnim modAnim">
        <pc:chgData name="bolduc, Karole-anne" userId="7ec06f55-c6e3-436a-8239-95fc4e9050c7" providerId="ADAL" clId="{4072315C-887C-46D7-926D-E0F18D561CA9}" dt="2024-04-11T14:20:03.809" v="3157" actId="1076"/>
        <pc:sldMkLst>
          <pc:docMk/>
          <pc:sldMk cId="1686813965" sldId="428"/>
        </pc:sldMkLst>
        <pc:spChg chg="mod">
          <ac:chgData name="bolduc, Karole-anne" userId="7ec06f55-c6e3-436a-8239-95fc4e9050c7" providerId="ADAL" clId="{4072315C-887C-46D7-926D-E0F18D561CA9}" dt="2024-04-11T14:11:13.641" v="2263" actId="20577"/>
          <ac:spMkLst>
            <pc:docMk/>
            <pc:sldMk cId="1686813965" sldId="428"/>
            <ac:spMk id="3" creationId="{F7470C0D-368E-77F0-4A97-3A420E170BD1}"/>
          </ac:spMkLst>
        </pc:spChg>
        <pc:spChg chg="del">
          <ac:chgData name="bolduc, Karole-anne" userId="7ec06f55-c6e3-436a-8239-95fc4e9050c7" providerId="ADAL" clId="{4072315C-887C-46D7-926D-E0F18D561CA9}" dt="2024-04-11T14:11:16.334" v="2264" actId="478"/>
          <ac:spMkLst>
            <pc:docMk/>
            <pc:sldMk cId="1686813965" sldId="428"/>
            <ac:spMk id="5" creationId="{F53965C2-F48E-A749-FC04-027726921083}"/>
          </ac:spMkLst>
        </pc:spChg>
        <pc:spChg chg="add mod">
          <ac:chgData name="bolduc, Karole-anne" userId="7ec06f55-c6e3-436a-8239-95fc4e9050c7" providerId="ADAL" clId="{4072315C-887C-46D7-926D-E0F18D561CA9}" dt="2024-04-11T14:20:03.809" v="3157" actId="1076"/>
          <ac:spMkLst>
            <pc:docMk/>
            <pc:sldMk cId="1686813965" sldId="428"/>
            <ac:spMk id="6" creationId="{5520DB31-83A9-58C0-1201-9DEA747C9735}"/>
          </ac:spMkLst>
        </pc:spChg>
        <pc:spChg chg="mod">
          <ac:chgData name="bolduc, Karole-anne" userId="7ec06f55-c6e3-436a-8239-95fc4e9050c7" providerId="ADAL" clId="{4072315C-887C-46D7-926D-E0F18D561CA9}" dt="2024-04-11T14:14:03.139" v="2542" actId="20577"/>
          <ac:spMkLst>
            <pc:docMk/>
            <pc:sldMk cId="1686813965" sldId="428"/>
            <ac:spMk id="7" creationId="{14A5A52C-5605-9ECA-3E64-8520F847C33B}"/>
          </ac:spMkLst>
        </pc:spChg>
        <pc:graphicFrameChg chg="mod modGraphic">
          <ac:chgData name="bolduc, Karole-anne" userId="7ec06f55-c6e3-436a-8239-95fc4e9050c7" providerId="ADAL" clId="{4072315C-887C-46D7-926D-E0F18D561CA9}" dt="2024-04-11T14:13:56.979" v="2539" actId="20577"/>
          <ac:graphicFrameMkLst>
            <pc:docMk/>
            <pc:sldMk cId="1686813965" sldId="428"/>
            <ac:graphicFrameMk id="4" creationId="{5D06F1E6-74AC-DB88-EF5F-1A120E927681}"/>
          </ac:graphicFrameMkLst>
        </pc:graphicFrameChg>
      </pc:sldChg>
      <pc:sldChg chg="addSp delSp modSp add del mod ord delAnim">
        <pc:chgData name="bolduc, Karole-anne" userId="7ec06f55-c6e3-436a-8239-95fc4e9050c7" providerId="ADAL" clId="{4072315C-887C-46D7-926D-E0F18D561CA9}" dt="2024-04-11T14:20:33.231" v="3201" actId="47"/>
        <pc:sldMkLst>
          <pc:docMk/>
          <pc:sldMk cId="1218607638" sldId="429"/>
        </pc:sldMkLst>
        <pc:spChg chg="del mod">
          <ac:chgData name="bolduc, Karole-anne" userId="7ec06f55-c6e3-436a-8239-95fc4e9050c7" providerId="ADAL" clId="{4072315C-887C-46D7-926D-E0F18D561CA9}" dt="2024-04-11T14:20:30.949" v="3200" actId="478"/>
          <ac:spMkLst>
            <pc:docMk/>
            <pc:sldMk cId="1218607638" sldId="429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4072315C-887C-46D7-926D-E0F18D561CA9}" dt="2024-04-11T14:20:30.949" v="3200" actId="478"/>
          <ac:spMkLst>
            <pc:docMk/>
            <pc:sldMk cId="1218607638" sldId="429"/>
            <ac:spMk id="6" creationId="{CC6F4508-ED94-7C0C-BBB9-C6E1DABB90A6}"/>
          </ac:spMkLst>
        </pc:spChg>
        <pc:spChg chg="del">
          <ac:chgData name="bolduc, Karole-anne" userId="7ec06f55-c6e3-436a-8239-95fc4e9050c7" providerId="ADAL" clId="{4072315C-887C-46D7-926D-E0F18D561CA9}" dt="2024-04-11T14:20:20.051" v="3163" actId="478"/>
          <ac:spMkLst>
            <pc:docMk/>
            <pc:sldMk cId="1218607638" sldId="429"/>
            <ac:spMk id="8" creationId="{50C96DC6-D14F-DAEA-21E3-F2DB448C7B33}"/>
          </ac:spMkLst>
        </pc:spChg>
        <pc:spChg chg="del">
          <ac:chgData name="bolduc, Karole-anne" userId="7ec06f55-c6e3-436a-8239-95fc4e9050c7" providerId="ADAL" clId="{4072315C-887C-46D7-926D-E0F18D561CA9}" dt="2024-04-11T14:20:19.463" v="3162" actId="478"/>
          <ac:spMkLst>
            <pc:docMk/>
            <pc:sldMk cId="1218607638" sldId="429"/>
            <ac:spMk id="9" creationId="{761B825E-68DB-A17D-DEE9-1FA4C247E233}"/>
          </ac:spMkLst>
        </pc:spChg>
      </pc:sldChg>
      <pc:sldChg chg="delSp modSp add mod ord delAnim">
        <pc:chgData name="bolduc, Karole-anne" userId="7ec06f55-c6e3-436a-8239-95fc4e9050c7" providerId="ADAL" clId="{4072315C-887C-46D7-926D-E0F18D561CA9}" dt="2024-04-11T14:23:31.339" v="3457" actId="313"/>
        <pc:sldMkLst>
          <pc:docMk/>
          <pc:sldMk cId="4287149709" sldId="429"/>
        </pc:sldMkLst>
        <pc:spChg chg="mod">
          <ac:chgData name="bolduc, Karole-anne" userId="7ec06f55-c6e3-436a-8239-95fc4e9050c7" providerId="ADAL" clId="{4072315C-887C-46D7-926D-E0F18D561CA9}" dt="2024-04-11T14:21:26.582" v="3229" actId="14100"/>
          <ac:spMkLst>
            <pc:docMk/>
            <pc:sldMk cId="4287149709" sldId="429"/>
            <ac:spMk id="2" creationId="{1A0D6AA8-306D-9B18-8B22-1519D95817B2}"/>
          </ac:spMkLst>
        </pc:spChg>
        <pc:spChg chg="del">
          <ac:chgData name="bolduc, Karole-anne" userId="7ec06f55-c6e3-436a-8239-95fc4e9050c7" providerId="ADAL" clId="{4072315C-887C-46D7-926D-E0F18D561CA9}" dt="2024-04-11T14:20:57.858" v="3206" actId="21"/>
          <ac:spMkLst>
            <pc:docMk/>
            <pc:sldMk cId="4287149709" sldId="429"/>
            <ac:spMk id="3" creationId="{53FE3A63-2397-DF57-92FA-91ACBDD85BB7}"/>
          </ac:spMkLst>
        </pc:spChg>
        <pc:spChg chg="mod">
          <ac:chgData name="bolduc, Karole-anne" userId="7ec06f55-c6e3-436a-8239-95fc4e9050c7" providerId="ADAL" clId="{4072315C-887C-46D7-926D-E0F18D561CA9}" dt="2024-04-11T14:21:11.827" v="3215" actId="20577"/>
          <ac:spMkLst>
            <pc:docMk/>
            <pc:sldMk cId="4287149709" sldId="429"/>
            <ac:spMk id="6" creationId="{3CED0CB8-F7FE-8EFA-C353-FD9FC09EC8D6}"/>
          </ac:spMkLst>
        </pc:spChg>
        <pc:spChg chg="mod">
          <ac:chgData name="bolduc, Karole-anne" userId="7ec06f55-c6e3-436a-8239-95fc4e9050c7" providerId="ADAL" clId="{4072315C-887C-46D7-926D-E0F18D561CA9}" dt="2024-04-11T14:23:31.339" v="3457" actId="313"/>
          <ac:spMkLst>
            <pc:docMk/>
            <pc:sldMk cId="4287149709" sldId="429"/>
            <ac:spMk id="10" creationId="{14CD797E-6148-8E31-1FA7-F396A60E65C1}"/>
          </ac:spMkLst>
        </pc:spChg>
      </pc:sldChg>
      <pc:sldChg chg="addSp delSp modSp add mod ord delAnim modAnim">
        <pc:chgData name="bolduc, Karole-anne" userId="7ec06f55-c6e3-436a-8239-95fc4e9050c7" providerId="ADAL" clId="{4072315C-887C-46D7-926D-E0F18D561CA9}" dt="2024-04-11T14:25:52.287" v="3731" actId="20577"/>
        <pc:sldMkLst>
          <pc:docMk/>
          <pc:sldMk cId="3281008933" sldId="430"/>
        </pc:sldMkLst>
        <pc:spChg chg="mod">
          <ac:chgData name="bolduc, Karole-anne" userId="7ec06f55-c6e3-436a-8239-95fc4e9050c7" providerId="ADAL" clId="{4072315C-887C-46D7-926D-E0F18D561CA9}" dt="2024-04-11T14:23:49.832" v="3463" actId="20577"/>
          <ac:spMkLst>
            <pc:docMk/>
            <pc:sldMk cId="3281008933" sldId="430"/>
            <ac:spMk id="2" creationId="{1A0D6AA8-306D-9B18-8B22-1519D95817B2}"/>
          </ac:spMkLst>
        </pc:spChg>
        <pc:spChg chg="add mod">
          <ac:chgData name="bolduc, Karole-anne" userId="7ec06f55-c6e3-436a-8239-95fc4e9050c7" providerId="ADAL" clId="{4072315C-887C-46D7-926D-E0F18D561CA9}" dt="2024-04-11T14:25:52.287" v="3731" actId="20577"/>
          <ac:spMkLst>
            <pc:docMk/>
            <pc:sldMk cId="3281008933" sldId="430"/>
            <ac:spMk id="5" creationId="{450A040A-43CF-2537-85B1-0A9B0838FEAC}"/>
          </ac:spMkLst>
        </pc:spChg>
        <pc:spChg chg="mod">
          <ac:chgData name="bolduc, Karole-anne" userId="7ec06f55-c6e3-436a-8239-95fc4e9050c7" providerId="ADAL" clId="{4072315C-887C-46D7-926D-E0F18D561CA9}" dt="2024-04-11T14:25:18.086" v="3686" actId="20577"/>
          <ac:spMkLst>
            <pc:docMk/>
            <pc:sldMk cId="3281008933" sldId="430"/>
            <ac:spMk id="7" creationId="{14A5A52C-5605-9ECA-3E64-8520F847C33B}"/>
          </ac:spMkLst>
        </pc:spChg>
        <pc:spChg chg="del">
          <ac:chgData name="bolduc, Karole-anne" userId="7ec06f55-c6e3-436a-8239-95fc4e9050c7" providerId="ADAL" clId="{4072315C-887C-46D7-926D-E0F18D561CA9}" dt="2024-04-11T14:23:59.280" v="3466" actId="478"/>
          <ac:spMkLst>
            <pc:docMk/>
            <pc:sldMk cId="3281008933" sldId="430"/>
            <ac:spMk id="8" creationId="{50C96DC6-D14F-DAEA-21E3-F2DB448C7B33}"/>
          </ac:spMkLst>
        </pc:spChg>
        <pc:spChg chg="del mod">
          <ac:chgData name="bolduc, Karole-anne" userId="7ec06f55-c6e3-436a-8239-95fc4e9050c7" providerId="ADAL" clId="{4072315C-887C-46D7-926D-E0F18D561CA9}" dt="2024-04-11T14:23:57.926" v="3465" actId="478"/>
          <ac:spMkLst>
            <pc:docMk/>
            <pc:sldMk cId="3281008933" sldId="430"/>
            <ac:spMk id="9" creationId="{761B825E-68DB-A17D-DEE9-1FA4C247E233}"/>
          </ac:spMkLst>
        </pc:spChg>
        <pc:graphicFrameChg chg="modGraphic">
          <ac:chgData name="bolduc, Karole-anne" userId="7ec06f55-c6e3-436a-8239-95fc4e9050c7" providerId="ADAL" clId="{4072315C-887C-46D7-926D-E0F18D561CA9}" dt="2024-04-11T14:25:13.966" v="3682" actId="14100"/>
          <ac:graphicFrameMkLst>
            <pc:docMk/>
            <pc:sldMk cId="3281008933" sldId="430"/>
            <ac:graphicFrameMk id="4" creationId="{5D06F1E6-74AC-DB88-EF5F-1A120E927681}"/>
          </ac:graphicFrameMkLst>
        </pc:graphicFrameChg>
      </pc:sldChg>
      <pc:sldChg chg="delSp modSp add mod ord delAnim">
        <pc:chgData name="bolduc, Karole-anne" userId="7ec06f55-c6e3-436a-8239-95fc4e9050c7" providerId="ADAL" clId="{4072315C-887C-46D7-926D-E0F18D561CA9}" dt="2024-04-11T14:49:20.724" v="5071" actId="20577"/>
        <pc:sldMkLst>
          <pc:docMk/>
          <pc:sldMk cId="74201589" sldId="431"/>
        </pc:sldMkLst>
        <pc:spChg chg="mod">
          <ac:chgData name="bolduc, Karole-anne" userId="7ec06f55-c6e3-436a-8239-95fc4e9050c7" providerId="ADAL" clId="{4072315C-887C-46D7-926D-E0F18D561CA9}" dt="2024-04-11T14:38:14.946" v="4870" actId="20577"/>
          <ac:spMkLst>
            <pc:docMk/>
            <pc:sldMk cId="74201589" sldId="431"/>
            <ac:spMk id="2" creationId="{1A0D6AA8-306D-9B18-8B22-1519D95817B2}"/>
          </ac:spMkLst>
        </pc:spChg>
        <pc:spChg chg="mod">
          <ac:chgData name="bolduc, Karole-anne" userId="7ec06f55-c6e3-436a-8239-95fc4e9050c7" providerId="ADAL" clId="{4072315C-887C-46D7-926D-E0F18D561CA9}" dt="2024-04-11T14:26:43.072" v="3823" actId="20577"/>
          <ac:spMkLst>
            <pc:docMk/>
            <pc:sldMk cId="74201589" sldId="431"/>
            <ac:spMk id="3" creationId="{F7470C0D-368E-77F0-4A97-3A420E170BD1}"/>
          </ac:spMkLst>
        </pc:spChg>
        <pc:spChg chg="del">
          <ac:chgData name="bolduc, Karole-anne" userId="7ec06f55-c6e3-436a-8239-95fc4e9050c7" providerId="ADAL" clId="{4072315C-887C-46D7-926D-E0F18D561CA9}" dt="2024-04-11T14:26:16.960" v="3735" actId="478"/>
          <ac:spMkLst>
            <pc:docMk/>
            <pc:sldMk cId="74201589" sldId="431"/>
            <ac:spMk id="6" creationId="{5520DB31-83A9-58C0-1201-9DEA747C9735}"/>
          </ac:spMkLst>
        </pc:spChg>
        <pc:graphicFrameChg chg="modGraphic">
          <ac:chgData name="bolduc, Karole-anne" userId="7ec06f55-c6e3-436a-8239-95fc4e9050c7" providerId="ADAL" clId="{4072315C-887C-46D7-926D-E0F18D561CA9}" dt="2024-04-11T14:49:20.724" v="5071" actId="20577"/>
          <ac:graphicFrameMkLst>
            <pc:docMk/>
            <pc:sldMk cId="74201589" sldId="431"/>
            <ac:graphicFrameMk id="4" creationId="{5D06F1E6-74AC-DB88-EF5F-1A120E927681}"/>
          </ac:graphicFrameMkLst>
        </pc:graphicFrameChg>
      </pc:sldChg>
      <pc:sldChg chg="addSp modSp new mod modAnim">
        <pc:chgData name="bolduc, Karole-anne" userId="7ec06f55-c6e3-436a-8239-95fc4e9050c7" providerId="ADAL" clId="{4072315C-887C-46D7-926D-E0F18D561CA9}" dt="2024-04-11T14:33:36.832" v="4533" actId="403"/>
        <pc:sldMkLst>
          <pc:docMk/>
          <pc:sldMk cId="3597723544" sldId="432"/>
        </pc:sldMkLst>
        <pc:spChg chg="mod">
          <ac:chgData name="bolduc, Karole-anne" userId="7ec06f55-c6e3-436a-8239-95fc4e9050c7" providerId="ADAL" clId="{4072315C-887C-46D7-926D-E0F18D561CA9}" dt="2024-04-11T14:32:23.541" v="4398" actId="14861"/>
          <ac:spMkLst>
            <pc:docMk/>
            <pc:sldMk cId="3597723544" sldId="432"/>
            <ac:spMk id="2" creationId="{5FDCB82C-6166-75B1-DC56-524FD3C30C9A}"/>
          </ac:spMkLst>
        </pc:spChg>
        <pc:spChg chg="mod">
          <ac:chgData name="bolduc, Karole-anne" userId="7ec06f55-c6e3-436a-8239-95fc4e9050c7" providerId="ADAL" clId="{4072315C-887C-46D7-926D-E0F18D561CA9}" dt="2024-04-11T14:33:36.832" v="4533" actId="403"/>
          <ac:spMkLst>
            <pc:docMk/>
            <pc:sldMk cId="3597723544" sldId="432"/>
            <ac:spMk id="3" creationId="{B414380F-2030-C25F-335B-7DBA587BB142}"/>
          </ac:spMkLst>
        </pc:spChg>
        <pc:picChg chg="add mod ord">
          <ac:chgData name="bolduc, Karole-anne" userId="7ec06f55-c6e3-436a-8239-95fc4e9050c7" providerId="ADAL" clId="{4072315C-887C-46D7-926D-E0F18D561CA9}" dt="2024-04-11T14:33:18.468" v="4532" actId="14100"/>
          <ac:picMkLst>
            <pc:docMk/>
            <pc:sldMk cId="3597723544" sldId="432"/>
            <ac:picMk id="5" creationId="{50E7DB63-8C73-6B1D-BB9D-C09EA9B6D28B}"/>
          </ac:picMkLst>
        </pc:picChg>
      </pc:sldChg>
      <pc:sldChg chg="addSp delSp modSp add mod ord delAnim modAnim">
        <pc:chgData name="bolduc, Karole-anne" userId="7ec06f55-c6e3-436a-8239-95fc4e9050c7" providerId="ADAL" clId="{4072315C-887C-46D7-926D-E0F18D561CA9}" dt="2024-04-11T14:37:46.275" v="4839" actId="115"/>
        <pc:sldMkLst>
          <pc:docMk/>
          <pc:sldMk cId="4232013992" sldId="433"/>
        </pc:sldMkLst>
        <pc:spChg chg="mod">
          <ac:chgData name="bolduc, Karole-anne" userId="7ec06f55-c6e3-436a-8239-95fc4e9050c7" providerId="ADAL" clId="{4072315C-887C-46D7-926D-E0F18D561CA9}" dt="2024-04-11T14:33:53.077" v="4546" actId="20577"/>
          <ac:spMkLst>
            <pc:docMk/>
            <pc:sldMk cId="4232013992" sldId="433"/>
            <ac:spMk id="2" creationId="{1A0D6AA8-306D-9B18-8B22-1519D95817B2}"/>
          </ac:spMkLst>
        </pc:spChg>
        <pc:spChg chg="del">
          <ac:chgData name="bolduc, Karole-anne" userId="7ec06f55-c6e3-436a-8239-95fc4e9050c7" providerId="ADAL" clId="{4072315C-887C-46D7-926D-E0F18D561CA9}" dt="2024-04-11T14:34:05.146" v="4551" actId="21"/>
          <ac:spMkLst>
            <pc:docMk/>
            <pc:sldMk cId="4232013992" sldId="433"/>
            <ac:spMk id="3" creationId="{53FE3A63-2397-DF57-92FA-91ACBDD85BB7}"/>
          </ac:spMkLst>
        </pc:spChg>
        <pc:spChg chg="add mod">
          <ac:chgData name="bolduc, Karole-anne" userId="7ec06f55-c6e3-436a-8239-95fc4e9050c7" providerId="ADAL" clId="{4072315C-887C-46D7-926D-E0F18D561CA9}" dt="2024-04-11T14:36:34.419" v="4751"/>
          <ac:spMkLst>
            <pc:docMk/>
            <pc:sldMk cId="4232013992" sldId="433"/>
            <ac:spMk id="4" creationId="{212FF022-8354-8559-1A7C-C6198A24CFCC}"/>
          </ac:spMkLst>
        </pc:spChg>
        <pc:spChg chg="mod">
          <ac:chgData name="bolduc, Karole-anne" userId="7ec06f55-c6e3-436a-8239-95fc4e9050c7" providerId="ADAL" clId="{4072315C-887C-46D7-926D-E0F18D561CA9}" dt="2024-04-11T14:33:59.103" v="4550" actId="20577"/>
          <ac:spMkLst>
            <pc:docMk/>
            <pc:sldMk cId="4232013992" sldId="433"/>
            <ac:spMk id="6" creationId="{3CED0CB8-F7FE-8EFA-C353-FD9FC09EC8D6}"/>
          </ac:spMkLst>
        </pc:spChg>
        <pc:spChg chg="add mod">
          <ac:chgData name="bolduc, Karole-anne" userId="7ec06f55-c6e3-436a-8239-95fc4e9050c7" providerId="ADAL" clId="{4072315C-887C-46D7-926D-E0F18D561CA9}" dt="2024-04-11T14:37:46.275" v="4839" actId="115"/>
          <ac:spMkLst>
            <pc:docMk/>
            <pc:sldMk cId="4232013992" sldId="433"/>
            <ac:spMk id="7" creationId="{16E3B875-429A-49BE-8448-FD29A1CFB68C}"/>
          </ac:spMkLst>
        </pc:spChg>
        <pc:spChg chg="mod">
          <ac:chgData name="bolduc, Karole-anne" userId="7ec06f55-c6e3-436a-8239-95fc4e9050c7" providerId="ADAL" clId="{4072315C-887C-46D7-926D-E0F18D561CA9}" dt="2024-04-11T14:36:21.628" v="4750" actId="207"/>
          <ac:spMkLst>
            <pc:docMk/>
            <pc:sldMk cId="4232013992" sldId="433"/>
            <ac:spMk id="10" creationId="{14CD797E-6148-8E31-1FA7-F396A60E65C1}"/>
          </ac:spMkLst>
        </pc:spChg>
        <pc:picChg chg="mod modCrop">
          <ac:chgData name="bolduc, Karole-anne" userId="7ec06f55-c6e3-436a-8239-95fc4e9050c7" providerId="ADAL" clId="{4072315C-887C-46D7-926D-E0F18D561CA9}" dt="2024-04-11T14:35:13.895" v="4557" actId="1440"/>
          <ac:picMkLst>
            <pc:docMk/>
            <pc:sldMk cId="4232013992" sldId="433"/>
            <ac:picMk id="5" creationId="{E07D0A21-8424-360C-D888-E932C3B46821}"/>
          </ac:picMkLst>
        </pc:picChg>
      </pc:sldChg>
      <pc:sldChg chg="addSp modSp add mod ord modAnim">
        <pc:chgData name="bolduc, Karole-anne" userId="7ec06f55-c6e3-436a-8239-95fc4e9050c7" providerId="ADAL" clId="{4072315C-887C-46D7-926D-E0F18D561CA9}" dt="2024-04-11T15:41:20.291" v="5414" actId="1440"/>
        <pc:sldMkLst>
          <pc:docMk/>
          <pc:sldMk cId="2574237588" sldId="434"/>
        </pc:sldMkLst>
        <pc:spChg chg="mod">
          <ac:chgData name="bolduc, Karole-anne" userId="7ec06f55-c6e3-436a-8239-95fc4e9050c7" providerId="ADAL" clId="{4072315C-887C-46D7-926D-E0F18D561CA9}" dt="2024-04-11T14:38:11.299" v="4868" actId="20577"/>
          <ac:spMkLst>
            <pc:docMk/>
            <pc:sldMk cId="2574237588" sldId="434"/>
            <ac:spMk id="2" creationId="{1A0D6AA8-306D-9B18-8B22-1519D95817B2}"/>
          </ac:spMkLst>
        </pc:spChg>
        <pc:spChg chg="mod">
          <ac:chgData name="bolduc, Karole-anne" userId="7ec06f55-c6e3-436a-8239-95fc4e9050c7" providerId="ADAL" clId="{4072315C-887C-46D7-926D-E0F18D561CA9}" dt="2024-04-11T14:39:16.909" v="5027" actId="207"/>
          <ac:spMkLst>
            <pc:docMk/>
            <pc:sldMk cId="2574237588" sldId="434"/>
            <ac:spMk id="3" creationId="{F7470C0D-368E-77F0-4A97-3A420E170BD1}"/>
          </ac:spMkLst>
        </pc:spChg>
        <pc:spChg chg="add mod ord">
          <ac:chgData name="bolduc, Karole-anne" userId="7ec06f55-c6e3-436a-8239-95fc4e9050c7" providerId="ADAL" clId="{4072315C-887C-46D7-926D-E0F18D561CA9}" dt="2024-04-11T15:40:30.146" v="5412" actId="166"/>
          <ac:spMkLst>
            <pc:docMk/>
            <pc:sldMk cId="2574237588" sldId="434"/>
            <ac:spMk id="5" creationId="{F9F65E26-4628-FB3D-691F-8AEAF2D34A3D}"/>
          </ac:spMkLst>
        </pc:spChg>
        <pc:spChg chg="add mod">
          <ac:chgData name="bolduc, Karole-anne" userId="7ec06f55-c6e3-436a-8239-95fc4e9050c7" providerId="ADAL" clId="{4072315C-887C-46D7-926D-E0F18D561CA9}" dt="2024-04-11T15:37:37.006" v="5407"/>
          <ac:spMkLst>
            <pc:docMk/>
            <pc:sldMk cId="2574237588" sldId="434"/>
            <ac:spMk id="6" creationId="{79208324-E526-C9E8-71C9-8F103BD7A8F2}"/>
          </ac:spMkLst>
        </pc:spChg>
        <pc:spChg chg="mod">
          <ac:chgData name="bolduc, Karole-anne" userId="7ec06f55-c6e3-436a-8239-95fc4e9050c7" providerId="ADAL" clId="{4072315C-887C-46D7-926D-E0F18D561CA9}" dt="2024-04-11T14:39:27.131" v="5030" actId="20577"/>
          <ac:spMkLst>
            <pc:docMk/>
            <pc:sldMk cId="2574237588" sldId="434"/>
            <ac:spMk id="7" creationId="{14A5A52C-5605-9ECA-3E64-8520F847C33B}"/>
          </ac:spMkLst>
        </pc:spChg>
        <pc:graphicFrameChg chg="mod modGraphic">
          <ac:chgData name="bolduc, Karole-anne" userId="7ec06f55-c6e3-436a-8239-95fc4e9050c7" providerId="ADAL" clId="{4072315C-887C-46D7-926D-E0F18D561CA9}" dt="2024-04-11T15:35:58.173" v="5230" actId="14100"/>
          <ac:graphicFrameMkLst>
            <pc:docMk/>
            <pc:sldMk cId="2574237588" sldId="434"/>
            <ac:graphicFrameMk id="4" creationId="{5D06F1E6-74AC-DB88-EF5F-1A120E927681}"/>
          </ac:graphicFrameMkLst>
        </pc:graphicFrameChg>
        <pc:picChg chg="add mod">
          <ac:chgData name="bolduc, Karole-anne" userId="7ec06f55-c6e3-436a-8239-95fc4e9050c7" providerId="ADAL" clId="{4072315C-887C-46D7-926D-E0F18D561CA9}" dt="2024-04-11T15:41:20.291" v="5414" actId="1440"/>
          <ac:picMkLst>
            <pc:docMk/>
            <pc:sldMk cId="2574237588" sldId="434"/>
            <ac:picMk id="9" creationId="{0839C69A-B748-EBAA-369D-97E64CAB201F}"/>
          </ac:picMkLst>
        </pc:picChg>
      </pc:sldChg>
      <pc:sldChg chg="addSp delSp modSp add mod delAnim modAnim">
        <pc:chgData name="bolduc, Karole-anne" userId="7ec06f55-c6e3-436a-8239-95fc4e9050c7" providerId="ADAL" clId="{4072315C-887C-46D7-926D-E0F18D561CA9}" dt="2024-04-11T15:52:37.516" v="5660" actId="20577"/>
        <pc:sldMkLst>
          <pc:docMk/>
          <pc:sldMk cId="1566389798" sldId="435"/>
        </pc:sldMkLst>
        <pc:spChg chg="mod">
          <ac:chgData name="bolduc, Karole-anne" userId="7ec06f55-c6e3-436a-8239-95fc4e9050c7" providerId="ADAL" clId="{4072315C-887C-46D7-926D-E0F18D561CA9}" dt="2024-04-11T15:43:14.199" v="5426" actId="20577"/>
          <ac:spMkLst>
            <pc:docMk/>
            <pc:sldMk cId="1566389798" sldId="435"/>
            <ac:spMk id="2" creationId="{1A0D6AA8-306D-9B18-8B22-1519D95817B2}"/>
          </ac:spMkLst>
        </pc:spChg>
        <pc:spChg chg="mod">
          <ac:chgData name="bolduc, Karole-anne" userId="7ec06f55-c6e3-436a-8239-95fc4e9050c7" providerId="ADAL" clId="{4072315C-887C-46D7-926D-E0F18D561CA9}" dt="2024-04-11T15:44:13.552" v="5555" actId="20577"/>
          <ac:spMkLst>
            <pc:docMk/>
            <pc:sldMk cId="1566389798" sldId="435"/>
            <ac:spMk id="3" creationId="{F7470C0D-368E-77F0-4A97-3A420E170BD1}"/>
          </ac:spMkLst>
        </pc:spChg>
        <pc:spChg chg="del">
          <ac:chgData name="bolduc, Karole-anne" userId="7ec06f55-c6e3-436a-8239-95fc4e9050c7" providerId="ADAL" clId="{4072315C-887C-46D7-926D-E0F18D561CA9}" dt="2024-04-11T15:44:20.746" v="5556" actId="21"/>
          <ac:spMkLst>
            <pc:docMk/>
            <pc:sldMk cId="1566389798" sldId="435"/>
            <ac:spMk id="5" creationId="{F9F65E26-4628-FB3D-691F-8AEAF2D34A3D}"/>
          </ac:spMkLst>
        </pc:spChg>
        <pc:spChg chg="del">
          <ac:chgData name="bolduc, Karole-anne" userId="7ec06f55-c6e3-436a-8239-95fc4e9050c7" providerId="ADAL" clId="{4072315C-887C-46D7-926D-E0F18D561CA9}" dt="2024-04-11T15:41:35.193" v="5415" actId="478"/>
          <ac:spMkLst>
            <pc:docMk/>
            <pc:sldMk cId="1566389798" sldId="435"/>
            <ac:spMk id="6" creationId="{79208324-E526-C9E8-71C9-8F103BD7A8F2}"/>
          </ac:spMkLst>
        </pc:spChg>
        <pc:spChg chg="add mod">
          <ac:chgData name="bolduc, Karole-anne" userId="7ec06f55-c6e3-436a-8239-95fc4e9050c7" providerId="ADAL" clId="{4072315C-887C-46D7-926D-E0F18D561CA9}" dt="2024-04-11T15:52:37.516" v="5660" actId="20577"/>
          <ac:spMkLst>
            <pc:docMk/>
            <pc:sldMk cId="1566389798" sldId="435"/>
            <ac:spMk id="8" creationId="{94494A52-731D-6B58-FF4B-86CDE0B163F2}"/>
          </ac:spMkLst>
        </pc:spChg>
        <pc:graphicFrameChg chg="modGraphic">
          <ac:chgData name="bolduc, Karole-anne" userId="7ec06f55-c6e3-436a-8239-95fc4e9050c7" providerId="ADAL" clId="{4072315C-887C-46D7-926D-E0F18D561CA9}" dt="2024-04-11T15:48:02.409" v="5655" actId="20577"/>
          <ac:graphicFrameMkLst>
            <pc:docMk/>
            <pc:sldMk cId="1566389798" sldId="435"/>
            <ac:graphicFrameMk id="4" creationId="{5D06F1E6-74AC-DB88-EF5F-1A120E927681}"/>
          </ac:graphicFrameMkLst>
        </pc:graphicFrameChg>
        <pc:graphicFrameChg chg="add del mod">
          <ac:chgData name="bolduc, Karole-anne" userId="7ec06f55-c6e3-436a-8239-95fc4e9050c7" providerId="ADAL" clId="{4072315C-887C-46D7-926D-E0F18D561CA9}" dt="2024-04-11T15:49:51.150" v="5658"/>
          <ac:graphicFrameMkLst>
            <pc:docMk/>
            <pc:sldMk cId="1566389798" sldId="435"/>
            <ac:graphicFrameMk id="9" creationId="{1F389E49-EE80-8D27-90A5-0CDA564A48F5}"/>
          </ac:graphicFrameMkLst>
        </pc:graphicFrameChg>
      </pc:sldChg>
      <pc:sldChg chg="add del ord">
        <pc:chgData name="bolduc, Karole-anne" userId="7ec06f55-c6e3-436a-8239-95fc4e9050c7" providerId="ADAL" clId="{4072315C-887C-46D7-926D-E0F18D561CA9}" dt="2024-04-11T15:37:30.993" v="5406" actId="47"/>
        <pc:sldMkLst>
          <pc:docMk/>
          <pc:sldMk cId="3862779042" sldId="435"/>
        </pc:sldMkLst>
      </pc:sldChg>
      <pc:sldChg chg="addSp delSp modSp add mod ord delAnim modAnim">
        <pc:chgData name="bolduc, Karole-anne" userId="7ec06f55-c6e3-436a-8239-95fc4e9050c7" providerId="ADAL" clId="{4072315C-887C-46D7-926D-E0F18D561CA9}" dt="2024-04-11T15:59:47.045" v="6320" actId="115"/>
        <pc:sldMkLst>
          <pc:docMk/>
          <pc:sldMk cId="2689639518" sldId="436"/>
        </pc:sldMkLst>
        <pc:spChg chg="mod">
          <ac:chgData name="bolduc, Karole-anne" userId="7ec06f55-c6e3-436a-8239-95fc4e9050c7" providerId="ADAL" clId="{4072315C-887C-46D7-926D-E0F18D561CA9}" dt="2024-04-11T15:53:33.720" v="5673" actId="20577"/>
          <ac:spMkLst>
            <pc:docMk/>
            <pc:sldMk cId="2689639518" sldId="436"/>
            <ac:spMk id="2" creationId="{1A0D6AA8-306D-9B18-8B22-1519D95817B2}"/>
          </ac:spMkLst>
        </pc:spChg>
        <pc:spChg chg="mod">
          <ac:chgData name="bolduc, Karole-anne" userId="7ec06f55-c6e3-436a-8239-95fc4e9050c7" providerId="ADAL" clId="{4072315C-887C-46D7-926D-E0F18D561CA9}" dt="2024-04-11T15:53:53.084" v="5736" actId="20577"/>
          <ac:spMkLst>
            <pc:docMk/>
            <pc:sldMk cId="2689639518" sldId="436"/>
            <ac:spMk id="3" creationId="{F7470C0D-368E-77F0-4A97-3A420E170BD1}"/>
          </ac:spMkLst>
        </pc:spChg>
        <pc:spChg chg="del">
          <ac:chgData name="bolduc, Karole-anne" userId="7ec06f55-c6e3-436a-8239-95fc4e9050c7" providerId="ADAL" clId="{4072315C-887C-46D7-926D-E0F18D561CA9}" dt="2024-04-11T15:54:00.569" v="5737" actId="21"/>
          <ac:spMkLst>
            <pc:docMk/>
            <pc:sldMk cId="2689639518" sldId="436"/>
            <ac:spMk id="5" creationId="{F53965C2-F48E-A749-FC04-027726921083}"/>
          </ac:spMkLst>
        </pc:spChg>
        <pc:spChg chg="add mod">
          <ac:chgData name="bolduc, Karole-anne" userId="7ec06f55-c6e3-436a-8239-95fc4e9050c7" providerId="ADAL" clId="{4072315C-887C-46D7-926D-E0F18D561CA9}" dt="2024-04-11T15:58:01.078" v="6214"/>
          <ac:spMkLst>
            <pc:docMk/>
            <pc:sldMk cId="2689639518" sldId="436"/>
            <ac:spMk id="6" creationId="{6B751D17-D82C-82ED-8732-00C7609CB74F}"/>
          </ac:spMkLst>
        </pc:spChg>
        <pc:spChg chg="mod">
          <ac:chgData name="bolduc, Karole-anne" userId="7ec06f55-c6e3-436a-8239-95fc4e9050c7" providerId="ADAL" clId="{4072315C-887C-46D7-926D-E0F18D561CA9}" dt="2024-04-11T15:57:50.782" v="6213" actId="20577"/>
          <ac:spMkLst>
            <pc:docMk/>
            <pc:sldMk cId="2689639518" sldId="436"/>
            <ac:spMk id="7" creationId="{14A5A52C-5605-9ECA-3E64-8520F847C33B}"/>
          </ac:spMkLst>
        </pc:spChg>
        <pc:spChg chg="add mod">
          <ac:chgData name="bolduc, Karole-anne" userId="7ec06f55-c6e3-436a-8239-95fc4e9050c7" providerId="ADAL" clId="{4072315C-887C-46D7-926D-E0F18D561CA9}" dt="2024-04-11T15:59:47.045" v="6320" actId="115"/>
          <ac:spMkLst>
            <pc:docMk/>
            <pc:sldMk cId="2689639518" sldId="436"/>
            <ac:spMk id="8" creationId="{AC03182C-9FA0-3CCB-8B78-AB73C43D7FB5}"/>
          </ac:spMkLst>
        </pc:spChg>
        <pc:graphicFrameChg chg="modGraphic">
          <ac:chgData name="bolduc, Karole-anne" userId="7ec06f55-c6e3-436a-8239-95fc4e9050c7" providerId="ADAL" clId="{4072315C-887C-46D7-926D-E0F18D561CA9}" dt="2024-04-11T15:58:12.170" v="6217" actId="114"/>
          <ac:graphicFrameMkLst>
            <pc:docMk/>
            <pc:sldMk cId="2689639518" sldId="436"/>
            <ac:graphicFrameMk id="4" creationId="{5D06F1E6-74AC-DB88-EF5F-1A120E927681}"/>
          </ac:graphicFrameMkLst>
        </pc:graphicFrameChg>
      </pc:sldChg>
      <pc:sldChg chg="addSp modSp mod">
        <pc:chgData name="bolduc, Karole-anne" userId="7ec06f55-c6e3-436a-8239-95fc4e9050c7" providerId="ADAL" clId="{4072315C-887C-46D7-926D-E0F18D561CA9}" dt="2024-04-11T17:44:46.458" v="6921" actId="20577"/>
        <pc:sldMkLst>
          <pc:docMk/>
          <pc:sldMk cId="2019499724" sldId="437"/>
        </pc:sldMkLst>
        <pc:spChg chg="mod">
          <ac:chgData name="bolduc, Karole-anne" userId="7ec06f55-c6e3-436a-8239-95fc4e9050c7" providerId="ADAL" clId="{4072315C-887C-46D7-926D-E0F18D561CA9}" dt="2024-04-11T16:03:46.133" v="6606" actId="1076"/>
          <ac:spMkLst>
            <pc:docMk/>
            <pc:sldMk cId="2019499724" sldId="437"/>
            <ac:spMk id="2" creationId="{1A0D6AA8-306D-9B18-8B22-1519D95817B2}"/>
          </ac:spMkLst>
        </pc:spChg>
        <pc:spChg chg="add mod">
          <ac:chgData name="bolduc, Karole-anne" userId="7ec06f55-c6e3-436a-8239-95fc4e9050c7" providerId="ADAL" clId="{4072315C-887C-46D7-926D-E0F18D561CA9}" dt="2024-04-11T16:01:37.480" v="6375"/>
          <ac:spMkLst>
            <pc:docMk/>
            <pc:sldMk cId="2019499724" sldId="437"/>
            <ac:spMk id="3" creationId="{351B2A50-71F3-9B84-57D9-24208E351B7D}"/>
          </ac:spMkLst>
        </pc:spChg>
        <pc:spChg chg="mod">
          <ac:chgData name="bolduc, Karole-anne" userId="7ec06f55-c6e3-436a-8239-95fc4e9050c7" providerId="ADAL" clId="{4072315C-887C-46D7-926D-E0F18D561CA9}" dt="2024-04-11T17:44:46.458" v="6921" actId="20577"/>
          <ac:spMkLst>
            <pc:docMk/>
            <pc:sldMk cId="2019499724" sldId="437"/>
            <ac:spMk id="6" creationId="{3CED0CB8-F7FE-8EFA-C353-FD9FC09EC8D6}"/>
          </ac:spMkLst>
        </pc:spChg>
        <pc:spChg chg="mod">
          <ac:chgData name="bolduc, Karole-anne" userId="7ec06f55-c6e3-436a-8239-95fc4e9050c7" providerId="ADAL" clId="{4072315C-887C-46D7-926D-E0F18D561CA9}" dt="2024-04-11T16:03:45.224" v="6605" actId="207"/>
          <ac:spMkLst>
            <pc:docMk/>
            <pc:sldMk cId="2019499724" sldId="437"/>
            <ac:spMk id="10" creationId="{14CD797E-6148-8E31-1FA7-F396A60E65C1}"/>
          </ac:spMkLst>
        </pc:spChg>
        <pc:picChg chg="mod">
          <ac:chgData name="bolduc, Karole-anne" userId="7ec06f55-c6e3-436a-8239-95fc4e9050c7" providerId="ADAL" clId="{4072315C-887C-46D7-926D-E0F18D561CA9}" dt="2024-04-11T16:01:13.707" v="6341" actId="1440"/>
          <ac:picMkLst>
            <pc:docMk/>
            <pc:sldMk cId="2019499724" sldId="437"/>
            <ac:picMk id="5" creationId="{E07D0A21-8424-360C-D888-E932C3B46821}"/>
          </ac:picMkLst>
        </pc:picChg>
      </pc:sldChg>
      <pc:sldChg chg="addSp delSp modSp add mod ord delAnim modAnim">
        <pc:chgData name="bolduc, Karole-anne" userId="7ec06f55-c6e3-436a-8239-95fc4e9050c7" providerId="ADAL" clId="{4072315C-887C-46D7-926D-E0F18D561CA9}" dt="2024-04-11T17:44:51.246" v="6925" actId="20577"/>
        <pc:sldMkLst>
          <pc:docMk/>
          <pc:sldMk cId="3295053831" sldId="438"/>
        </pc:sldMkLst>
        <pc:spChg chg="mod">
          <ac:chgData name="bolduc, Karole-anne" userId="7ec06f55-c6e3-436a-8239-95fc4e9050c7" providerId="ADAL" clId="{4072315C-887C-46D7-926D-E0F18D561CA9}" dt="2024-04-11T16:05:53.104" v="6618" actId="20577"/>
          <ac:spMkLst>
            <pc:docMk/>
            <pc:sldMk cId="3295053831" sldId="438"/>
            <ac:spMk id="2" creationId="{1A0D6AA8-306D-9B18-8B22-1519D95817B2}"/>
          </ac:spMkLst>
        </pc:spChg>
        <pc:spChg chg="mod">
          <ac:chgData name="bolduc, Karole-anne" userId="7ec06f55-c6e3-436a-8239-95fc4e9050c7" providerId="ADAL" clId="{4072315C-887C-46D7-926D-E0F18D561CA9}" dt="2024-04-11T16:06:38.308" v="6720" actId="20577"/>
          <ac:spMkLst>
            <pc:docMk/>
            <pc:sldMk cId="3295053831" sldId="438"/>
            <ac:spMk id="3" creationId="{F7470C0D-368E-77F0-4A97-3A420E170BD1}"/>
          </ac:spMkLst>
        </pc:spChg>
        <pc:spChg chg="mod">
          <ac:chgData name="bolduc, Karole-anne" userId="7ec06f55-c6e3-436a-8239-95fc4e9050c7" providerId="ADAL" clId="{4072315C-887C-46D7-926D-E0F18D561CA9}" dt="2024-04-11T17:44:51.246" v="6925" actId="20577"/>
          <ac:spMkLst>
            <pc:docMk/>
            <pc:sldMk cId="3295053831" sldId="438"/>
            <ac:spMk id="7" creationId="{14A5A52C-5605-9ECA-3E64-8520F847C33B}"/>
          </ac:spMkLst>
        </pc:spChg>
        <pc:spChg chg="del">
          <ac:chgData name="bolduc, Karole-anne" userId="7ec06f55-c6e3-436a-8239-95fc4e9050c7" providerId="ADAL" clId="{4072315C-887C-46D7-926D-E0F18D561CA9}" dt="2024-04-11T16:06:42.415" v="6721" actId="21"/>
          <ac:spMkLst>
            <pc:docMk/>
            <pc:sldMk cId="3295053831" sldId="438"/>
            <ac:spMk id="8" creationId="{94494A52-731D-6B58-FF4B-86CDE0B163F2}"/>
          </ac:spMkLst>
        </pc:spChg>
        <pc:spChg chg="add mod">
          <ac:chgData name="bolduc, Karole-anne" userId="7ec06f55-c6e3-436a-8239-95fc4e9050c7" providerId="ADAL" clId="{4072315C-887C-46D7-926D-E0F18D561CA9}" dt="2024-04-11T17:44:09" v="6914" actId="20577"/>
          <ac:spMkLst>
            <pc:docMk/>
            <pc:sldMk cId="3295053831" sldId="438"/>
            <ac:spMk id="9" creationId="{AC48491F-D14E-3E4C-3779-C92F7B71D3E0}"/>
          </ac:spMkLst>
        </pc:spChg>
        <pc:graphicFrameChg chg="mod modGraphic">
          <ac:chgData name="bolduc, Karole-anne" userId="7ec06f55-c6e3-436a-8239-95fc4e9050c7" providerId="ADAL" clId="{4072315C-887C-46D7-926D-E0F18D561CA9}" dt="2024-04-11T17:42:25.216" v="6877" actId="14100"/>
          <ac:graphicFrameMkLst>
            <pc:docMk/>
            <pc:sldMk cId="3295053831" sldId="438"/>
            <ac:graphicFrameMk id="4" creationId="{5D06F1E6-74AC-DB88-EF5F-1A120E927681}"/>
          </ac:graphicFrameMkLst>
        </pc:graphicFrameChg>
        <pc:picChg chg="add del mod">
          <ac:chgData name="bolduc, Karole-anne" userId="7ec06f55-c6e3-436a-8239-95fc4e9050c7" providerId="ADAL" clId="{4072315C-887C-46D7-926D-E0F18D561CA9}" dt="2024-04-11T17:43:26.320" v="6881" actId="478"/>
          <ac:picMkLst>
            <pc:docMk/>
            <pc:sldMk cId="3295053831" sldId="438"/>
            <ac:picMk id="6" creationId="{4E17C8BA-7ADF-AD91-3468-5E6DA1C19F1E}"/>
          </ac:picMkLst>
        </pc:picChg>
      </pc:sldChg>
      <pc:sldChg chg="addSp delSp modSp add mod delAnim modAnim">
        <pc:chgData name="bolduc, Karole-anne" userId="7ec06f55-c6e3-436a-8239-95fc4e9050c7" providerId="ADAL" clId="{4072315C-887C-46D7-926D-E0F18D561CA9}" dt="2024-04-11T17:46:47.920" v="6953" actId="14100"/>
        <pc:sldMkLst>
          <pc:docMk/>
          <pc:sldMk cId="3015093160" sldId="439"/>
        </pc:sldMkLst>
        <pc:spChg chg="mod">
          <ac:chgData name="bolduc, Karole-anne" userId="7ec06f55-c6e3-436a-8239-95fc4e9050c7" providerId="ADAL" clId="{4072315C-887C-46D7-926D-E0F18D561CA9}" dt="2024-04-11T17:44:59.531" v="6945" actId="20577"/>
          <ac:spMkLst>
            <pc:docMk/>
            <pc:sldMk cId="3015093160" sldId="439"/>
            <ac:spMk id="3" creationId="{F7470C0D-368E-77F0-4A97-3A420E170BD1}"/>
          </ac:spMkLst>
        </pc:spChg>
        <pc:spChg chg="mod">
          <ac:chgData name="bolduc, Karole-anne" userId="7ec06f55-c6e3-436a-8239-95fc4e9050c7" providerId="ADAL" clId="{4072315C-887C-46D7-926D-E0F18D561CA9}" dt="2024-04-11T17:45:03.939" v="6949" actId="20577"/>
          <ac:spMkLst>
            <pc:docMk/>
            <pc:sldMk cId="3015093160" sldId="439"/>
            <ac:spMk id="7" creationId="{14A5A52C-5605-9ECA-3E64-8520F847C33B}"/>
          </ac:spMkLst>
        </pc:spChg>
        <pc:spChg chg="del">
          <ac:chgData name="bolduc, Karole-anne" userId="7ec06f55-c6e3-436a-8239-95fc4e9050c7" providerId="ADAL" clId="{4072315C-887C-46D7-926D-E0F18D561CA9}" dt="2024-04-11T17:44:30.290" v="6918" actId="478"/>
          <ac:spMkLst>
            <pc:docMk/>
            <pc:sldMk cId="3015093160" sldId="439"/>
            <ac:spMk id="9" creationId="{AC48491F-D14E-3E4C-3779-C92F7B71D3E0}"/>
          </ac:spMkLst>
        </pc:spChg>
        <pc:graphicFrameChg chg="del">
          <ac:chgData name="bolduc, Karole-anne" userId="7ec06f55-c6e3-436a-8239-95fc4e9050c7" providerId="ADAL" clId="{4072315C-887C-46D7-926D-E0F18D561CA9}" dt="2024-04-11T17:44:34.983" v="6919" actId="478"/>
          <ac:graphicFrameMkLst>
            <pc:docMk/>
            <pc:sldMk cId="3015093160" sldId="439"/>
            <ac:graphicFrameMk id="4" creationId="{5D06F1E6-74AC-DB88-EF5F-1A120E927681}"/>
          </ac:graphicFrameMkLst>
        </pc:graphicFrameChg>
        <pc:picChg chg="add mod">
          <ac:chgData name="bolduc, Karole-anne" userId="7ec06f55-c6e3-436a-8239-95fc4e9050c7" providerId="ADAL" clId="{4072315C-887C-46D7-926D-E0F18D561CA9}" dt="2024-04-11T17:46:47.920" v="6953" actId="14100"/>
          <ac:picMkLst>
            <pc:docMk/>
            <pc:sldMk cId="3015093160" sldId="439"/>
            <ac:picMk id="5" creationId="{DED1D2B3-32BC-B2DF-69F7-178A74E875EB}"/>
          </ac:picMkLst>
        </pc:picChg>
      </pc:sldChg>
      <pc:sldChg chg="addSp delSp modSp add mod ord delAnim modAnim">
        <pc:chgData name="bolduc, Karole-anne" userId="7ec06f55-c6e3-436a-8239-95fc4e9050c7" providerId="ADAL" clId="{4072315C-887C-46D7-926D-E0F18D561CA9}" dt="2024-04-11T17:55:14.125" v="7580" actId="20577"/>
        <pc:sldMkLst>
          <pc:docMk/>
          <pc:sldMk cId="1961141374" sldId="440"/>
        </pc:sldMkLst>
        <pc:spChg chg="mod">
          <ac:chgData name="bolduc, Karole-anne" userId="7ec06f55-c6e3-436a-8239-95fc4e9050c7" providerId="ADAL" clId="{4072315C-887C-46D7-926D-E0F18D561CA9}" dt="2024-04-11T17:47:44.239" v="6966" actId="20577"/>
          <ac:spMkLst>
            <pc:docMk/>
            <pc:sldMk cId="1961141374" sldId="440"/>
            <ac:spMk id="2" creationId="{1A0D6AA8-306D-9B18-8B22-1519D95817B2}"/>
          </ac:spMkLst>
        </pc:spChg>
        <pc:spChg chg="mod">
          <ac:chgData name="bolduc, Karole-anne" userId="7ec06f55-c6e3-436a-8239-95fc4e9050c7" providerId="ADAL" clId="{4072315C-887C-46D7-926D-E0F18D561CA9}" dt="2024-04-11T17:48:44.618" v="7013" actId="20577"/>
          <ac:spMkLst>
            <pc:docMk/>
            <pc:sldMk cId="1961141374" sldId="440"/>
            <ac:spMk id="3" creationId="{F7470C0D-368E-77F0-4A97-3A420E170BD1}"/>
          </ac:spMkLst>
        </pc:spChg>
        <pc:spChg chg="add mod">
          <ac:chgData name="bolduc, Karole-anne" userId="7ec06f55-c6e3-436a-8239-95fc4e9050c7" providerId="ADAL" clId="{4072315C-887C-46D7-926D-E0F18D561CA9}" dt="2024-04-11T17:55:01.045" v="7576" actId="20577"/>
          <ac:spMkLst>
            <pc:docMk/>
            <pc:sldMk cId="1961141374" sldId="440"/>
            <ac:spMk id="5" creationId="{F559CB25-CAA8-02D5-BAC3-8E32802AD621}"/>
          </ac:spMkLst>
        </pc:spChg>
        <pc:spChg chg="del">
          <ac:chgData name="bolduc, Karole-anne" userId="7ec06f55-c6e3-436a-8239-95fc4e9050c7" providerId="ADAL" clId="{4072315C-887C-46D7-926D-E0F18D561CA9}" dt="2024-04-11T17:48:50.666" v="7014" actId="478"/>
          <ac:spMkLst>
            <pc:docMk/>
            <pc:sldMk cId="1961141374" sldId="440"/>
            <ac:spMk id="6" creationId="{6B751D17-D82C-82ED-8732-00C7609CB74F}"/>
          </ac:spMkLst>
        </pc:spChg>
        <pc:spChg chg="mod">
          <ac:chgData name="bolduc, Karole-anne" userId="7ec06f55-c6e3-436a-8239-95fc4e9050c7" providerId="ADAL" clId="{4072315C-887C-46D7-926D-E0F18D561CA9}" dt="2024-04-11T17:55:14.125" v="7580" actId="20577"/>
          <ac:spMkLst>
            <pc:docMk/>
            <pc:sldMk cId="1961141374" sldId="440"/>
            <ac:spMk id="7" creationId="{14A5A52C-5605-9ECA-3E64-8520F847C33B}"/>
          </ac:spMkLst>
        </pc:spChg>
        <pc:spChg chg="del">
          <ac:chgData name="bolduc, Karole-anne" userId="7ec06f55-c6e3-436a-8239-95fc4e9050c7" providerId="ADAL" clId="{4072315C-887C-46D7-926D-E0F18D561CA9}" dt="2024-04-11T17:48:58.249" v="7015" actId="21"/>
          <ac:spMkLst>
            <pc:docMk/>
            <pc:sldMk cId="1961141374" sldId="440"/>
            <ac:spMk id="8" creationId="{AC03182C-9FA0-3CCB-8B78-AB73C43D7FB5}"/>
          </ac:spMkLst>
        </pc:spChg>
        <pc:graphicFrameChg chg="mod modGraphic">
          <ac:chgData name="bolduc, Karole-anne" userId="7ec06f55-c6e3-436a-8239-95fc4e9050c7" providerId="ADAL" clId="{4072315C-887C-46D7-926D-E0F18D561CA9}" dt="2024-04-11T17:53:49.475" v="7484" actId="14100"/>
          <ac:graphicFrameMkLst>
            <pc:docMk/>
            <pc:sldMk cId="1961141374" sldId="440"/>
            <ac:graphicFrameMk id="4" creationId="{5D06F1E6-74AC-DB88-EF5F-1A120E927681}"/>
          </ac:graphicFrameMkLst>
        </pc:graphicFrameChg>
      </pc:sldChg>
      <pc:sldMasterChg chg="modTransition modSldLayout">
        <pc:chgData name="bolduc, Karole-anne" userId="7ec06f55-c6e3-436a-8239-95fc4e9050c7" providerId="ADAL" clId="{4072315C-887C-46D7-926D-E0F18D561CA9}" dt="2024-04-10T11:39:48.110" v="1"/>
        <pc:sldMasterMkLst>
          <pc:docMk/>
          <pc:sldMasterMk cId="4246631181" sldId="2147483671"/>
        </pc:sldMasterMkLst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619563571" sldId="2147483672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3289552763" sldId="2147483673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3614945992" sldId="2147483674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3991528375" sldId="2147483675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1325747686" sldId="2147483676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2208826880" sldId="2147483677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1514886190" sldId="2147483678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2590964648" sldId="2147483679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746647018" sldId="2147483680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2960128635" sldId="2147483681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1782876910" sldId="2147483682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148566329" sldId="2147483683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3224800724" sldId="2147483684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1232817284" sldId="2147483685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569267752" sldId="2147483686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3240008429" sldId="2147483687"/>
          </pc:sldLayoutMkLst>
        </pc:sldLayoutChg>
        <pc:sldLayoutChg chg="modTransition">
          <pc:chgData name="bolduc, Karole-anne" userId="7ec06f55-c6e3-436a-8239-95fc4e9050c7" providerId="ADAL" clId="{4072315C-887C-46D7-926D-E0F18D561CA9}" dt="2024-04-10T11:39:48.110" v="1"/>
          <pc:sldLayoutMkLst>
            <pc:docMk/>
            <pc:sldMasterMk cId="4246631181" sldId="2147483671"/>
            <pc:sldLayoutMk cId="1684892585" sldId="214748368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357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863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691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6632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072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728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6775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842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258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27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4599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2837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4768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688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8619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464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701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31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xplore/circulation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teurclic.com/maladie/anemies.asp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eumatologyadvisor.com/home/general-rheumatology/management-systemic-autoimmune-diseases-associated-thrombotic-microangiopath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progres.fr/magazine-sante/2023/02/06/cancer-du-sang-peut-on-soigner-une-leucemi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9rs3el9n6w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orama.com/hypertension-arteriell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orama.com/hypertension-arteriell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L’œdème aiguë pulmonaires</a:t>
            </a:r>
            <a:br>
              <a:rPr lang="fr-CA" dirty="0"/>
            </a:br>
            <a:r>
              <a:rPr lang="fr-CA" dirty="0"/>
              <a:t>« </a:t>
            </a:r>
            <a:r>
              <a:rPr lang="fr-CA" i="1" dirty="0"/>
              <a:t>Le flash </a:t>
            </a:r>
            <a:r>
              <a:rPr lang="fr-CA" dirty="0"/>
              <a:t>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Lors d’un flash OAP, il est important d’intervenir STAT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/>
        </p:nvGraphicFramePr>
        <p:xfrm>
          <a:off x="1007164" y="2971800"/>
          <a:ext cx="10081524" cy="30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524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Soins à faire immédiatement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Asseoir votre patient, les </a:t>
                      </a:r>
                      <a:r>
                        <a:rPr lang="fr-FR" b="1" i="1" dirty="0"/>
                        <a:t>jambes pendantes </a:t>
                      </a:r>
                      <a:r>
                        <a:rPr lang="fr-FR" dirty="0"/>
                        <a:t>pour diminuer le retour veineux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Cessez tout ingesta STAT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Ouvrir une voie veineuse PRN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Enseignement sur une bonne inspiration/expiration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Rester sur place </a:t>
                      </a:r>
                      <a:r>
                        <a:rPr lang="fr-FR" dirty="0"/>
                        <a:t>en tout temps et tenter de rassurer le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6C76DAB1-E69D-D39B-4DCF-E7B25F9B439B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15D3720-D505-2433-55EA-5EEE638A7393}"/>
              </a:ext>
            </a:extLst>
          </p:cNvPr>
          <p:cNvSpPr/>
          <p:nvPr/>
        </p:nvSpPr>
        <p:spPr>
          <a:xfrm>
            <a:off x="3746982" y="1846185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Autres 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Tout patient une surcharge liquidienne peut faire un œdème aiguë pulmonaire. La surveillance des débits de soluté est primordiale.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manifestations sont augmentées la nuit. Il faut être vigilant.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607826" y="6248399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110</a:t>
            </a:r>
          </a:p>
        </p:txBody>
      </p:sp>
    </p:spTree>
    <p:extLst>
      <p:ext uri="{BB962C8B-B14F-4D97-AF65-F5344CB8AC3E}">
        <p14:creationId xmlns:p14="http://schemas.microsoft.com/office/powerpoint/2010/main" val="38285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9CFCAD-B6B3-4458-AB2E-F45D01BD6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Faites l’activité 3.10 </a:t>
            </a:r>
            <a:r>
              <a:rPr lang="fr-CA" sz="2400" dirty="0" err="1"/>
              <a:t>Cemeq</a:t>
            </a:r>
            <a:r>
              <a:rPr lang="fr-CA" sz="2400" dirty="0"/>
              <a:t> p135 et 136</a:t>
            </a:r>
          </a:p>
          <a:p>
            <a:pPr lvl="1"/>
            <a:r>
              <a:rPr lang="fr-CA" sz="2200" dirty="0"/>
              <a:t>Correction en groupe par la suite</a:t>
            </a:r>
          </a:p>
        </p:txBody>
      </p:sp>
    </p:spTree>
    <p:extLst>
      <p:ext uri="{BB962C8B-B14F-4D97-AF65-F5344CB8AC3E}">
        <p14:creationId xmlns:p14="http://schemas.microsoft.com/office/powerpoint/2010/main" val="56663277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65D4D-BFBE-4D69-AFB2-EE697F65D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921" y="2902226"/>
            <a:ext cx="8825658" cy="1348381"/>
          </a:xfrm>
        </p:spPr>
        <p:txBody>
          <a:bodyPr/>
          <a:lstStyle/>
          <a:p>
            <a:r>
              <a:rPr lang="fr-CA" dirty="0"/>
              <a:t>Altérations du sang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297F3F-CEA2-4A3C-AF0E-DBDB13856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30" y="4777381"/>
            <a:ext cx="8825658" cy="861420"/>
          </a:xfrm>
        </p:spPr>
        <p:txBody>
          <a:bodyPr/>
          <a:lstStyle/>
          <a:p>
            <a:pPr algn="ctr"/>
            <a:r>
              <a:rPr lang="fr-CA" dirty="0" err="1"/>
              <a:t>CéMEQ</a:t>
            </a:r>
            <a:r>
              <a:rPr lang="fr-CA" dirty="0"/>
              <a:t> </a:t>
            </a:r>
            <a:r>
              <a:rPr lang="fr-CA" dirty="0" err="1"/>
              <a:t>pAGE</a:t>
            </a:r>
            <a:r>
              <a:rPr lang="fr-CA" dirty="0"/>
              <a:t> 136</a:t>
            </a:r>
          </a:p>
        </p:txBody>
      </p:sp>
    </p:spTree>
    <p:extLst>
      <p:ext uri="{BB962C8B-B14F-4D97-AF65-F5344CB8AC3E}">
        <p14:creationId xmlns:p14="http://schemas.microsoft.com/office/powerpoint/2010/main" val="25343492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fleur, cœur, Saint-Valentin, Photographie de nature morte&#10;&#10;Description générée automatiquement">
            <a:extLst>
              <a:ext uri="{FF2B5EF4-FFF2-40B4-BE49-F238E27FC236}">
                <a16:creationId xmlns:a16="http://schemas.microsoft.com/office/drawing/2014/main" id="{50E7DB63-8C73-6B1D-BB9D-C09EA9B6D2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-144379"/>
            <a:ext cx="12593053" cy="6926179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DCB82C-6166-75B1-DC56-524FD3C30C9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fr-CA" dirty="0"/>
              <a:t>Les altérations du sang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4380F-2030-C25F-335B-7DBA587B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Les altérations du sang ont un lien avec les éléments figurés. Nous en verrons 3</a:t>
            </a:r>
          </a:p>
          <a:p>
            <a:endParaRPr lang="fr-CA" sz="2800" dirty="0"/>
          </a:p>
          <a:p>
            <a:pPr lvl="1"/>
            <a:r>
              <a:rPr lang="fr-CA" sz="2400" dirty="0"/>
              <a:t>Anémie</a:t>
            </a:r>
          </a:p>
          <a:p>
            <a:pPr lvl="1"/>
            <a:r>
              <a:rPr lang="fr-CA" sz="2400" dirty="0"/>
              <a:t>Leucémie</a:t>
            </a:r>
          </a:p>
          <a:p>
            <a:pPr lvl="1"/>
            <a:r>
              <a:rPr lang="fr-CA" sz="2400" dirty="0"/>
              <a:t>Hémorragie</a:t>
            </a:r>
          </a:p>
        </p:txBody>
      </p:sp>
    </p:spTree>
    <p:extLst>
      <p:ext uri="{BB962C8B-B14F-4D97-AF65-F5344CB8AC3E}">
        <p14:creationId xmlns:p14="http://schemas.microsoft.com/office/powerpoint/2010/main" val="3597723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277471"/>
            <a:ext cx="3520463" cy="11670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L’anémie</a:t>
            </a:r>
            <a:endParaRPr lang="en-US" sz="4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7D0A21-8424-360C-D888-E932C3B46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89" t="-118" r="6075" b="1629"/>
          <a:stretch/>
        </p:blipFill>
        <p:spPr>
          <a:xfrm>
            <a:off x="373965" y="1116106"/>
            <a:ext cx="6810437" cy="454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ED0CB8-F7FE-8EFA-C353-FD9FC09EC8D6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137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4CD797E-6148-8E31-1FA7-F396A60E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218" y="2635624"/>
            <a:ext cx="4029817" cy="2823882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/>
              <a:t>Qu’est-ce que l’anémie?</a:t>
            </a:r>
          </a:p>
          <a:p>
            <a:endParaRPr lang="fr-CA" sz="2400" dirty="0"/>
          </a:p>
          <a:p>
            <a:r>
              <a:rPr lang="fr-CA" sz="2400" dirty="0"/>
              <a:t>C’est un </a:t>
            </a:r>
            <a:r>
              <a:rPr lang="fr-CA" sz="2400" b="1" i="1" dirty="0">
                <a:solidFill>
                  <a:srgbClr val="FFFF00"/>
                </a:solidFill>
              </a:rPr>
              <a:t>trouble hématologique qui touche les globules rouges et qui se traduit par une diminution de leur nombre ou de leur qualité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212FF022-8354-8559-1A7C-C6198A24CFCC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6E3B875-429A-49BE-8448-FD29A1CFB68C}"/>
              </a:ext>
            </a:extLst>
          </p:cNvPr>
          <p:cNvSpPr/>
          <p:nvPr/>
        </p:nvSpPr>
        <p:spPr>
          <a:xfrm>
            <a:off x="4628729" y="23899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L’anémie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Nous en verrons deux types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i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1" i="1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Anémie ferriprive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Anémie pernicieuse</a:t>
            </a:r>
            <a:endParaRPr kumimoji="0" lang="fr-FR" sz="2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13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L’anémie ferriprive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/>
              <a:t>C’est la </a:t>
            </a:r>
            <a:r>
              <a:rPr lang="fr-CA" sz="2400" b="1" i="1" dirty="0">
                <a:solidFill>
                  <a:srgbClr val="FFFF00"/>
                </a:solidFill>
              </a:rPr>
              <a:t>diminution de la taille et de la coloration des globules </a:t>
            </a:r>
            <a:r>
              <a:rPr lang="fr-CA" sz="2400" dirty="0"/>
              <a:t>rouges dans le sang en raison de la </a:t>
            </a:r>
            <a:r>
              <a:rPr lang="fr-CA" sz="2400" b="1" i="1" dirty="0">
                <a:solidFill>
                  <a:srgbClr val="FFFF00"/>
                </a:solidFill>
              </a:rPr>
              <a:t>diminution de leur teneur en hémoglobine</a:t>
            </a:r>
          </a:p>
          <a:p>
            <a:endParaRPr lang="fr-CA" sz="2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0285"/>
              </p:ext>
            </p:extLst>
          </p:nvPr>
        </p:nvGraphicFramePr>
        <p:xfrm>
          <a:off x="1055238" y="2841775"/>
          <a:ext cx="504076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317200">
                <a:tc>
                  <a:txBody>
                    <a:bodyPr/>
                    <a:lstStyle/>
                    <a:p>
                      <a:r>
                        <a:rPr lang="fr-CA" sz="2000" dirty="0"/>
                        <a:t>Facteurs de risques et 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14178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dirty="0"/>
                        <a:t>Carences en 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Alimentation pauvre en 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Mauvaise absorption de 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Saignements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Certains traitements invasifs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137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79208324-E526-C9E8-71C9-8F103BD7A8F2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Image 8" descr="Une image contenant Caractère coloré, boisson gazeuse, Art fractal, cercle&#10;&#10;Description générée automatiquement">
            <a:extLst>
              <a:ext uri="{FF2B5EF4-FFF2-40B4-BE49-F238E27FC236}">
                <a16:creationId xmlns:a16="http://schemas.microsoft.com/office/drawing/2014/main" id="{0839C69A-B748-EBAA-369D-97E64CAB2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494" y="452718"/>
            <a:ext cx="7691171" cy="5126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9F65E26-4628-FB3D-691F-8AEAF2D34A3D}"/>
              </a:ext>
            </a:extLst>
          </p:cNvPr>
          <p:cNvSpPr/>
          <p:nvPr/>
        </p:nvSpPr>
        <p:spPr>
          <a:xfrm>
            <a:off x="4628729" y="23899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L’anémie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Comment la diagnostique-t-on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i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Dosage</a:t>
            </a: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 transferrine, ferritine et fer sérique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Formule sanguine </a:t>
            </a:r>
            <a:r>
              <a:rPr kumimoji="0" lang="fr-FR" sz="220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compl</a:t>
            </a:r>
            <a:r>
              <a:rPr lang="fr-FR" sz="2200" dirty="0" err="1">
                <a:solidFill>
                  <a:prstClr val="white"/>
                </a:solidFill>
                <a:latin typeface="Century Gothic" panose="020B0502020202020204"/>
              </a:rPr>
              <a:t>ète</a:t>
            </a:r>
            <a:endParaRPr kumimoji="0" lang="fr-FR" sz="220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42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L’anémie pernicieuse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Diminution du nombre de des globules rouges. Ils sont de grosses tailles et déformés</a:t>
            </a:r>
            <a:endParaRPr lang="fr-CA" sz="2400" b="1" i="1" dirty="0">
              <a:solidFill>
                <a:srgbClr val="FFFF00"/>
              </a:solidFill>
            </a:endParaRPr>
          </a:p>
          <a:p>
            <a:endParaRPr lang="fr-CA" sz="2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28276"/>
              </p:ext>
            </p:extLst>
          </p:nvPr>
        </p:nvGraphicFramePr>
        <p:xfrm>
          <a:off x="1055238" y="2841775"/>
          <a:ext cx="504076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317200">
                <a:tc>
                  <a:txBody>
                    <a:bodyPr/>
                    <a:lstStyle/>
                    <a:p>
                      <a:r>
                        <a:rPr lang="fr-CA" sz="2000" dirty="0"/>
                        <a:t>Facteurs de risques et 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14178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Mauvaise absorption de vitamine B12 dans l’intestin grêle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Carence en vitamine B12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Hérédité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137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494A52-731D-6B58-FF4B-86CDE0B163F2}"/>
              </a:ext>
            </a:extLst>
          </p:cNvPr>
          <p:cNvSpPr/>
          <p:nvPr/>
        </p:nvSpPr>
        <p:spPr>
          <a:xfrm>
            <a:off x="4628729" y="23899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L’anémie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Comment la diagnostique-t-on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i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Formule sanguine </a:t>
            </a:r>
            <a:r>
              <a:rPr kumimoji="0" lang="fr-FR" sz="220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compl</a:t>
            </a:r>
            <a:r>
              <a:rPr lang="fr-FR" sz="2200" dirty="0" err="1">
                <a:solidFill>
                  <a:prstClr val="white"/>
                </a:solidFill>
                <a:latin typeface="Century Gothic" panose="020B0502020202020204"/>
              </a:rPr>
              <a:t>ète</a:t>
            </a:r>
            <a:endParaRPr kumimoji="0" lang="fr-FR" sz="220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63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L’Anémie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Tous les types d’anémie présente des manifestations semblables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07403"/>
              </p:ext>
            </p:extLst>
          </p:nvPr>
        </p:nvGraphicFramePr>
        <p:xfrm>
          <a:off x="1007164" y="2474260"/>
          <a:ext cx="10081524" cy="360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040762">
                  <a:extLst>
                    <a:ext uri="{9D8B030D-6E8A-4147-A177-3AD203B41FA5}">
                      <a16:colId xmlns:a16="http://schemas.microsoft.com/office/drawing/2014/main" val="1808741103"/>
                    </a:ext>
                  </a:extLst>
                </a:gridCol>
              </a:tblGrid>
              <a:tr h="458766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Soins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31450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Pâleur de la peau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Asthénie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Étourdissement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Confusion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Paresthésie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Tachycardie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Tachypnée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Glossite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Diète riche en fer (Viande rouge)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Diète riche en vitamine 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Adm. Antianémique, vitamine B12 (IM)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Alternance entre les périodes de repos et d’activité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Favoriser les exercices de relaxation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Surveillance des signes vitaux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Positionnement adéquat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Éviter les aliments épicés, acides ou trop chauds, bonne hygiène buccale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139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6B751D17-D82C-82ED-8732-00C7609CB74F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C03182C-9FA0-3CCB-8B78-AB73C43D7FB5}"/>
              </a:ext>
            </a:extLst>
          </p:cNvPr>
          <p:cNvSpPr/>
          <p:nvPr/>
        </p:nvSpPr>
        <p:spPr>
          <a:xfrm>
            <a:off x="5576582" y="2906602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antianémiques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Vous vous souvenez de vos médicaments?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Qu’en est-il du sulfate ferreux?</a:t>
            </a:r>
          </a:p>
        </p:txBody>
      </p:sp>
    </p:spTree>
    <p:extLst>
      <p:ext uri="{BB962C8B-B14F-4D97-AF65-F5344CB8AC3E}">
        <p14:creationId xmlns:p14="http://schemas.microsoft.com/office/powerpoint/2010/main" val="26896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7D4853-D4B3-4A8D-BD16-C4A8BCA0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162893"/>
          </a:xfrm>
        </p:spPr>
        <p:txBody>
          <a:bodyPr>
            <a:normAutofit/>
          </a:bodyPr>
          <a:lstStyle/>
          <a:p>
            <a:r>
              <a:rPr lang="fr-CA" sz="2400" dirty="0"/>
              <a:t>Faites l’activité 3.11 </a:t>
            </a:r>
            <a:r>
              <a:rPr lang="fr-CA" sz="2400" dirty="0" err="1"/>
              <a:t>Cemeq</a:t>
            </a:r>
            <a:r>
              <a:rPr lang="fr-CA" sz="2400" dirty="0"/>
              <a:t> p. 141 à 143</a:t>
            </a:r>
          </a:p>
          <a:p>
            <a:pPr lvl="1"/>
            <a:r>
              <a:rPr lang="fr-CA" sz="2200" dirty="0"/>
              <a:t>Correction en groupe par la suite</a:t>
            </a:r>
          </a:p>
        </p:txBody>
      </p:sp>
    </p:spTree>
    <p:extLst>
      <p:ext uri="{BB962C8B-B14F-4D97-AF65-F5344CB8AC3E}">
        <p14:creationId xmlns:p14="http://schemas.microsoft.com/office/powerpoint/2010/main" val="109639787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412" y="1148328"/>
            <a:ext cx="3778623" cy="11670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Leucémie</a:t>
            </a:r>
            <a:endParaRPr lang="en-US" sz="4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7D0A21-8424-360C-D888-E932C3B4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748" r="11748"/>
          <a:stretch/>
        </p:blipFill>
        <p:spPr>
          <a:xfrm>
            <a:off x="373965" y="570703"/>
            <a:ext cx="6810437" cy="5936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ED0CB8-F7FE-8EFA-C353-FD9FC09EC8D6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144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4CD797E-6148-8E31-1FA7-F396A60E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218" y="2635623"/>
            <a:ext cx="4179664" cy="3612775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Il s’agit du </a:t>
            </a:r>
            <a:r>
              <a:rPr lang="fr-CA" sz="2400" b="1" i="1" dirty="0">
                <a:solidFill>
                  <a:srgbClr val="FFFF00"/>
                </a:solidFill>
              </a:rPr>
              <a:t>cancer </a:t>
            </a:r>
            <a:r>
              <a:rPr lang="fr-CA" sz="2400" dirty="0"/>
              <a:t>du sang</a:t>
            </a:r>
          </a:p>
          <a:p>
            <a:endParaRPr lang="fr-CA" sz="2400" dirty="0"/>
          </a:p>
          <a:p>
            <a:r>
              <a:rPr lang="fr-CA" sz="2400" dirty="0"/>
              <a:t>Ce cancer prend naissance dans la moelle osseuse. C’est une </a:t>
            </a:r>
            <a:r>
              <a:rPr lang="fr-CA" sz="2400" b="1" i="1" dirty="0">
                <a:solidFill>
                  <a:srgbClr val="FFFF00"/>
                </a:solidFill>
              </a:rPr>
              <a:t>surproduction de globules blancs immatures et non fonctionnels </a:t>
            </a:r>
            <a:r>
              <a:rPr lang="fr-CA" sz="2400" dirty="0"/>
              <a:t>avec une diminution des globules rouges et des plaquettes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351B2A50-71F3-9B84-57D9-24208E351B7D}"/>
              </a:ext>
            </a:extLst>
          </p:cNvPr>
          <p:cNvSpPr/>
          <p:nvPr/>
        </p:nvSpPr>
        <p:spPr>
          <a:xfrm>
            <a:off x="9899374" y="331304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499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Leucémie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Il existe plusieurs types de leucémie qui peuvent toucher toute personne</a:t>
            </a:r>
            <a:endParaRPr lang="fr-CA" sz="2400" b="1" i="1" dirty="0">
              <a:solidFill>
                <a:srgbClr val="FFFF00"/>
              </a:solidFill>
            </a:endParaRPr>
          </a:p>
          <a:p>
            <a:endParaRPr lang="fr-CA" sz="2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71638"/>
              </p:ext>
            </p:extLst>
          </p:nvPr>
        </p:nvGraphicFramePr>
        <p:xfrm>
          <a:off x="1055237" y="2841775"/>
          <a:ext cx="576242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421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317200">
                <a:tc>
                  <a:txBody>
                    <a:bodyPr/>
                    <a:lstStyle/>
                    <a:p>
                      <a:r>
                        <a:rPr lang="fr-CA" sz="2000" dirty="0"/>
                        <a:t>Facteurs de risques et 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14178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dirty="0"/>
                        <a:t>Il n’existe aucune cause fixe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Radiothérapie et chimiothérapie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Anomalies génétiques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Tabagisme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Exposition à certaines substances chimiques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144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C48491F-D14E-3E4C-3779-C92F7B71D3E0}"/>
              </a:ext>
            </a:extLst>
          </p:cNvPr>
          <p:cNvSpPr/>
          <p:nvPr/>
        </p:nvSpPr>
        <p:spPr>
          <a:xfrm>
            <a:off x="4628729" y="23899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Comment la diagnostique-t-on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i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Formule sanguine complète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Biopsie</a:t>
            </a:r>
            <a:endParaRPr kumimoji="0" lang="fr-FR" sz="220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50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81122-794A-42EE-96E3-57005153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Cours 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7EED7-8B0E-4157-BFFB-120ADB395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Qu’avez-vous retenu du dernier cours?</a:t>
            </a:r>
          </a:p>
          <a:p>
            <a:pPr lvl="1"/>
            <a:r>
              <a:rPr lang="fr-CA" dirty="0"/>
              <a:t>Anévrisme</a:t>
            </a:r>
          </a:p>
          <a:p>
            <a:pPr lvl="1"/>
            <a:r>
              <a:rPr lang="fr-CA" dirty="0"/>
              <a:t>Insuffisance artérielle</a:t>
            </a:r>
          </a:p>
          <a:p>
            <a:pPr lvl="1"/>
            <a:r>
              <a:rPr lang="fr-CA" dirty="0"/>
              <a:t>Thrombophlébite</a:t>
            </a:r>
          </a:p>
          <a:p>
            <a:pPr lvl="1"/>
            <a:r>
              <a:rPr lang="fr-CA" dirty="0"/>
              <a:t>Embolie pulmonaire</a:t>
            </a:r>
          </a:p>
          <a:p>
            <a:pPr lvl="1"/>
            <a:r>
              <a:rPr lang="fr-CA" dirty="0"/>
              <a:t>Insuffisance veineuse chronique </a:t>
            </a:r>
          </a:p>
        </p:txBody>
      </p:sp>
    </p:spTree>
    <p:extLst>
      <p:ext uri="{BB962C8B-B14F-4D97-AF65-F5344CB8AC3E}">
        <p14:creationId xmlns:p14="http://schemas.microsoft.com/office/powerpoint/2010/main" val="3531414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Leucémie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La biopsie osseuse</a:t>
            </a:r>
            <a:endParaRPr lang="fr-CA" sz="2400" b="1" i="1" dirty="0">
              <a:solidFill>
                <a:srgbClr val="FFFF00"/>
              </a:solidFill>
            </a:endParaRPr>
          </a:p>
          <a:p>
            <a:endParaRPr lang="fr-CA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144</a:t>
            </a:r>
          </a:p>
        </p:txBody>
      </p:sp>
      <p:pic>
        <p:nvPicPr>
          <p:cNvPr id="5" name="Média en ligne 4" title="SNARECOIL aiguille de biopsie de moelle osseuse">
            <a:hlinkClick r:id="" action="ppaction://media"/>
            <a:extLst>
              <a:ext uri="{FF2B5EF4-FFF2-40B4-BE49-F238E27FC236}">
                <a16:creationId xmlns:a16="http://schemas.microsoft.com/office/drawing/2014/main" id="{DED1D2B3-32BC-B2DF-69F7-178A74E875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2233" y="2066215"/>
            <a:ext cx="7252268" cy="40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Leucémie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Les soins peuvent être curatifs ou palliatifs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51995"/>
              </p:ext>
            </p:extLst>
          </p:nvPr>
        </p:nvGraphicFramePr>
        <p:xfrm>
          <a:off x="1007164" y="2474261"/>
          <a:ext cx="10081524" cy="290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040762">
                  <a:extLst>
                    <a:ext uri="{9D8B030D-6E8A-4147-A177-3AD203B41FA5}">
                      <a16:colId xmlns:a16="http://schemas.microsoft.com/office/drawing/2014/main" val="1808741103"/>
                    </a:ext>
                  </a:extLst>
                </a:gridCol>
              </a:tblGrid>
              <a:tr h="366328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Soins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5113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Signes d’hémorragie : Pétéchies, ecchymoses, épistaxis, hématurie, ulcérations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1" i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Anémie: Pâleur et fatigue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Augmentation de la température corporelle (Neutropénie)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Douleurs osseuses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Surveiller et prévenir les signes d’hémorragie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Administrer les antianémiques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Favoriser le repos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Surveillance des signes vitaux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0" i="0" dirty="0"/>
                        <a:t>Limiter et prévenir les risques de contamination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i="1" dirty="0"/>
                        <a:t>Analgésique sans AAS</a:t>
                      </a:r>
                      <a:endParaRPr lang="fr-FR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146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59CB25-CAA8-02D5-BAC3-8E32802AD621}"/>
              </a:ext>
            </a:extLst>
          </p:cNvPr>
          <p:cNvSpPr/>
          <p:nvPr/>
        </p:nvSpPr>
        <p:spPr>
          <a:xfrm>
            <a:off x="4628729" y="23899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Comment traite-t-on</a:t>
            </a:r>
            <a:r>
              <a:rPr kumimoji="0" lang="fr-FR" sz="2200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 leucémie</a:t>
            </a:r>
            <a:endParaRPr kumimoji="0" lang="fr-FR" sz="2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i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Chimiothérapie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Radiothérapie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Greffe de cellules souches</a:t>
            </a:r>
          </a:p>
        </p:txBody>
      </p:sp>
    </p:spTree>
    <p:extLst>
      <p:ext uri="{BB962C8B-B14F-4D97-AF65-F5344CB8AC3E}">
        <p14:creationId xmlns:p14="http://schemas.microsoft.com/office/powerpoint/2010/main" val="19611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7D4853-D4B3-4A8D-BD16-C4A8BCA0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376082"/>
          </a:xfrm>
        </p:spPr>
        <p:txBody>
          <a:bodyPr>
            <a:normAutofit/>
          </a:bodyPr>
          <a:lstStyle/>
          <a:p>
            <a:r>
              <a:rPr lang="fr-CA" sz="2400" dirty="0"/>
              <a:t>Faites l’activité 3.12 </a:t>
            </a:r>
            <a:r>
              <a:rPr lang="fr-CA" sz="2400" dirty="0" err="1"/>
              <a:t>Cemeq</a:t>
            </a:r>
            <a:r>
              <a:rPr lang="fr-CA" sz="2400" dirty="0"/>
              <a:t> p. 146 et 147</a:t>
            </a:r>
          </a:p>
          <a:p>
            <a:pPr lvl="1"/>
            <a:r>
              <a:rPr lang="fr-CA" sz="2200" dirty="0"/>
              <a:t>Correction en groupe par la suite</a:t>
            </a:r>
          </a:p>
        </p:txBody>
      </p:sp>
    </p:spTree>
    <p:extLst>
      <p:ext uri="{BB962C8B-B14F-4D97-AF65-F5344CB8AC3E}">
        <p14:creationId xmlns:p14="http://schemas.microsoft.com/office/powerpoint/2010/main" val="51166966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277471"/>
            <a:ext cx="3520463" cy="11670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/>
              <a:t>Hypertension </a:t>
            </a:r>
            <a:r>
              <a:rPr lang="en-US" sz="4600" dirty="0" err="1"/>
              <a:t>artérielle</a:t>
            </a:r>
            <a:endParaRPr lang="en-US" sz="4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7D0A21-8424-360C-D888-E932C3B4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82" r="19982"/>
          <a:stretch/>
        </p:blipFill>
        <p:spPr>
          <a:xfrm>
            <a:off x="373965" y="570703"/>
            <a:ext cx="6810437" cy="5936603"/>
          </a:xfrm>
          <a:prstGeom prst="rect">
            <a:avLst/>
          </a:prstGeom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ED0CB8-F7FE-8EFA-C353-FD9FC09EC8D6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129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4CD797E-6148-8E31-1FA7-F396A60E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218" y="2635624"/>
            <a:ext cx="4029817" cy="2823882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Qu’est-ce que la tension artérielle?</a:t>
            </a:r>
          </a:p>
          <a:p>
            <a:endParaRPr lang="fr-CA" sz="2400" dirty="0"/>
          </a:p>
          <a:p>
            <a:r>
              <a:rPr lang="fr-CA" sz="2400" dirty="0"/>
              <a:t>Lorsque ce nombre s’élève de façon anormale, il s’agit d’hypertension artérielle</a:t>
            </a:r>
            <a:endParaRPr lang="fr-CA" sz="2400" b="1" i="1" dirty="0">
              <a:solidFill>
                <a:srgbClr val="FFFF00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3FE3A63-2397-DF57-92FA-91ACBDD85BB7}"/>
              </a:ext>
            </a:extLst>
          </p:cNvPr>
          <p:cNvSpPr/>
          <p:nvPr/>
        </p:nvSpPr>
        <p:spPr>
          <a:xfrm>
            <a:off x="4476329" y="2237584"/>
            <a:ext cx="7341706" cy="419548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Normalité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L’hypertension artérielle peut être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Primaire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Secondaire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pression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200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systolique</a:t>
            </a:r>
            <a:r>
              <a:rPr kumimoji="0" lang="fr-FR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doit se trouver entre </a:t>
            </a:r>
            <a:r>
              <a:rPr kumimoji="0" lang="fr-FR" sz="2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et 140 mm Hg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noProof="0" dirty="0">
                <a:solidFill>
                  <a:prstClr val="white"/>
                </a:solidFill>
                <a:latin typeface="Century Gothic" panose="020B0502020202020204"/>
              </a:rPr>
              <a:t>La pression </a:t>
            </a:r>
            <a:r>
              <a:rPr lang="fr-FR" sz="2200" u="sng" noProof="0" dirty="0">
                <a:solidFill>
                  <a:prstClr val="white"/>
                </a:solidFill>
                <a:latin typeface="Century Gothic" panose="020B0502020202020204"/>
              </a:rPr>
              <a:t>diastolique</a:t>
            </a:r>
            <a:r>
              <a:rPr lang="fr-FR" sz="2200" noProof="0" dirty="0">
                <a:solidFill>
                  <a:prstClr val="white"/>
                </a:solidFill>
                <a:latin typeface="Century Gothic" panose="020B0502020202020204"/>
              </a:rPr>
              <a:t>  doit se retrouver entre </a:t>
            </a:r>
            <a:r>
              <a:rPr lang="fr-FR" sz="2200" b="1" i="1" noProof="0" dirty="0">
                <a:solidFill>
                  <a:prstClr val="white"/>
                </a:solidFill>
                <a:latin typeface="Century Gothic" panose="020B0502020202020204"/>
              </a:rPr>
              <a:t>90 et 70 mm Hg</a:t>
            </a:r>
            <a:endParaRPr kumimoji="0" lang="fr-FR" sz="2200" b="1" i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10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L’hypertension artérielle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Il existe plusieurs facteurs de risques pour cette altération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08614"/>
              </p:ext>
            </p:extLst>
          </p:nvPr>
        </p:nvGraphicFramePr>
        <p:xfrm>
          <a:off x="1007164" y="3075902"/>
          <a:ext cx="10081524" cy="30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524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453503">
                <a:tc>
                  <a:txBody>
                    <a:bodyPr/>
                    <a:lstStyle/>
                    <a:p>
                      <a:r>
                        <a:rPr lang="fr-CA" sz="2000" dirty="0"/>
                        <a:t>Principales causes et facteurs de risques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2616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Âge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Obésité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Sédentarité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Diabète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Dyslipidémie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Alimentation riche en sodium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Consommation d’alcool et/ou café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Tabagisme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607826" y="6248399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129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0C96DC6-D14F-DAEA-21E3-F2DB448C7B33}"/>
              </a:ext>
            </a:extLst>
          </p:cNvPr>
          <p:cNvSpPr/>
          <p:nvPr/>
        </p:nvSpPr>
        <p:spPr>
          <a:xfrm>
            <a:off x="4476329" y="22375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Hypertension primaire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Pour les gens prise avec de l’hypertension liée</a:t>
            </a:r>
            <a:r>
              <a:rPr kumimoji="0" lang="fr-FR" sz="2200" b="0" i="0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à leur génétique, il s’agit d’une hypertension artérielle primaire</a:t>
            </a:r>
            <a:endParaRPr kumimoji="0" lang="fr-FR" sz="2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61B825E-68DB-A17D-DEE9-1FA4C247E233}"/>
              </a:ext>
            </a:extLst>
          </p:cNvPr>
          <p:cNvSpPr/>
          <p:nvPr/>
        </p:nvSpPr>
        <p:spPr>
          <a:xfrm>
            <a:off x="4628729" y="23899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Épreuves diagnostiques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Contrôle régulier de la tension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MAPA</a:t>
            </a:r>
            <a:endParaRPr kumimoji="0" lang="fr-FR" sz="2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 examens complémentaires peuvent être faits pour évaluer les causes et facteurs de risques. </a:t>
            </a:r>
          </a:p>
        </p:txBody>
      </p:sp>
    </p:spTree>
    <p:extLst>
      <p:ext uri="{BB962C8B-B14F-4D97-AF65-F5344CB8AC3E}">
        <p14:creationId xmlns:p14="http://schemas.microsoft.com/office/powerpoint/2010/main" val="37384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L’hypertension artérielle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Les soins reliés visent à maintenir les valeurs de diastole et de systole dans les normales. 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557"/>
              </p:ext>
            </p:extLst>
          </p:nvPr>
        </p:nvGraphicFramePr>
        <p:xfrm>
          <a:off x="1007164" y="2474260"/>
          <a:ext cx="10081524" cy="360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62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5040762">
                  <a:extLst>
                    <a:ext uri="{9D8B030D-6E8A-4147-A177-3AD203B41FA5}">
                      <a16:colId xmlns:a16="http://schemas.microsoft.com/office/drawing/2014/main" val="1808741103"/>
                    </a:ext>
                  </a:extLst>
                </a:gridCol>
              </a:tblGrid>
              <a:tr h="458766">
                <a:tc>
                  <a:txBody>
                    <a:bodyPr/>
                    <a:lstStyle/>
                    <a:p>
                      <a:r>
                        <a:rPr lang="fr-CA" sz="20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Soins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31450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Céphalée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Faciès rouge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Vertige et étourdissement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Bourdonnement au niveau des oreilles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Vision brouillée, hémorragies rétiniennes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Épistaxis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Fatigue et intolérance à l’effort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Essoufflement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Adm. des médicaments selon ordonnance: Analgésique et  antihypertenseur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Limiter les efforts et faire des activités adaptées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Alterner travail et repos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Diète hyposodée et </a:t>
                      </a:r>
                      <a:r>
                        <a:rPr lang="fr-FR" dirty="0" err="1"/>
                        <a:t>hypolipidique</a:t>
                      </a:r>
                      <a:r>
                        <a:rPr lang="fr-FR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Éviter les antiinflammatoires corticostéroïdes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Éviter le tabac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Maintenir un poids santé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129 et 133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3965C2-F48E-A749-FC04-027726921083}"/>
              </a:ext>
            </a:extLst>
          </p:cNvPr>
          <p:cNvSpPr/>
          <p:nvPr/>
        </p:nvSpPr>
        <p:spPr>
          <a:xfrm>
            <a:off x="4628729" y="2239706"/>
            <a:ext cx="6917160" cy="3603811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Lors de la</a:t>
            </a:r>
            <a:r>
              <a:rPr kumimoji="0" lang="fr-FR" sz="2200" b="0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prise de TA</a:t>
            </a:r>
            <a:endParaRPr kumimoji="0" lang="fr-FR" sz="2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Prendre la TA au moins après 15 minutes de repos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Si vous avez une TA anormale, prenez là sur l’autre bras et comparez les deux. La TA la plus basse devrait être pris en compte.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Si vous avez une TA anormale, reprenez là au même endroit, après quelques minutes, de façon manuelle</a:t>
            </a:r>
          </a:p>
        </p:txBody>
      </p:sp>
    </p:spTree>
    <p:extLst>
      <p:ext uri="{BB962C8B-B14F-4D97-AF65-F5344CB8AC3E}">
        <p14:creationId xmlns:p14="http://schemas.microsoft.com/office/powerpoint/2010/main" val="6771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L’hypertension artérielle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L’hypertension artérielle apporte plusieurs complications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44456"/>
              </p:ext>
            </p:extLst>
          </p:nvPr>
        </p:nvGraphicFramePr>
        <p:xfrm>
          <a:off x="1007164" y="2474260"/>
          <a:ext cx="10081524" cy="216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508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3360508">
                  <a:extLst>
                    <a:ext uri="{9D8B030D-6E8A-4147-A177-3AD203B41FA5}">
                      <a16:colId xmlns:a16="http://schemas.microsoft.com/office/drawing/2014/main" val="1808741103"/>
                    </a:ext>
                  </a:extLst>
                </a:gridCol>
                <a:gridCol w="3360508">
                  <a:extLst>
                    <a:ext uri="{9D8B030D-6E8A-4147-A177-3AD203B41FA5}">
                      <a16:colId xmlns:a16="http://schemas.microsoft.com/office/drawing/2014/main" val="1082427705"/>
                    </a:ext>
                  </a:extLst>
                </a:gridCol>
              </a:tblGrid>
              <a:tr h="258356">
                <a:tc>
                  <a:txBody>
                    <a:bodyPr/>
                    <a:lstStyle/>
                    <a:p>
                      <a:r>
                        <a:rPr lang="fr-CA" sz="2000" dirty="0"/>
                        <a:t>Troubles cérébraux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Troubles cardiaques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Troubles rénaux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17711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Troubles de la vue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Accident vasculaire cérébraux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Angine de poitrine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Infarctus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Insuffisance cardiaque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Fibrillation auriculaire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Hypertrophie ventriculaire gauche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Insuffisance rénale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131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520DB31-83A9-58C0-1201-9DEA747C9735}"/>
              </a:ext>
            </a:extLst>
          </p:cNvPr>
          <p:cNvSpPr/>
          <p:nvPr/>
        </p:nvSpPr>
        <p:spPr>
          <a:xfrm>
            <a:off x="196931" y="633919"/>
            <a:ext cx="11798137" cy="5848066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antihypertenseurs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Il faut toujours prendre la tension artérielle avant l’administration d’un antihypertenseur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Agoniste alpha-adrénergique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Antagonistes des récepteurs de l’angiotensine II </a:t>
            </a:r>
            <a:r>
              <a:rPr lang="fr-FR" sz="2200" b="1" i="1" dirty="0">
                <a:solidFill>
                  <a:prstClr val="white"/>
                </a:solidFill>
                <a:latin typeface="Century Gothic" panose="020B0502020202020204"/>
              </a:rPr>
              <a:t>(Se </a:t>
            </a:r>
            <a:r>
              <a:rPr lang="fr-FR" sz="2200" b="1" i="1" dirty="0" err="1">
                <a:solidFill>
                  <a:prstClr val="white"/>
                </a:solidFill>
                <a:latin typeface="Century Gothic" panose="020B0502020202020204"/>
              </a:rPr>
              <a:t>termninent</a:t>
            </a:r>
            <a:r>
              <a:rPr lang="fr-FR" sz="2200" b="1" i="1" dirty="0">
                <a:solidFill>
                  <a:prstClr val="white"/>
                </a:solidFill>
                <a:latin typeface="Century Gothic" panose="020B0502020202020204"/>
              </a:rPr>
              <a:t> par -sartan)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Bétabloquants </a:t>
            </a:r>
            <a:r>
              <a:rPr lang="fr-FR" sz="2200" b="1" i="1" dirty="0">
                <a:solidFill>
                  <a:prstClr val="white"/>
                </a:solidFill>
                <a:latin typeface="Century Gothic" panose="020B0502020202020204"/>
              </a:rPr>
              <a:t>(Se terminent par –</a:t>
            </a:r>
            <a:r>
              <a:rPr lang="fr-FR" sz="2200" b="1" i="1" dirty="0" err="1">
                <a:solidFill>
                  <a:prstClr val="white"/>
                </a:solidFill>
                <a:latin typeface="Century Gothic" panose="020B0502020202020204"/>
              </a:rPr>
              <a:t>olol</a:t>
            </a:r>
            <a:r>
              <a:rPr lang="fr-FR" sz="2200" b="1" i="1" dirty="0">
                <a:solidFill>
                  <a:prstClr val="white"/>
                </a:solidFill>
                <a:latin typeface="Century Gothic" panose="020B0502020202020204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Bloqueurs des canaux calciques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Diurétiques des classes des thiazides et de l’anse de </a:t>
            </a:r>
            <a:r>
              <a:rPr lang="fr-FR" sz="2200" dirty="0" err="1">
                <a:solidFill>
                  <a:prstClr val="white"/>
                </a:solidFill>
                <a:latin typeface="Century Gothic" panose="020B0502020202020204"/>
              </a:rPr>
              <a:t>Henle</a:t>
            </a:r>
            <a:endParaRPr lang="fr-FR" sz="22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Diurétiques épargneurs de potassium et inhibiteurs des récepteurs de l’aldostérone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Inhibiteurs de l’enzyme de conversion de l’angiotensine </a:t>
            </a:r>
            <a:r>
              <a:rPr lang="fr-FR" sz="2200" b="1" i="1" dirty="0">
                <a:solidFill>
                  <a:prstClr val="white"/>
                </a:solidFill>
                <a:latin typeface="Century Gothic" panose="020B0502020202020204"/>
              </a:rPr>
              <a:t>(Se terminent par –</a:t>
            </a:r>
            <a:r>
              <a:rPr lang="fr-FR" sz="2200" b="1" i="1" dirty="0" err="1">
                <a:solidFill>
                  <a:prstClr val="white"/>
                </a:solidFill>
                <a:latin typeface="Century Gothic" panose="020B0502020202020204"/>
              </a:rPr>
              <a:t>pril</a:t>
            </a:r>
            <a:r>
              <a:rPr lang="fr-FR" sz="2200" b="1" i="1" dirty="0">
                <a:solidFill>
                  <a:prstClr val="white"/>
                </a:solidFill>
                <a:latin typeface="Century Gothic" panose="020B05020202020202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68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65" y="1277471"/>
            <a:ext cx="3778623" cy="11670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/>
              <a:t>Hypotension </a:t>
            </a:r>
            <a:r>
              <a:rPr lang="en-US" sz="4600" dirty="0" err="1"/>
              <a:t>orthostatique</a:t>
            </a:r>
            <a:endParaRPr lang="en-US" sz="4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7D0A21-8424-360C-D888-E932C3B46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82" r="19982"/>
          <a:stretch/>
        </p:blipFill>
        <p:spPr>
          <a:xfrm>
            <a:off x="373965" y="570703"/>
            <a:ext cx="6810437" cy="5936603"/>
          </a:xfrm>
          <a:prstGeom prst="rect">
            <a:avLst/>
          </a:prstGeom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ED0CB8-F7FE-8EFA-C353-FD9FC09EC8D6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CEMEQ p. 134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4CD797E-6148-8E31-1FA7-F396A60E6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218" y="2635624"/>
            <a:ext cx="4029817" cy="3509682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/>
              <a:t>Qu’est-ce que l’hypotension orthostatique?</a:t>
            </a:r>
          </a:p>
          <a:p>
            <a:endParaRPr lang="fr-CA" sz="2400" dirty="0"/>
          </a:p>
          <a:p>
            <a:r>
              <a:rPr lang="fr-CA" sz="2400" dirty="0"/>
              <a:t>Syndrome manifesté par des vertiges et des étourdissements au changement de position dû à la chute des valeurs de la tension de façon brusque</a:t>
            </a:r>
            <a:endParaRPr lang="fr-C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49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L’hypotension artérielle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Il existe plusieurs facteurs de risques pour cette altération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43384"/>
              </p:ext>
            </p:extLst>
          </p:nvPr>
        </p:nvGraphicFramePr>
        <p:xfrm>
          <a:off x="1007164" y="3075902"/>
          <a:ext cx="10081524" cy="217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524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</a:tblGrid>
              <a:tr h="308420">
                <a:tc>
                  <a:txBody>
                    <a:bodyPr/>
                    <a:lstStyle/>
                    <a:p>
                      <a:r>
                        <a:rPr lang="fr-CA" sz="2000" dirty="0"/>
                        <a:t>Principales causes et facteurs de risques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17793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Déplacement du sang oxygéné de la région cervicale vers les viscères thoraciques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Certains médicaments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Hypovolémie (Déshydratation)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Insuffisance veineuse chronique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Station prolongée en position couchée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607826" y="6248399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134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50A040A-43CF-2537-85B1-0A9B0838FEAC}"/>
              </a:ext>
            </a:extLst>
          </p:cNvPr>
          <p:cNvSpPr/>
          <p:nvPr/>
        </p:nvSpPr>
        <p:spPr>
          <a:xfrm>
            <a:off x="4628729" y="2389985"/>
            <a:ext cx="5895970" cy="3453532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Épreuves diagnostiques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u="sng" dirty="0">
              <a:solidFill>
                <a:prstClr val="white"/>
              </a:solidFill>
              <a:latin typeface="Century Gothic" panose="020B050202020202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Contrôle régulier de la tension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200" dirty="0">
                <a:solidFill>
                  <a:prstClr val="white"/>
                </a:solidFill>
                <a:latin typeface="Century Gothic" panose="020B0502020202020204"/>
              </a:rPr>
              <a:t>Contrôle de TA sous différentes positions</a:t>
            </a:r>
            <a:endParaRPr kumimoji="0" lang="fr-FR" sz="2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6AA8-306D-9B18-8B22-1519D958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L’hypotension artérielle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70C0D-368E-77F0-4A97-3A420E17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6072"/>
            <a:ext cx="8946541" cy="968187"/>
          </a:xfrm>
        </p:spPr>
        <p:txBody>
          <a:bodyPr>
            <a:normAutofit/>
          </a:bodyPr>
          <a:lstStyle/>
          <a:p>
            <a:r>
              <a:rPr lang="fr-CA" sz="2400" dirty="0"/>
              <a:t>Vous aurez plusieurs soins et de l’enseignement à faire lors de votre carrière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D06F1E6-74AC-DB88-EF5F-1A120E927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56012"/>
              </p:ext>
            </p:extLst>
          </p:nvPr>
        </p:nvGraphicFramePr>
        <p:xfrm>
          <a:off x="1007164" y="2474260"/>
          <a:ext cx="1008152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508">
                  <a:extLst>
                    <a:ext uri="{9D8B030D-6E8A-4147-A177-3AD203B41FA5}">
                      <a16:colId xmlns:a16="http://schemas.microsoft.com/office/drawing/2014/main" val="4050007151"/>
                    </a:ext>
                  </a:extLst>
                </a:gridCol>
                <a:gridCol w="6721016">
                  <a:extLst>
                    <a:ext uri="{9D8B030D-6E8A-4147-A177-3AD203B41FA5}">
                      <a16:colId xmlns:a16="http://schemas.microsoft.com/office/drawing/2014/main" val="1808741103"/>
                    </a:ext>
                  </a:extLst>
                </a:gridCol>
              </a:tblGrid>
              <a:tr h="258356">
                <a:tc>
                  <a:txBody>
                    <a:bodyPr/>
                    <a:lstStyle/>
                    <a:p>
                      <a:r>
                        <a:rPr lang="fr-CA" sz="2000" dirty="0"/>
                        <a:t>Soins à 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Enseignement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89135"/>
                  </a:ext>
                </a:extLst>
              </a:tr>
              <a:tr h="17711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Contrôle de la 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Sécuriser l’environnement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Favoriser l’hydratation et l’apport en sodium PRN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Éviter de déplacer de façon brusque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Coucher en position déclive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Se lever lentement après s’être couché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S’asseoir aux moindres signes d’hypotension et se pencher légèrement en avant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Se reposer suffisamment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Bonne hygiène de 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105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4A5A52C-5605-9ECA-3E64-8520F847C33B}"/>
              </a:ext>
            </a:extLst>
          </p:cNvPr>
          <p:cNvSpPr txBox="1"/>
          <p:nvPr/>
        </p:nvSpPr>
        <p:spPr>
          <a:xfrm>
            <a:off x="9332259" y="6248399"/>
            <a:ext cx="274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 p. 131</a:t>
            </a:r>
          </a:p>
        </p:txBody>
      </p:sp>
    </p:spTree>
    <p:extLst>
      <p:ext uri="{BB962C8B-B14F-4D97-AF65-F5344CB8AC3E}">
        <p14:creationId xmlns:p14="http://schemas.microsoft.com/office/powerpoint/2010/main" val="742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1178</Words>
  <Application>Microsoft Office PowerPoint</Application>
  <PresentationFormat>Grand écran</PresentationFormat>
  <Paragraphs>258</Paragraphs>
  <Slides>22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L’œdème aiguë pulmonaires « Le flash »</vt:lpstr>
      <vt:lpstr>Cours 8</vt:lpstr>
      <vt:lpstr>Hypertension artérielle</vt:lpstr>
      <vt:lpstr>L’hypertension artérielle</vt:lpstr>
      <vt:lpstr>L’hypertension artérielle</vt:lpstr>
      <vt:lpstr>L’hypertension artérielle</vt:lpstr>
      <vt:lpstr>Hypotension orthostatique</vt:lpstr>
      <vt:lpstr>L’hypotension artérielle</vt:lpstr>
      <vt:lpstr>L’hypotension artérielle</vt:lpstr>
      <vt:lpstr>Présentation PowerPoint</vt:lpstr>
      <vt:lpstr>Altérations du sang</vt:lpstr>
      <vt:lpstr>Les altérations du sang</vt:lpstr>
      <vt:lpstr>L’anémie</vt:lpstr>
      <vt:lpstr>L’anémie ferriprive</vt:lpstr>
      <vt:lpstr>L’anémie pernicieuse</vt:lpstr>
      <vt:lpstr>L’Anémie</vt:lpstr>
      <vt:lpstr>Présentation PowerPoint</vt:lpstr>
      <vt:lpstr>Leucémie</vt:lpstr>
      <vt:lpstr>Leucémie</vt:lpstr>
      <vt:lpstr>Leucémie</vt:lpstr>
      <vt:lpstr>Leucémie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Altérations du système cardiovasculaire</dc:title>
  <dc:creator>Audet, Isabelle</dc:creator>
  <cp:lastModifiedBy>bolduc, Karole-anne</cp:lastModifiedBy>
  <cp:revision>19</cp:revision>
  <dcterms:created xsi:type="dcterms:W3CDTF">2021-04-21T00:33:42Z</dcterms:created>
  <dcterms:modified xsi:type="dcterms:W3CDTF">2024-04-11T17:55:31Z</dcterms:modified>
</cp:coreProperties>
</file>