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950075" cy="9236075"/>
  <p:embeddedFontLst>
    <p:embeddedFont>
      <p:font typeface="Arial Black" panose="020B0A04020102020204" pitchFamily="34" charset="0"/>
      <p:bold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Exo 2 SemiBold" panose="020B0604020202020204" charset="0"/>
      <p:regular r:id="rId35"/>
      <p:bold r:id="rId36"/>
      <p:italic r:id="rId37"/>
      <p:boldItalic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000000"/>
          </p15:clr>
        </p15:guide>
        <p15:guide id="2" pos="2189">
          <p15:clr>
            <a:srgbClr val="000000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hLzS0NdYxD526wQrrIvm7HKvuN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9BEDE5-E8BB-49BA-BC22-C789A4EC4F13}">
  <a:tblStyle styleId="{0C9BEDE5-E8BB-49BA-BC22-C789A4EC4F13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09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7000" y="0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1c3cb7c21_0_0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2a1c3cb7c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g2a1c3cb7c21_0_0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9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8" name="Google Shape;598;p9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0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5" name="Google Shape;605;p10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7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9" name="Google Shape;969;p7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8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6" name="Google Shape;976;p8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13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2" name="Google Shape;1342;p13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p14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1" name="Google Shape;2601;p14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7" name="Google Shape;3227;p15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29" name="Google Shape;3229;p15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6" name="Google Shape;5076;p16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7" name="Google Shape;50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78" name="Google Shape;5078;p16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5" name="Google Shape;6925;p17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6" name="Google Shape;69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27" name="Google Shape;6927;p17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4" name="Google Shape;8764;g2a1c3cb7c21_0_456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5" name="Google Shape;8765;g2a1c3cb7c21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66" name="Google Shape;8766;g2a1c3cb7c21_0_456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1" name="Google Shape;8771;g2a1c3cb7c21_0_2296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2" name="Google Shape;8772;g2a1c3cb7c21_0_2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73" name="Google Shape;8773;g2a1c3cb7c21_0_2296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1" name="Google Shape;8781;p24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2" name="Google Shape;87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83" name="Google Shape;8783;p24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9" name="Google Shape;8789;g2a1c3cb7c21_0_2307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0" name="Google Shape;8790;g2a1c3cb7c21_0_2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91" name="Google Shape;8791;g2a1c3cb7c21_0_2307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5" name="Google Shape;8795;g2a1c3cb7c21_0_2315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6" name="Google Shape;8796;g2a1c3cb7c21_0_2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97" name="Google Shape;8797;g2a1c3cb7c21_0_2315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" name="Google Shape;8807;p32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8" name="Google Shape;880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7" y="693737"/>
            <a:ext cx="4616450" cy="3462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09" name="Google Shape;8809;p32:notes"/>
          <p:cNvSpPr txBox="1">
            <a:spLocks noGrp="1"/>
          </p:cNvSpPr>
          <p:nvPr>
            <p:ph type="body" idx="1"/>
          </p:nvPr>
        </p:nvSpPr>
        <p:spPr>
          <a:xfrm>
            <a:off x="927100" y="4386262"/>
            <a:ext cx="509587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5" name="Google Shape;8855;p33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6" name="Google Shape;885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57" name="Google Shape;8857;p33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4" name="Google Shape;8864;g2a1c3cb7c21_0_2333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5" name="Google Shape;8865;g2a1c3cb7c21_0_2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66" name="Google Shape;8866;g2a1c3cb7c21_0_2333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1c3cb7c21_0_94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2a1c3cb7c21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g2a1c3cb7c21_0_94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a1c3cb7c21_0_103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2a1c3cb7c21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g2a1c3cb7c21_0_103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1c3cb7c21_0_276:notes"/>
          <p:cNvSpPr txBox="1">
            <a:spLocks noGrp="1"/>
          </p:cNvSpPr>
          <p:nvPr>
            <p:ph type="body" idx="1"/>
          </p:nvPr>
        </p:nvSpPr>
        <p:spPr>
          <a:xfrm>
            <a:off x="695007" y="4387113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2a1c3cb7c21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7775" y="692683"/>
            <a:ext cx="3475200" cy="346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a1c3cb7c21_0_369:notes"/>
          <p:cNvSpPr txBox="1">
            <a:spLocks noGrp="1"/>
          </p:cNvSpPr>
          <p:nvPr>
            <p:ph type="body" idx="1"/>
          </p:nvPr>
        </p:nvSpPr>
        <p:spPr>
          <a:xfrm>
            <a:off x="695007" y="4387113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2a1c3cb7c21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7775" y="692683"/>
            <a:ext cx="3475200" cy="346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a1c3cb7c21_0_113:notes"/>
          <p:cNvSpPr txBox="1"/>
          <p:nvPr/>
        </p:nvSpPr>
        <p:spPr>
          <a:xfrm>
            <a:off x="3937000" y="8772525"/>
            <a:ext cx="3011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a1c3cb7c2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Google Shape;218;g2a1c3cb7c21_0_113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3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p11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/>
          <p:nvPr/>
        </p:nvSpPr>
        <p:spPr>
          <a:xfrm>
            <a:off x="3937000" y="8772525"/>
            <a:ext cx="3011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p12:notes"/>
          <p:cNvSpPr txBox="1"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4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4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1c3cb7c21_0_325"/>
          <p:cNvSpPr txBox="1">
            <a:spLocks noGrp="1"/>
          </p:cNvSpPr>
          <p:nvPr>
            <p:ph type="title"/>
          </p:nvPr>
        </p:nvSpPr>
        <p:spPr>
          <a:xfrm>
            <a:off x="1405311" y="411711"/>
            <a:ext cx="6333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01D1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2a1c3cb7c21_0_325"/>
          <p:cNvSpPr txBox="1">
            <a:spLocks noGrp="1"/>
          </p:cNvSpPr>
          <p:nvPr>
            <p:ph type="body" idx="1"/>
          </p:nvPr>
        </p:nvSpPr>
        <p:spPr>
          <a:xfrm>
            <a:off x="796355" y="1259784"/>
            <a:ext cx="75513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2a1c3cb7c21_0_325"/>
          <p:cNvSpPr txBox="1">
            <a:spLocks noGrp="1"/>
          </p:cNvSpPr>
          <p:nvPr>
            <p:ph type="ftr" idx="11"/>
          </p:nvPr>
        </p:nvSpPr>
        <p:spPr>
          <a:xfrm>
            <a:off x="8159211" y="6387823"/>
            <a:ext cx="8091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2a1c3cb7c21_0_325"/>
          <p:cNvSpPr txBox="1">
            <a:spLocks noGrp="1"/>
          </p:cNvSpPr>
          <p:nvPr>
            <p:ph type="dt" idx="10"/>
          </p:nvPr>
        </p:nvSpPr>
        <p:spPr>
          <a:xfrm>
            <a:off x="660015" y="6487037"/>
            <a:ext cx="4059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1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2a1c3cb7c21_0_325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1c3cb7c21_0_331"/>
          <p:cNvSpPr txBox="1">
            <a:spLocks noGrp="1"/>
          </p:cNvSpPr>
          <p:nvPr>
            <p:ph type="ftr" idx="11"/>
          </p:nvPr>
        </p:nvSpPr>
        <p:spPr>
          <a:xfrm>
            <a:off x="8159211" y="6387823"/>
            <a:ext cx="8091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2a1c3cb7c21_0_331"/>
          <p:cNvSpPr txBox="1">
            <a:spLocks noGrp="1"/>
          </p:cNvSpPr>
          <p:nvPr>
            <p:ph type="dt" idx="10"/>
          </p:nvPr>
        </p:nvSpPr>
        <p:spPr>
          <a:xfrm>
            <a:off x="660015" y="6487037"/>
            <a:ext cx="4059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1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2a1c3cb7c21_0_331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a1c3cb7c21_0_335"/>
          <p:cNvSpPr txBox="1">
            <a:spLocks noGrp="1"/>
          </p:cNvSpPr>
          <p:nvPr>
            <p:ph type="ctrTitle"/>
          </p:nvPr>
        </p:nvSpPr>
        <p:spPr>
          <a:xfrm>
            <a:off x="685800" y="2125980"/>
            <a:ext cx="77724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2a1c3cb7c21_0_335"/>
          <p:cNvSpPr txBox="1">
            <a:spLocks noGrp="1"/>
          </p:cNvSpPr>
          <p:nvPr>
            <p:ph type="subTitle" idx="1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2a1c3cb7c21_0_335"/>
          <p:cNvSpPr txBox="1">
            <a:spLocks noGrp="1"/>
          </p:cNvSpPr>
          <p:nvPr>
            <p:ph type="ftr" idx="11"/>
          </p:nvPr>
        </p:nvSpPr>
        <p:spPr>
          <a:xfrm>
            <a:off x="8159211" y="6387823"/>
            <a:ext cx="8091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2a1c3cb7c21_0_335"/>
          <p:cNvSpPr txBox="1">
            <a:spLocks noGrp="1"/>
          </p:cNvSpPr>
          <p:nvPr>
            <p:ph type="dt" idx="10"/>
          </p:nvPr>
        </p:nvSpPr>
        <p:spPr>
          <a:xfrm>
            <a:off x="660015" y="6487037"/>
            <a:ext cx="4059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1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2a1c3cb7c21_0_335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a1c3cb7c21_0_341"/>
          <p:cNvSpPr txBox="1">
            <a:spLocks noGrp="1"/>
          </p:cNvSpPr>
          <p:nvPr>
            <p:ph type="title"/>
          </p:nvPr>
        </p:nvSpPr>
        <p:spPr>
          <a:xfrm>
            <a:off x="1405311" y="411711"/>
            <a:ext cx="6333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01D1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2a1c3cb7c21_0_341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39777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2a1c3cb7c21_0_341"/>
          <p:cNvSpPr txBox="1">
            <a:spLocks noGrp="1"/>
          </p:cNvSpPr>
          <p:nvPr>
            <p:ph type="body" idx="2"/>
          </p:nvPr>
        </p:nvSpPr>
        <p:spPr>
          <a:xfrm>
            <a:off x="4709160" y="1577340"/>
            <a:ext cx="39777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2a1c3cb7c21_0_341"/>
          <p:cNvSpPr txBox="1">
            <a:spLocks noGrp="1"/>
          </p:cNvSpPr>
          <p:nvPr>
            <p:ph type="ftr" idx="11"/>
          </p:nvPr>
        </p:nvSpPr>
        <p:spPr>
          <a:xfrm>
            <a:off x="8159211" y="6387823"/>
            <a:ext cx="8091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2a1c3cb7c21_0_341"/>
          <p:cNvSpPr txBox="1">
            <a:spLocks noGrp="1"/>
          </p:cNvSpPr>
          <p:nvPr>
            <p:ph type="dt" idx="10"/>
          </p:nvPr>
        </p:nvSpPr>
        <p:spPr>
          <a:xfrm>
            <a:off x="660015" y="6487037"/>
            <a:ext cx="4059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1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2a1c3cb7c21_0_341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1c3cb7c21_0_348"/>
          <p:cNvSpPr txBox="1">
            <a:spLocks noGrp="1"/>
          </p:cNvSpPr>
          <p:nvPr>
            <p:ph type="title"/>
          </p:nvPr>
        </p:nvSpPr>
        <p:spPr>
          <a:xfrm>
            <a:off x="1405311" y="411711"/>
            <a:ext cx="6333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01D1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1c3cb7c21_0_348"/>
          <p:cNvSpPr txBox="1">
            <a:spLocks noGrp="1"/>
          </p:cNvSpPr>
          <p:nvPr>
            <p:ph type="ftr" idx="11"/>
          </p:nvPr>
        </p:nvSpPr>
        <p:spPr>
          <a:xfrm>
            <a:off x="8159211" y="6387823"/>
            <a:ext cx="8091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a1c3cb7c21_0_348"/>
          <p:cNvSpPr txBox="1">
            <a:spLocks noGrp="1"/>
          </p:cNvSpPr>
          <p:nvPr>
            <p:ph type="dt" idx="10"/>
          </p:nvPr>
        </p:nvSpPr>
        <p:spPr>
          <a:xfrm>
            <a:off x="660015" y="6487037"/>
            <a:ext cx="4059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1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2a1c3cb7c21_0_348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. Texte et contenu" type="txAndObj">
  <p:cSld name="TEXT_AND_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4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5" descr="F:\Mes images\CFTR - logos et images\CFTR-logo+desc_coul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36512" y="-26987"/>
            <a:ext cx="1871662" cy="9588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g2a1c3cb7c21_0_3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708599"/>
            <a:ext cx="9143975" cy="114939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a1c3cb7c21_0_314"/>
          <p:cNvSpPr/>
          <p:nvPr/>
        </p:nvSpPr>
        <p:spPr>
          <a:xfrm>
            <a:off x="0" y="5708599"/>
            <a:ext cx="9144000" cy="1149053"/>
          </a:xfrm>
          <a:custGeom>
            <a:avLst/>
            <a:gdLst/>
            <a:ahLst/>
            <a:cxnLst/>
            <a:rect l="l" t="t" r="r" b="b"/>
            <a:pathLst>
              <a:path w="9144000" h="862329" extrusionOk="0">
                <a:moveTo>
                  <a:pt x="9143999" y="862049"/>
                </a:moveTo>
                <a:lnTo>
                  <a:pt x="0" y="862049"/>
                </a:lnTo>
                <a:lnTo>
                  <a:pt x="0" y="181460"/>
                </a:lnTo>
                <a:lnTo>
                  <a:pt x="9143999" y="0"/>
                </a:lnTo>
                <a:lnTo>
                  <a:pt x="9143999" y="862049"/>
                </a:lnTo>
                <a:close/>
              </a:path>
            </a:pathLst>
          </a:custGeom>
          <a:solidFill>
            <a:srgbClr val="707372">
              <a:alpha val="61176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g2a1c3cb7c21_0_314"/>
          <p:cNvSpPr/>
          <p:nvPr/>
        </p:nvSpPr>
        <p:spPr>
          <a:xfrm>
            <a:off x="0" y="5708599"/>
            <a:ext cx="9144000" cy="241995"/>
          </a:xfrm>
          <a:custGeom>
            <a:avLst/>
            <a:gdLst/>
            <a:ahLst/>
            <a:cxnLst/>
            <a:rect l="l" t="t" r="r" b="b"/>
            <a:pathLst>
              <a:path w="9144000" h="181610" extrusionOk="0">
                <a:moveTo>
                  <a:pt x="0" y="181460"/>
                </a:moveTo>
                <a:lnTo>
                  <a:pt x="9143999" y="0"/>
                </a:lnTo>
              </a:path>
            </a:pathLst>
          </a:cu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g2a1c3cb7c21_0_3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75349" y="5982867"/>
            <a:ext cx="548699" cy="40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2a1c3cb7c21_0_3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5570" y="6111567"/>
            <a:ext cx="896855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2a1c3cb7c21_0_314"/>
          <p:cNvSpPr txBox="1">
            <a:spLocks noGrp="1"/>
          </p:cNvSpPr>
          <p:nvPr>
            <p:ph type="title"/>
          </p:nvPr>
        </p:nvSpPr>
        <p:spPr>
          <a:xfrm>
            <a:off x="1405311" y="411711"/>
            <a:ext cx="6333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1D1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g2a1c3cb7c21_0_314"/>
          <p:cNvSpPr txBox="1">
            <a:spLocks noGrp="1"/>
          </p:cNvSpPr>
          <p:nvPr>
            <p:ph type="body" idx="1"/>
          </p:nvPr>
        </p:nvSpPr>
        <p:spPr>
          <a:xfrm>
            <a:off x="796355" y="1259784"/>
            <a:ext cx="75513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g2a1c3cb7c21_0_314"/>
          <p:cNvSpPr txBox="1">
            <a:spLocks noGrp="1"/>
          </p:cNvSpPr>
          <p:nvPr>
            <p:ph type="ftr" idx="11"/>
          </p:nvPr>
        </p:nvSpPr>
        <p:spPr>
          <a:xfrm>
            <a:off x="8159211" y="6387823"/>
            <a:ext cx="8091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a1c3cb7c21_0_314"/>
          <p:cNvSpPr txBox="1">
            <a:spLocks noGrp="1"/>
          </p:cNvSpPr>
          <p:nvPr>
            <p:ph type="dt" idx="10"/>
          </p:nvPr>
        </p:nvSpPr>
        <p:spPr>
          <a:xfrm>
            <a:off x="660015" y="6487037"/>
            <a:ext cx="4059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1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a1c3cb7c21_0_314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jp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1c3cb7c2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3128" y="2224709"/>
            <a:ext cx="1371600" cy="137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a1c3cb7c21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3128" y="3690146"/>
            <a:ext cx="1371600" cy="137001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a1c3cb7c21_0_0"/>
          <p:cNvSpPr/>
          <p:nvPr/>
        </p:nvSpPr>
        <p:spPr>
          <a:xfrm>
            <a:off x="1631850" y="959549"/>
            <a:ext cx="6463728" cy="10063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28575" cap="flat" cmpd="sng">
                  <a:solidFill>
                    <a:srgbClr val="5F5F5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Les heures de conduite  et de repos (HCR)</a:t>
            </a:r>
            <a:br>
              <a:rPr b="0" i="0">
                <a:ln w="28575" cap="flat" cmpd="sng">
                  <a:solidFill>
                    <a:srgbClr val="5F5F5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</a:br>
            <a:r>
              <a:rPr b="0" i="0">
                <a:ln w="28575" cap="flat" cmpd="sng">
                  <a:solidFill>
                    <a:srgbClr val="5F5F5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Leçon 3.8B</a:t>
            </a:r>
          </a:p>
        </p:txBody>
      </p:sp>
      <p:sp>
        <p:nvSpPr>
          <p:cNvPr id="98" name="Google Shape;98;g2a1c3cb7c21_0_0"/>
          <p:cNvSpPr txBox="1"/>
          <p:nvPr/>
        </p:nvSpPr>
        <p:spPr>
          <a:xfrm>
            <a:off x="7258928" y="6457950"/>
            <a:ext cx="188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Novembre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2a1c3cb7c21_0_0" descr="F:\Mes images\CFTR - logos et images\CFTR-logo+desc_cou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a1c3cb7c21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11097" y="2262889"/>
            <a:ext cx="3848694" cy="280361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a1c3cb7c21_0_0"/>
          <p:cNvSpPr txBox="1"/>
          <p:nvPr/>
        </p:nvSpPr>
        <p:spPr>
          <a:xfrm>
            <a:off x="8472458" y="6339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2a1c3cb7c21_0_0"/>
          <p:cNvSpPr txBox="1"/>
          <p:nvPr/>
        </p:nvSpPr>
        <p:spPr>
          <a:xfrm>
            <a:off x="8472458" y="6339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g2a1c3cb7c21_0_0"/>
          <p:cNvPicPr preferRelativeResize="0"/>
          <p:nvPr/>
        </p:nvPicPr>
        <p:blipFill rotWithShape="1">
          <a:blip r:embed="rId7">
            <a:alphaModFix/>
          </a:blip>
          <a:srcRect t="16408" b="43714"/>
          <a:stretch/>
        </p:blipFill>
        <p:spPr>
          <a:xfrm>
            <a:off x="-25" y="59578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104" name="Google Shape;104;g2a1c3cb7c21_0_0"/>
          <p:cNvSpPr/>
          <p:nvPr/>
        </p:nvSpPr>
        <p:spPr>
          <a:xfrm>
            <a:off x="-19375" y="5957850"/>
            <a:ext cx="9163375" cy="909225"/>
          </a:xfrm>
          <a:prstGeom prst="flowChartManualInput">
            <a:avLst/>
          </a:prstGeom>
          <a:solidFill>
            <a:srgbClr val="000000">
              <a:alpha val="56078"/>
            </a:srgbClr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g2a1c3cb7c21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5571" y="62600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a1c3cb7c21_0_0"/>
          <p:cNvSpPr txBox="1"/>
          <p:nvPr/>
        </p:nvSpPr>
        <p:spPr>
          <a:xfrm>
            <a:off x="586991" y="64716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1" u="none" strike="noStrike" cap="none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b="0" i="1" u="none" strike="noStrike" cap="none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107" name="Google Shape;107;g2a1c3cb7c21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92425" y="6042028"/>
            <a:ext cx="1728724" cy="7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2a1c3cb7c21_0_0"/>
          <p:cNvSpPr txBox="1"/>
          <p:nvPr/>
        </p:nvSpPr>
        <p:spPr>
          <a:xfrm>
            <a:off x="6573125" y="5451100"/>
            <a:ext cx="2568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</a:rPr>
              <a:t>Page</a:t>
            </a:r>
            <a:r>
              <a:rPr lang="en-US" sz="1600" b="1"/>
              <a:t>s 314</a:t>
            </a:r>
            <a:r>
              <a:rPr lang="en-US" sz="1600" b="1">
                <a:solidFill>
                  <a:srgbClr val="000000"/>
                </a:solidFill>
              </a:rPr>
              <a:t> à 3</a:t>
            </a:r>
            <a:r>
              <a:rPr lang="en-US" sz="1600" b="1"/>
              <a:t>38</a:t>
            </a:r>
            <a:r>
              <a:rPr lang="en-US" sz="1600" b="1">
                <a:solidFill>
                  <a:srgbClr val="000000"/>
                </a:solidFill>
              </a:rPr>
              <a:t> du CVL</a:t>
            </a:r>
            <a:endParaRPr sz="16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9"/>
          <p:cNvSpPr txBox="1"/>
          <p:nvPr/>
        </p:nvSpPr>
        <p:spPr>
          <a:xfrm>
            <a:off x="457200" y="1052512"/>
            <a:ext cx="8229600" cy="97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Fractionnement des heures de repos dans la couchette pour conducteur seul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9"/>
          <p:cNvSpPr txBox="1">
            <a:spLocks noGrp="1"/>
          </p:cNvSpPr>
          <p:nvPr>
            <p:ph type="body" idx="1"/>
          </p:nvPr>
        </p:nvSpPr>
        <p:spPr>
          <a:xfrm>
            <a:off x="457200" y="2792412"/>
            <a:ext cx="8229600" cy="286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Combien d’heures vous reste-t-il après une période </a:t>
            </a:r>
            <a:r>
              <a:rPr lang="en-US" sz="2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légale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couchette ?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Deuxièmement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comptez les </a:t>
            </a:r>
            <a:r>
              <a:rPr lang="en-US" sz="2400" b="1" i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 heures de travail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permises dans un poste de travail et soustrayez le nombre d’heures de travail et de conduite entre les deux périodes légales de couchette.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7" name="Google Shape;607;p10"/>
          <p:cNvCxnSpPr/>
          <p:nvPr/>
        </p:nvCxnSpPr>
        <p:spPr>
          <a:xfrm rot="10800000">
            <a:off x="2627312" y="5229225"/>
            <a:ext cx="1223962" cy="287337"/>
          </a:xfrm>
          <a:prstGeom prst="straightConnector1">
            <a:avLst/>
          </a:prstGeom>
          <a:noFill/>
          <a:ln w="28575" cap="flat" cmpd="sng">
            <a:solidFill>
              <a:schemeClr val="folHlink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08" name="Google Shape;608;p10"/>
          <p:cNvSpPr txBox="1"/>
          <p:nvPr/>
        </p:nvSpPr>
        <p:spPr>
          <a:xfrm>
            <a:off x="457200" y="333375"/>
            <a:ext cx="82296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Exemple 14 hrs  </a:t>
            </a:r>
            <a:b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0"/>
          <p:cNvSpPr txBox="1"/>
          <p:nvPr/>
        </p:nvSpPr>
        <p:spPr>
          <a:xfrm>
            <a:off x="3563937" y="5300662"/>
            <a:ext cx="5327700" cy="523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fol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 heures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travail/poste de travail –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heures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accumulées entre les deux périodes de couchette =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heures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0"/>
          <p:cNvSpPr txBox="1"/>
          <p:nvPr/>
        </p:nvSpPr>
        <p:spPr>
          <a:xfrm>
            <a:off x="930275" y="1343025"/>
            <a:ext cx="5441950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0      1      2     3     4      5      6      7     8     9     10    11   12   13    14   15    16    17   18    19    20   21   22    23   24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0"/>
          <p:cNvSpPr txBox="1"/>
          <p:nvPr/>
        </p:nvSpPr>
        <p:spPr>
          <a:xfrm>
            <a:off x="930275" y="2782887"/>
            <a:ext cx="5441950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0      1      2     3     4      5      6      7     8     9     10    11   12   13    14   15    16    17   18    19    20   21   22    23   24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0"/>
          <p:cNvSpPr txBox="1"/>
          <p:nvPr/>
        </p:nvSpPr>
        <p:spPr>
          <a:xfrm>
            <a:off x="930275" y="4149725"/>
            <a:ext cx="5441950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0      1      2     3     4      5      6      7     8     9     10    11   12   13    14   15    16    17   18    19    20   21   22    23   24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3" name="Google Shape;613;p10"/>
          <p:cNvGrpSpPr/>
          <p:nvPr/>
        </p:nvGrpSpPr>
        <p:grpSpPr>
          <a:xfrm>
            <a:off x="111125" y="1555750"/>
            <a:ext cx="6116637" cy="866775"/>
            <a:chOff x="70" y="980"/>
            <a:chExt cx="3853" cy="546"/>
          </a:xfrm>
        </p:grpSpPr>
        <p:sp>
          <p:nvSpPr>
            <p:cNvPr id="614" name="Google Shape;614;p10"/>
            <p:cNvSpPr txBox="1"/>
            <p:nvPr/>
          </p:nvSpPr>
          <p:spPr>
            <a:xfrm>
              <a:off x="659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0"/>
            <p:cNvSpPr txBox="1"/>
            <p:nvPr/>
          </p:nvSpPr>
          <p:spPr>
            <a:xfrm>
              <a:off x="795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0"/>
            <p:cNvSpPr txBox="1"/>
            <p:nvPr/>
          </p:nvSpPr>
          <p:spPr>
            <a:xfrm>
              <a:off x="931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0"/>
            <p:cNvSpPr txBox="1"/>
            <p:nvPr/>
          </p:nvSpPr>
          <p:spPr>
            <a:xfrm>
              <a:off x="1067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0"/>
            <p:cNvSpPr txBox="1"/>
            <p:nvPr/>
          </p:nvSpPr>
          <p:spPr>
            <a:xfrm>
              <a:off x="1203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0"/>
            <p:cNvSpPr txBox="1"/>
            <p:nvPr/>
          </p:nvSpPr>
          <p:spPr>
            <a:xfrm>
              <a:off x="1339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0"/>
            <p:cNvSpPr txBox="1"/>
            <p:nvPr/>
          </p:nvSpPr>
          <p:spPr>
            <a:xfrm>
              <a:off x="1475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0"/>
            <p:cNvSpPr txBox="1"/>
            <p:nvPr/>
          </p:nvSpPr>
          <p:spPr>
            <a:xfrm>
              <a:off x="1611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0"/>
            <p:cNvSpPr txBox="1"/>
            <p:nvPr/>
          </p:nvSpPr>
          <p:spPr>
            <a:xfrm>
              <a:off x="1747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0"/>
            <p:cNvSpPr txBox="1"/>
            <p:nvPr/>
          </p:nvSpPr>
          <p:spPr>
            <a:xfrm>
              <a:off x="1883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0"/>
            <p:cNvSpPr txBox="1"/>
            <p:nvPr/>
          </p:nvSpPr>
          <p:spPr>
            <a:xfrm>
              <a:off x="2019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0"/>
            <p:cNvSpPr txBox="1"/>
            <p:nvPr/>
          </p:nvSpPr>
          <p:spPr>
            <a:xfrm>
              <a:off x="2155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0"/>
            <p:cNvSpPr txBox="1"/>
            <p:nvPr/>
          </p:nvSpPr>
          <p:spPr>
            <a:xfrm>
              <a:off x="2291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0"/>
            <p:cNvSpPr txBox="1"/>
            <p:nvPr/>
          </p:nvSpPr>
          <p:spPr>
            <a:xfrm>
              <a:off x="2427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0"/>
            <p:cNvSpPr txBox="1"/>
            <p:nvPr/>
          </p:nvSpPr>
          <p:spPr>
            <a:xfrm>
              <a:off x="2563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0"/>
            <p:cNvSpPr txBox="1"/>
            <p:nvPr/>
          </p:nvSpPr>
          <p:spPr>
            <a:xfrm>
              <a:off x="2699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0"/>
            <p:cNvSpPr txBox="1"/>
            <p:nvPr/>
          </p:nvSpPr>
          <p:spPr>
            <a:xfrm>
              <a:off x="2835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0"/>
            <p:cNvSpPr txBox="1"/>
            <p:nvPr/>
          </p:nvSpPr>
          <p:spPr>
            <a:xfrm>
              <a:off x="2971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0"/>
            <p:cNvSpPr txBox="1"/>
            <p:nvPr/>
          </p:nvSpPr>
          <p:spPr>
            <a:xfrm>
              <a:off x="3107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0"/>
            <p:cNvSpPr txBox="1"/>
            <p:nvPr/>
          </p:nvSpPr>
          <p:spPr>
            <a:xfrm>
              <a:off x="3243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0"/>
            <p:cNvSpPr txBox="1"/>
            <p:nvPr/>
          </p:nvSpPr>
          <p:spPr>
            <a:xfrm>
              <a:off x="3379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0"/>
            <p:cNvSpPr txBox="1"/>
            <p:nvPr/>
          </p:nvSpPr>
          <p:spPr>
            <a:xfrm>
              <a:off x="3515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0"/>
            <p:cNvSpPr txBox="1"/>
            <p:nvPr/>
          </p:nvSpPr>
          <p:spPr>
            <a:xfrm>
              <a:off x="3651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0"/>
            <p:cNvSpPr txBox="1"/>
            <p:nvPr/>
          </p:nvSpPr>
          <p:spPr>
            <a:xfrm>
              <a:off x="3787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0"/>
            <p:cNvSpPr txBox="1"/>
            <p:nvPr/>
          </p:nvSpPr>
          <p:spPr>
            <a:xfrm>
              <a:off x="659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0"/>
            <p:cNvSpPr txBox="1"/>
            <p:nvPr/>
          </p:nvSpPr>
          <p:spPr>
            <a:xfrm>
              <a:off x="795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0"/>
            <p:cNvSpPr txBox="1"/>
            <p:nvPr/>
          </p:nvSpPr>
          <p:spPr>
            <a:xfrm>
              <a:off x="931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0"/>
            <p:cNvSpPr txBox="1"/>
            <p:nvPr/>
          </p:nvSpPr>
          <p:spPr>
            <a:xfrm>
              <a:off x="1067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0"/>
            <p:cNvSpPr txBox="1"/>
            <p:nvPr/>
          </p:nvSpPr>
          <p:spPr>
            <a:xfrm>
              <a:off x="1203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0"/>
            <p:cNvSpPr txBox="1"/>
            <p:nvPr/>
          </p:nvSpPr>
          <p:spPr>
            <a:xfrm>
              <a:off x="1339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0"/>
            <p:cNvSpPr txBox="1"/>
            <p:nvPr/>
          </p:nvSpPr>
          <p:spPr>
            <a:xfrm>
              <a:off x="1475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0"/>
            <p:cNvSpPr txBox="1"/>
            <p:nvPr/>
          </p:nvSpPr>
          <p:spPr>
            <a:xfrm>
              <a:off x="1611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0"/>
            <p:cNvSpPr txBox="1"/>
            <p:nvPr/>
          </p:nvSpPr>
          <p:spPr>
            <a:xfrm>
              <a:off x="1747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0"/>
            <p:cNvSpPr txBox="1"/>
            <p:nvPr/>
          </p:nvSpPr>
          <p:spPr>
            <a:xfrm>
              <a:off x="1883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0"/>
            <p:cNvSpPr txBox="1"/>
            <p:nvPr/>
          </p:nvSpPr>
          <p:spPr>
            <a:xfrm>
              <a:off x="2019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0"/>
            <p:cNvSpPr txBox="1"/>
            <p:nvPr/>
          </p:nvSpPr>
          <p:spPr>
            <a:xfrm>
              <a:off x="2155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0"/>
            <p:cNvSpPr txBox="1"/>
            <p:nvPr/>
          </p:nvSpPr>
          <p:spPr>
            <a:xfrm>
              <a:off x="2291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0"/>
            <p:cNvSpPr txBox="1"/>
            <p:nvPr/>
          </p:nvSpPr>
          <p:spPr>
            <a:xfrm>
              <a:off x="2427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0"/>
            <p:cNvSpPr txBox="1"/>
            <p:nvPr/>
          </p:nvSpPr>
          <p:spPr>
            <a:xfrm>
              <a:off x="2563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0"/>
            <p:cNvSpPr txBox="1"/>
            <p:nvPr/>
          </p:nvSpPr>
          <p:spPr>
            <a:xfrm>
              <a:off x="2699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0"/>
            <p:cNvSpPr txBox="1"/>
            <p:nvPr/>
          </p:nvSpPr>
          <p:spPr>
            <a:xfrm>
              <a:off x="2835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0"/>
            <p:cNvSpPr txBox="1"/>
            <p:nvPr/>
          </p:nvSpPr>
          <p:spPr>
            <a:xfrm>
              <a:off x="2971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0"/>
            <p:cNvSpPr txBox="1"/>
            <p:nvPr/>
          </p:nvSpPr>
          <p:spPr>
            <a:xfrm>
              <a:off x="3107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0"/>
            <p:cNvSpPr txBox="1"/>
            <p:nvPr/>
          </p:nvSpPr>
          <p:spPr>
            <a:xfrm>
              <a:off x="3243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0"/>
            <p:cNvSpPr txBox="1"/>
            <p:nvPr/>
          </p:nvSpPr>
          <p:spPr>
            <a:xfrm>
              <a:off x="3379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0"/>
            <p:cNvSpPr txBox="1"/>
            <p:nvPr/>
          </p:nvSpPr>
          <p:spPr>
            <a:xfrm>
              <a:off x="3515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0"/>
            <p:cNvSpPr txBox="1"/>
            <p:nvPr/>
          </p:nvSpPr>
          <p:spPr>
            <a:xfrm>
              <a:off x="3651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0"/>
            <p:cNvSpPr txBox="1"/>
            <p:nvPr/>
          </p:nvSpPr>
          <p:spPr>
            <a:xfrm>
              <a:off x="3787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0"/>
            <p:cNvSpPr txBox="1"/>
            <p:nvPr/>
          </p:nvSpPr>
          <p:spPr>
            <a:xfrm>
              <a:off x="659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0"/>
            <p:cNvSpPr txBox="1"/>
            <p:nvPr/>
          </p:nvSpPr>
          <p:spPr>
            <a:xfrm>
              <a:off x="795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0"/>
            <p:cNvSpPr txBox="1"/>
            <p:nvPr/>
          </p:nvSpPr>
          <p:spPr>
            <a:xfrm>
              <a:off x="931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0"/>
            <p:cNvSpPr txBox="1"/>
            <p:nvPr/>
          </p:nvSpPr>
          <p:spPr>
            <a:xfrm>
              <a:off x="1067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0"/>
            <p:cNvSpPr txBox="1"/>
            <p:nvPr/>
          </p:nvSpPr>
          <p:spPr>
            <a:xfrm>
              <a:off x="1203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0"/>
            <p:cNvSpPr txBox="1"/>
            <p:nvPr/>
          </p:nvSpPr>
          <p:spPr>
            <a:xfrm>
              <a:off x="1339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0"/>
            <p:cNvSpPr txBox="1"/>
            <p:nvPr/>
          </p:nvSpPr>
          <p:spPr>
            <a:xfrm>
              <a:off x="1475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0"/>
            <p:cNvSpPr txBox="1"/>
            <p:nvPr/>
          </p:nvSpPr>
          <p:spPr>
            <a:xfrm>
              <a:off x="1611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0"/>
            <p:cNvSpPr txBox="1"/>
            <p:nvPr/>
          </p:nvSpPr>
          <p:spPr>
            <a:xfrm>
              <a:off x="1747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0"/>
            <p:cNvSpPr txBox="1"/>
            <p:nvPr/>
          </p:nvSpPr>
          <p:spPr>
            <a:xfrm>
              <a:off x="1883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0"/>
            <p:cNvSpPr txBox="1"/>
            <p:nvPr/>
          </p:nvSpPr>
          <p:spPr>
            <a:xfrm>
              <a:off x="2019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0"/>
            <p:cNvSpPr txBox="1"/>
            <p:nvPr/>
          </p:nvSpPr>
          <p:spPr>
            <a:xfrm>
              <a:off x="2155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0"/>
            <p:cNvSpPr txBox="1"/>
            <p:nvPr/>
          </p:nvSpPr>
          <p:spPr>
            <a:xfrm>
              <a:off x="2291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0"/>
            <p:cNvSpPr txBox="1"/>
            <p:nvPr/>
          </p:nvSpPr>
          <p:spPr>
            <a:xfrm>
              <a:off x="2427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0"/>
            <p:cNvSpPr txBox="1"/>
            <p:nvPr/>
          </p:nvSpPr>
          <p:spPr>
            <a:xfrm>
              <a:off x="2563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0"/>
            <p:cNvSpPr txBox="1"/>
            <p:nvPr/>
          </p:nvSpPr>
          <p:spPr>
            <a:xfrm>
              <a:off x="2699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0"/>
            <p:cNvSpPr txBox="1"/>
            <p:nvPr/>
          </p:nvSpPr>
          <p:spPr>
            <a:xfrm>
              <a:off x="2835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0"/>
            <p:cNvSpPr txBox="1"/>
            <p:nvPr/>
          </p:nvSpPr>
          <p:spPr>
            <a:xfrm>
              <a:off x="2971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0"/>
            <p:cNvSpPr txBox="1"/>
            <p:nvPr/>
          </p:nvSpPr>
          <p:spPr>
            <a:xfrm>
              <a:off x="3107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0"/>
            <p:cNvSpPr txBox="1"/>
            <p:nvPr/>
          </p:nvSpPr>
          <p:spPr>
            <a:xfrm>
              <a:off x="3243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0"/>
            <p:cNvSpPr txBox="1"/>
            <p:nvPr/>
          </p:nvSpPr>
          <p:spPr>
            <a:xfrm>
              <a:off x="3379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0"/>
            <p:cNvSpPr txBox="1"/>
            <p:nvPr/>
          </p:nvSpPr>
          <p:spPr>
            <a:xfrm>
              <a:off x="3515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0"/>
            <p:cNvSpPr txBox="1"/>
            <p:nvPr/>
          </p:nvSpPr>
          <p:spPr>
            <a:xfrm>
              <a:off x="3651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0"/>
            <p:cNvSpPr txBox="1"/>
            <p:nvPr/>
          </p:nvSpPr>
          <p:spPr>
            <a:xfrm>
              <a:off x="3787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0"/>
            <p:cNvSpPr txBox="1"/>
            <p:nvPr/>
          </p:nvSpPr>
          <p:spPr>
            <a:xfrm>
              <a:off x="659" y="1388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0"/>
            <p:cNvSpPr txBox="1"/>
            <p:nvPr/>
          </p:nvSpPr>
          <p:spPr>
            <a:xfrm>
              <a:off x="795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0"/>
            <p:cNvSpPr txBox="1"/>
            <p:nvPr/>
          </p:nvSpPr>
          <p:spPr>
            <a:xfrm>
              <a:off x="931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0"/>
            <p:cNvSpPr txBox="1"/>
            <p:nvPr/>
          </p:nvSpPr>
          <p:spPr>
            <a:xfrm>
              <a:off x="1067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0"/>
            <p:cNvSpPr txBox="1"/>
            <p:nvPr/>
          </p:nvSpPr>
          <p:spPr>
            <a:xfrm>
              <a:off x="1203" y="1388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0"/>
            <p:cNvSpPr txBox="1"/>
            <p:nvPr/>
          </p:nvSpPr>
          <p:spPr>
            <a:xfrm>
              <a:off x="1339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0"/>
            <p:cNvSpPr txBox="1"/>
            <p:nvPr/>
          </p:nvSpPr>
          <p:spPr>
            <a:xfrm>
              <a:off x="1475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0"/>
            <p:cNvSpPr txBox="1"/>
            <p:nvPr/>
          </p:nvSpPr>
          <p:spPr>
            <a:xfrm>
              <a:off x="1611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0"/>
            <p:cNvSpPr txBox="1"/>
            <p:nvPr/>
          </p:nvSpPr>
          <p:spPr>
            <a:xfrm>
              <a:off x="1747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0"/>
            <p:cNvSpPr txBox="1"/>
            <p:nvPr/>
          </p:nvSpPr>
          <p:spPr>
            <a:xfrm>
              <a:off x="1883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0"/>
            <p:cNvSpPr txBox="1"/>
            <p:nvPr/>
          </p:nvSpPr>
          <p:spPr>
            <a:xfrm>
              <a:off x="2019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0"/>
            <p:cNvSpPr txBox="1"/>
            <p:nvPr/>
          </p:nvSpPr>
          <p:spPr>
            <a:xfrm>
              <a:off x="2155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0"/>
            <p:cNvSpPr txBox="1"/>
            <p:nvPr/>
          </p:nvSpPr>
          <p:spPr>
            <a:xfrm>
              <a:off x="2291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0"/>
            <p:cNvSpPr txBox="1"/>
            <p:nvPr/>
          </p:nvSpPr>
          <p:spPr>
            <a:xfrm>
              <a:off x="2427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0"/>
            <p:cNvSpPr txBox="1"/>
            <p:nvPr/>
          </p:nvSpPr>
          <p:spPr>
            <a:xfrm>
              <a:off x="2563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0"/>
            <p:cNvSpPr txBox="1"/>
            <p:nvPr/>
          </p:nvSpPr>
          <p:spPr>
            <a:xfrm>
              <a:off x="2699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0"/>
            <p:cNvSpPr txBox="1"/>
            <p:nvPr/>
          </p:nvSpPr>
          <p:spPr>
            <a:xfrm>
              <a:off x="2835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0"/>
            <p:cNvSpPr txBox="1"/>
            <p:nvPr/>
          </p:nvSpPr>
          <p:spPr>
            <a:xfrm>
              <a:off x="2971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0"/>
            <p:cNvSpPr txBox="1"/>
            <p:nvPr/>
          </p:nvSpPr>
          <p:spPr>
            <a:xfrm>
              <a:off x="3107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0"/>
            <p:cNvSpPr txBox="1"/>
            <p:nvPr/>
          </p:nvSpPr>
          <p:spPr>
            <a:xfrm>
              <a:off x="3243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0"/>
            <p:cNvSpPr txBox="1"/>
            <p:nvPr/>
          </p:nvSpPr>
          <p:spPr>
            <a:xfrm>
              <a:off x="3379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0"/>
            <p:cNvSpPr txBox="1"/>
            <p:nvPr/>
          </p:nvSpPr>
          <p:spPr>
            <a:xfrm>
              <a:off x="3515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0"/>
            <p:cNvSpPr txBox="1"/>
            <p:nvPr/>
          </p:nvSpPr>
          <p:spPr>
            <a:xfrm>
              <a:off x="3651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0"/>
            <p:cNvSpPr txBox="1"/>
            <p:nvPr/>
          </p:nvSpPr>
          <p:spPr>
            <a:xfrm>
              <a:off x="3787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0"/>
            <p:cNvSpPr txBox="1"/>
            <p:nvPr/>
          </p:nvSpPr>
          <p:spPr>
            <a:xfrm>
              <a:off x="70" y="981"/>
              <a:ext cx="589" cy="13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repos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0"/>
            <p:cNvSpPr txBox="1"/>
            <p:nvPr/>
          </p:nvSpPr>
          <p:spPr>
            <a:xfrm>
              <a:off x="70" y="1117"/>
              <a:ext cx="589" cy="13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couchette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0"/>
            <p:cNvSpPr txBox="1"/>
            <p:nvPr/>
          </p:nvSpPr>
          <p:spPr>
            <a:xfrm>
              <a:off x="70" y="1253"/>
              <a:ext cx="589" cy="13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conduite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0"/>
            <p:cNvSpPr txBox="1"/>
            <p:nvPr/>
          </p:nvSpPr>
          <p:spPr>
            <a:xfrm>
              <a:off x="70" y="1389"/>
              <a:ext cx="589" cy="13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travail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14" name="Google Shape;714;p10"/>
            <p:cNvCxnSpPr/>
            <p:nvPr/>
          </p:nvCxnSpPr>
          <p:spPr>
            <a:xfrm>
              <a:off x="2562" y="1042"/>
              <a:ext cx="0" cy="272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5" name="Google Shape;715;p10"/>
            <p:cNvCxnSpPr/>
            <p:nvPr/>
          </p:nvCxnSpPr>
          <p:spPr>
            <a:xfrm>
              <a:off x="2154" y="1026"/>
              <a:ext cx="0" cy="296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6" name="Google Shape;716;p10"/>
            <p:cNvCxnSpPr/>
            <p:nvPr/>
          </p:nvCxnSpPr>
          <p:spPr>
            <a:xfrm>
              <a:off x="1746" y="1042"/>
              <a:ext cx="0" cy="272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7" name="Google Shape;717;p10"/>
            <p:cNvCxnSpPr/>
            <p:nvPr/>
          </p:nvCxnSpPr>
          <p:spPr>
            <a:xfrm>
              <a:off x="1882" y="1026"/>
              <a:ext cx="0" cy="318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8" name="Google Shape;718;p10"/>
            <p:cNvCxnSpPr/>
            <p:nvPr/>
          </p:nvCxnSpPr>
          <p:spPr>
            <a:xfrm>
              <a:off x="2018" y="1018"/>
              <a:ext cx="0" cy="318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9" name="Google Shape;719;p10"/>
            <p:cNvCxnSpPr/>
            <p:nvPr/>
          </p:nvCxnSpPr>
          <p:spPr>
            <a:xfrm>
              <a:off x="2562" y="1055"/>
              <a:ext cx="1361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0" name="Google Shape;720;p10"/>
            <p:cNvCxnSpPr/>
            <p:nvPr/>
          </p:nvCxnSpPr>
          <p:spPr>
            <a:xfrm rot="10800000">
              <a:off x="2154" y="1328"/>
              <a:ext cx="408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1" name="Google Shape;721;p10"/>
            <p:cNvCxnSpPr/>
            <p:nvPr/>
          </p:nvCxnSpPr>
          <p:spPr>
            <a:xfrm rot="10800000">
              <a:off x="2018" y="1042"/>
              <a:ext cx="136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2" name="Google Shape;722;p10"/>
            <p:cNvCxnSpPr/>
            <p:nvPr/>
          </p:nvCxnSpPr>
          <p:spPr>
            <a:xfrm rot="10800000">
              <a:off x="1882" y="1328"/>
              <a:ext cx="136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3" name="Google Shape;723;p10"/>
            <p:cNvCxnSpPr/>
            <p:nvPr/>
          </p:nvCxnSpPr>
          <p:spPr>
            <a:xfrm rot="10800000">
              <a:off x="1746" y="1042"/>
              <a:ext cx="136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4" name="Google Shape;724;p10"/>
            <p:cNvCxnSpPr/>
            <p:nvPr/>
          </p:nvCxnSpPr>
          <p:spPr>
            <a:xfrm rot="10800000">
              <a:off x="1346" y="1320"/>
              <a:ext cx="408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5" name="Google Shape;725;p10"/>
            <p:cNvCxnSpPr/>
            <p:nvPr/>
          </p:nvCxnSpPr>
          <p:spPr>
            <a:xfrm>
              <a:off x="1338" y="1298"/>
              <a:ext cx="0" cy="182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6" name="Google Shape;726;p10"/>
            <p:cNvCxnSpPr/>
            <p:nvPr/>
          </p:nvCxnSpPr>
          <p:spPr>
            <a:xfrm rot="10800000">
              <a:off x="1202" y="1456"/>
              <a:ext cx="136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7" name="Google Shape;727;p10"/>
            <p:cNvCxnSpPr/>
            <p:nvPr/>
          </p:nvCxnSpPr>
          <p:spPr>
            <a:xfrm rot="10800000">
              <a:off x="1202" y="1298"/>
              <a:ext cx="0" cy="174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8" name="Google Shape;728;p10"/>
            <p:cNvCxnSpPr/>
            <p:nvPr/>
          </p:nvCxnSpPr>
          <p:spPr>
            <a:xfrm rot="10800000">
              <a:off x="793" y="1298"/>
              <a:ext cx="409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9" name="Google Shape;729;p10"/>
            <p:cNvCxnSpPr/>
            <p:nvPr/>
          </p:nvCxnSpPr>
          <p:spPr>
            <a:xfrm>
              <a:off x="793" y="1282"/>
              <a:ext cx="0" cy="182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0" name="Google Shape;730;p10"/>
            <p:cNvCxnSpPr/>
            <p:nvPr/>
          </p:nvCxnSpPr>
          <p:spPr>
            <a:xfrm rot="10800000">
              <a:off x="657" y="1456"/>
              <a:ext cx="136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731" name="Google Shape;731;p10"/>
          <p:cNvGrpSpPr/>
          <p:nvPr/>
        </p:nvGrpSpPr>
        <p:grpSpPr>
          <a:xfrm>
            <a:off x="111125" y="4149725"/>
            <a:ext cx="6261100" cy="1079500"/>
            <a:chOff x="70" y="2614"/>
            <a:chExt cx="3944" cy="680"/>
          </a:xfrm>
        </p:grpSpPr>
        <p:sp>
          <p:nvSpPr>
            <p:cNvPr id="732" name="Google Shape;732;p10"/>
            <p:cNvSpPr txBox="1"/>
            <p:nvPr/>
          </p:nvSpPr>
          <p:spPr>
            <a:xfrm>
              <a:off x="659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0"/>
            <p:cNvSpPr txBox="1"/>
            <p:nvPr/>
          </p:nvSpPr>
          <p:spPr>
            <a:xfrm>
              <a:off x="795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0"/>
            <p:cNvSpPr txBox="1"/>
            <p:nvPr/>
          </p:nvSpPr>
          <p:spPr>
            <a:xfrm>
              <a:off x="931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0"/>
            <p:cNvSpPr txBox="1"/>
            <p:nvPr/>
          </p:nvSpPr>
          <p:spPr>
            <a:xfrm>
              <a:off x="1067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0"/>
            <p:cNvSpPr txBox="1"/>
            <p:nvPr/>
          </p:nvSpPr>
          <p:spPr>
            <a:xfrm>
              <a:off x="1203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0"/>
            <p:cNvSpPr txBox="1"/>
            <p:nvPr/>
          </p:nvSpPr>
          <p:spPr>
            <a:xfrm>
              <a:off x="1339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0"/>
            <p:cNvSpPr txBox="1"/>
            <p:nvPr/>
          </p:nvSpPr>
          <p:spPr>
            <a:xfrm>
              <a:off x="1475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0"/>
            <p:cNvSpPr txBox="1"/>
            <p:nvPr/>
          </p:nvSpPr>
          <p:spPr>
            <a:xfrm>
              <a:off x="1611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0"/>
            <p:cNvSpPr txBox="1"/>
            <p:nvPr/>
          </p:nvSpPr>
          <p:spPr>
            <a:xfrm>
              <a:off x="1747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0"/>
            <p:cNvSpPr txBox="1"/>
            <p:nvPr/>
          </p:nvSpPr>
          <p:spPr>
            <a:xfrm>
              <a:off x="1883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0"/>
            <p:cNvSpPr txBox="1"/>
            <p:nvPr/>
          </p:nvSpPr>
          <p:spPr>
            <a:xfrm>
              <a:off x="2019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0"/>
            <p:cNvSpPr txBox="1"/>
            <p:nvPr/>
          </p:nvSpPr>
          <p:spPr>
            <a:xfrm>
              <a:off x="2155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0"/>
            <p:cNvSpPr txBox="1"/>
            <p:nvPr/>
          </p:nvSpPr>
          <p:spPr>
            <a:xfrm>
              <a:off x="2291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0"/>
            <p:cNvSpPr txBox="1"/>
            <p:nvPr/>
          </p:nvSpPr>
          <p:spPr>
            <a:xfrm>
              <a:off x="2427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0"/>
            <p:cNvSpPr txBox="1"/>
            <p:nvPr/>
          </p:nvSpPr>
          <p:spPr>
            <a:xfrm>
              <a:off x="2563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0"/>
            <p:cNvSpPr txBox="1"/>
            <p:nvPr/>
          </p:nvSpPr>
          <p:spPr>
            <a:xfrm>
              <a:off x="2699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0"/>
            <p:cNvSpPr txBox="1"/>
            <p:nvPr/>
          </p:nvSpPr>
          <p:spPr>
            <a:xfrm>
              <a:off x="2835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0"/>
            <p:cNvSpPr txBox="1"/>
            <p:nvPr/>
          </p:nvSpPr>
          <p:spPr>
            <a:xfrm>
              <a:off x="2971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0"/>
            <p:cNvSpPr txBox="1"/>
            <p:nvPr/>
          </p:nvSpPr>
          <p:spPr>
            <a:xfrm>
              <a:off x="3107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0"/>
            <p:cNvSpPr txBox="1"/>
            <p:nvPr/>
          </p:nvSpPr>
          <p:spPr>
            <a:xfrm>
              <a:off x="3243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0"/>
            <p:cNvSpPr txBox="1"/>
            <p:nvPr/>
          </p:nvSpPr>
          <p:spPr>
            <a:xfrm>
              <a:off x="3379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0"/>
            <p:cNvSpPr txBox="1"/>
            <p:nvPr/>
          </p:nvSpPr>
          <p:spPr>
            <a:xfrm>
              <a:off x="3515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0"/>
            <p:cNvSpPr txBox="1"/>
            <p:nvPr/>
          </p:nvSpPr>
          <p:spPr>
            <a:xfrm>
              <a:off x="3651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0"/>
            <p:cNvSpPr txBox="1"/>
            <p:nvPr/>
          </p:nvSpPr>
          <p:spPr>
            <a:xfrm>
              <a:off x="3787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0"/>
            <p:cNvSpPr txBox="1"/>
            <p:nvPr/>
          </p:nvSpPr>
          <p:spPr>
            <a:xfrm>
              <a:off x="659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0"/>
            <p:cNvSpPr txBox="1"/>
            <p:nvPr/>
          </p:nvSpPr>
          <p:spPr>
            <a:xfrm>
              <a:off x="795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0"/>
            <p:cNvSpPr txBox="1"/>
            <p:nvPr/>
          </p:nvSpPr>
          <p:spPr>
            <a:xfrm>
              <a:off x="931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0"/>
            <p:cNvSpPr txBox="1"/>
            <p:nvPr/>
          </p:nvSpPr>
          <p:spPr>
            <a:xfrm>
              <a:off x="1067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0"/>
            <p:cNvSpPr txBox="1"/>
            <p:nvPr/>
          </p:nvSpPr>
          <p:spPr>
            <a:xfrm>
              <a:off x="1203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0"/>
            <p:cNvSpPr txBox="1"/>
            <p:nvPr/>
          </p:nvSpPr>
          <p:spPr>
            <a:xfrm>
              <a:off x="1339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0"/>
            <p:cNvSpPr txBox="1"/>
            <p:nvPr/>
          </p:nvSpPr>
          <p:spPr>
            <a:xfrm>
              <a:off x="1475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0"/>
            <p:cNvSpPr txBox="1"/>
            <p:nvPr/>
          </p:nvSpPr>
          <p:spPr>
            <a:xfrm>
              <a:off x="1611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0"/>
            <p:cNvSpPr txBox="1"/>
            <p:nvPr/>
          </p:nvSpPr>
          <p:spPr>
            <a:xfrm>
              <a:off x="1747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0"/>
            <p:cNvSpPr txBox="1"/>
            <p:nvPr/>
          </p:nvSpPr>
          <p:spPr>
            <a:xfrm>
              <a:off x="1883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0"/>
            <p:cNvSpPr txBox="1"/>
            <p:nvPr/>
          </p:nvSpPr>
          <p:spPr>
            <a:xfrm>
              <a:off x="2019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0"/>
            <p:cNvSpPr txBox="1"/>
            <p:nvPr/>
          </p:nvSpPr>
          <p:spPr>
            <a:xfrm>
              <a:off x="2155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0"/>
            <p:cNvSpPr txBox="1"/>
            <p:nvPr/>
          </p:nvSpPr>
          <p:spPr>
            <a:xfrm>
              <a:off x="2291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/>
            <p:cNvSpPr txBox="1"/>
            <p:nvPr/>
          </p:nvSpPr>
          <p:spPr>
            <a:xfrm>
              <a:off x="2427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0"/>
            <p:cNvSpPr txBox="1"/>
            <p:nvPr/>
          </p:nvSpPr>
          <p:spPr>
            <a:xfrm>
              <a:off x="2563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0"/>
            <p:cNvSpPr txBox="1"/>
            <p:nvPr/>
          </p:nvSpPr>
          <p:spPr>
            <a:xfrm>
              <a:off x="2699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0"/>
            <p:cNvSpPr txBox="1"/>
            <p:nvPr/>
          </p:nvSpPr>
          <p:spPr>
            <a:xfrm>
              <a:off x="2835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0"/>
            <p:cNvSpPr txBox="1"/>
            <p:nvPr/>
          </p:nvSpPr>
          <p:spPr>
            <a:xfrm>
              <a:off x="2971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0"/>
            <p:cNvSpPr txBox="1"/>
            <p:nvPr/>
          </p:nvSpPr>
          <p:spPr>
            <a:xfrm>
              <a:off x="3107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0"/>
            <p:cNvSpPr txBox="1"/>
            <p:nvPr/>
          </p:nvSpPr>
          <p:spPr>
            <a:xfrm>
              <a:off x="3243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0"/>
            <p:cNvSpPr txBox="1"/>
            <p:nvPr/>
          </p:nvSpPr>
          <p:spPr>
            <a:xfrm>
              <a:off x="3379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0"/>
            <p:cNvSpPr txBox="1"/>
            <p:nvPr/>
          </p:nvSpPr>
          <p:spPr>
            <a:xfrm>
              <a:off x="3515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0"/>
            <p:cNvSpPr txBox="1"/>
            <p:nvPr/>
          </p:nvSpPr>
          <p:spPr>
            <a:xfrm>
              <a:off x="3651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0"/>
            <p:cNvSpPr txBox="1"/>
            <p:nvPr/>
          </p:nvSpPr>
          <p:spPr>
            <a:xfrm>
              <a:off x="3787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0"/>
            <p:cNvSpPr txBox="1"/>
            <p:nvPr/>
          </p:nvSpPr>
          <p:spPr>
            <a:xfrm>
              <a:off x="659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0"/>
            <p:cNvSpPr txBox="1"/>
            <p:nvPr/>
          </p:nvSpPr>
          <p:spPr>
            <a:xfrm>
              <a:off x="795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0"/>
            <p:cNvSpPr txBox="1"/>
            <p:nvPr/>
          </p:nvSpPr>
          <p:spPr>
            <a:xfrm>
              <a:off x="931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0"/>
            <p:cNvSpPr txBox="1"/>
            <p:nvPr/>
          </p:nvSpPr>
          <p:spPr>
            <a:xfrm>
              <a:off x="1067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0"/>
            <p:cNvSpPr txBox="1"/>
            <p:nvPr/>
          </p:nvSpPr>
          <p:spPr>
            <a:xfrm>
              <a:off x="1203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0"/>
            <p:cNvSpPr txBox="1"/>
            <p:nvPr/>
          </p:nvSpPr>
          <p:spPr>
            <a:xfrm>
              <a:off x="1339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0"/>
            <p:cNvSpPr txBox="1"/>
            <p:nvPr/>
          </p:nvSpPr>
          <p:spPr>
            <a:xfrm>
              <a:off x="1611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0"/>
            <p:cNvSpPr txBox="1"/>
            <p:nvPr/>
          </p:nvSpPr>
          <p:spPr>
            <a:xfrm>
              <a:off x="1747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0"/>
            <p:cNvSpPr txBox="1"/>
            <p:nvPr/>
          </p:nvSpPr>
          <p:spPr>
            <a:xfrm>
              <a:off x="1883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0"/>
            <p:cNvSpPr txBox="1"/>
            <p:nvPr/>
          </p:nvSpPr>
          <p:spPr>
            <a:xfrm>
              <a:off x="2019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0"/>
            <p:cNvSpPr txBox="1"/>
            <p:nvPr/>
          </p:nvSpPr>
          <p:spPr>
            <a:xfrm>
              <a:off x="2155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0"/>
            <p:cNvSpPr txBox="1"/>
            <p:nvPr/>
          </p:nvSpPr>
          <p:spPr>
            <a:xfrm>
              <a:off x="2291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0"/>
            <p:cNvSpPr txBox="1"/>
            <p:nvPr/>
          </p:nvSpPr>
          <p:spPr>
            <a:xfrm>
              <a:off x="2427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0"/>
            <p:cNvSpPr txBox="1"/>
            <p:nvPr/>
          </p:nvSpPr>
          <p:spPr>
            <a:xfrm>
              <a:off x="2563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0"/>
            <p:cNvSpPr txBox="1"/>
            <p:nvPr/>
          </p:nvSpPr>
          <p:spPr>
            <a:xfrm>
              <a:off x="2699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0"/>
            <p:cNvSpPr txBox="1"/>
            <p:nvPr/>
          </p:nvSpPr>
          <p:spPr>
            <a:xfrm>
              <a:off x="2835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0"/>
            <p:cNvSpPr txBox="1"/>
            <p:nvPr/>
          </p:nvSpPr>
          <p:spPr>
            <a:xfrm>
              <a:off x="2971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0"/>
            <p:cNvSpPr txBox="1"/>
            <p:nvPr/>
          </p:nvSpPr>
          <p:spPr>
            <a:xfrm>
              <a:off x="3107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0"/>
            <p:cNvSpPr txBox="1"/>
            <p:nvPr/>
          </p:nvSpPr>
          <p:spPr>
            <a:xfrm>
              <a:off x="3243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0"/>
            <p:cNvSpPr txBox="1"/>
            <p:nvPr/>
          </p:nvSpPr>
          <p:spPr>
            <a:xfrm>
              <a:off x="3379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0"/>
            <p:cNvSpPr txBox="1"/>
            <p:nvPr/>
          </p:nvSpPr>
          <p:spPr>
            <a:xfrm>
              <a:off x="3515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0"/>
            <p:cNvSpPr txBox="1"/>
            <p:nvPr/>
          </p:nvSpPr>
          <p:spPr>
            <a:xfrm>
              <a:off x="3651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0"/>
            <p:cNvSpPr txBox="1"/>
            <p:nvPr/>
          </p:nvSpPr>
          <p:spPr>
            <a:xfrm>
              <a:off x="3787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0"/>
            <p:cNvSpPr txBox="1"/>
            <p:nvPr/>
          </p:nvSpPr>
          <p:spPr>
            <a:xfrm>
              <a:off x="659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0"/>
            <p:cNvSpPr txBox="1"/>
            <p:nvPr/>
          </p:nvSpPr>
          <p:spPr>
            <a:xfrm>
              <a:off x="795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0"/>
            <p:cNvSpPr txBox="1"/>
            <p:nvPr/>
          </p:nvSpPr>
          <p:spPr>
            <a:xfrm>
              <a:off x="930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0"/>
            <p:cNvSpPr txBox="1"/>
            <p:nvPr/>
          </p:nvSpPr>
          <p:spPr>
            <a:xfrm>
              <a:off x="1067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0"/>
            <p:cNvSpPr txBox="1"/>
            <p:nvPr/>
          </p:nvSpPr>
          <p:spPr>
            <a:xfrm>
              <a:off x="1203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0"/>
            <p:cNvSpPr txBox="1"/>
            <p:nvPr/>
          </p:nvSpPr>
          <p:spPr>
            <a:xfrm>
              <a:off x="1339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0"/>
            <p:cNvSpPr txBox="1"/>
            <p:nvPr/>
          </p:nvSpPr>
          <p:spPr>
            <a:xfrm>
              <a:off x="1474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0"/>
            <p:cNvSpPr txBox="1"/>
            <p:nvPr/>
          </p:nvSpPr>
          <p:spPr>
            <a:xfrm>
              <a:off x="1611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0"/>
            <p:cNvSpPr txBox="1"/>
            <p:nvPr/>
          </p:nvSpPr>
          <p:spPr>
            <a:xfrm>
              <a:off x="1747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0"/>
            <p:cNvSpPr txBox="1"/>
            <p:nvPr/>
          </p:nvSpPr>
          <p:spPr>
            <a:xfrm>
              <a:off x="1883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0"/>
            <p:cNvSpPr txBox="1"/>
            <p:nvPr/>
          </p:nvSpPr>
          <p:spPr>
            <a:xfrm>
              <a:off x="2019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0"/>
            <p:cNvSpPr txBox="1"/>
            <p:nvPr/>
          </p:nvSpPr>
          <p:spPr>
            <a:xfrm>
              <a:off x="2155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0"/>
            <p:cNvSpPr txBox="1"/>
            <p:nvPr/>
          </p:nvSpPr>
          <p:spPr>
            <a:xfrm>
              <a:off x="2291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0"/>
            <p:cNvSpPr txBox="1"/>
            <p:nvPr/>
          </p:nvSpPr>
          <p:spPr>
            <a:xfrm>
              <a:off x="2427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0"/>
            <p:cNvSpPr txBox="1"/>
            <p:nvPr/>
          </p:nvSpPr>
          <p:spPr>
            <a:xfrm>
              <a:off x="2563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0"/>
            <p:cNvSpPr txBox="1"/>
            <p:nvPr/>
          </p:nvSpPr>
          <p:spPr>
            <a:xfrm>
              <a:off x="2699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0"/>
            <p:cNvSpPr txBox="1"/>
            <p:nvPr/>
          </p:nvSpPr>
          <p:spPr>
            <a:xfrm>
              <a:off x="2835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0"/>
            <p:cNvSpPr txBox="1"/>
            <p:nvPr/>
          </p:nvSpPr>
          <p:spPr>
            <a:xfrm>
              <a:off x="2971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0"/>
            <p:cNvSpPr txBox="1"/>
            <p:nvPr/>
          </p:nvSpPr>
          <p:spPr>
            <a:xfrm>
              <a:off x="3107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0"/>
            <p:cNvSpPr txBox="1"/>
            <p:nvPr/>
          </p:nvSpPr>
          <p:spPr>
            <a:xfrm>
              <a:off x="3243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0"/>
            <p:cNvSpPr txBox="1"/>
            <p:nvPr/>
          </p:nvSpPr>
          <p:spPr>
            <a:xfrm>
              <a:off x="3379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0"/>
            <p:cNvSpPr txBox="1"/>
            <p:nvPr/>
          </p:nvSpPr>
          <p:spPr>
            <a:xfrm>
              <a:off x="3515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0"/>
            <p:cNvSpPr txBox="1"/>
            <p:nvPr/>
          </p:nvSpPr>
          <p:spPr>
            <a:xfrm>
              <a:off x="3651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0"/>
            <p:cNvSpPr txBox="1"/>
            <p:nvPr/>
          </p:nvSpPr>
          <p:spPr>
            <a:xfrm>
              <a:off x="3787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0"/>
            <p:cNvSpPr txBox="1"/>
            <p:nvPr/>
          </p:nvSpPr>
          <p:spPr>
            <a:xfrm>
              <a:off x="70" y="2749"/>
              <a:ext cx="589" cy="13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repos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0"/>
            <p:cNvSpPr txBox="1"/>
            <p:nvPr/>
          </p:nvSpPr>
          <p:spPr>
            <a:xfrm>
              <a:off x="70" y="2885"/>
              <a:ext cx="589" cy="13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couchette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0"/>
            <p:cNvSpPr txBox="1"/>
            <p:nvPr/>
          </p:nvSpPr>
          <p:spPr>
            <a:xfrm>
              <a:off x="70" y="3021"/>
              <a:ext cx="589" cy="13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conduite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0"/>
            <p:cNvSpPr txBox="1"/>
            <p:nvPr/>
          </p:nvSpPr>
          <p:spPr>
            <a:xfrm>
              <a:off x="70" y="3157"/>
              <a:ext cx="589" cy="13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travail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0"/>
            <p:cNvSpPr txBox="1"/>
            <p:nvPr/>
          </p:nvSpPr>
          <p:spPr>
            <a:xfrm>
              <a:off x="794" y="3022"/>
              <a:ext cx="136" cy="13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0"/>
            <p:cNvSpPr txBox="1"/>
            <p:nvPr/>
          </p:nvSpPr>
          <p:spPr>
            <a:xfrm>
              <a:off x="794" y="302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0"/>
            <p:cNvSpPr txBox="1"/>
            <p:nvPr/>
          </p:nvSpPr>
          <p:spPr>
            <a:xfrm>
              <a:off x="1474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0"/>
            <p:cNvSpPr txBox="1"/>
            <p:nvPr/>
          </p:nvSpPr>
          <p:spPr>
            <a:xfrm>
              <a:off x="1474" y="302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0"/>
            <p:cNvSpPr txBox="1"/>
            <p:nvPr/>
          </p:nvSpPr>
          <p:spPr>
            <a:xfrm>
              <a:off x="1474" y="3158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0"/>
            <p:cNvSpPr txBox="1"/>
            <p:nvPr/>
          </p:nvSpPr>
          <p:spPr>
            <a:xfrm>
              <a:off x="1610" y="302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0"/>
            <p:cNvSpPr txBox="1"/>
            <p:nvPr/>
          </p:nvSpPr>
          <p:spPr>
            <a:xfrm>
              <a:off x="1610" y="3158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0"/>
            <p:cNvSpPr txBox="1"/>
            <p:nvPr/>
          </p:nvSpPr>
          <p:spPr>
            <a:xfrm>
              <a:off x="586" y="2614"/>
              <a:ext cx="3428" cy="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0      1      2     3     4      5      6      7     8     9     10    11   12   13    14   15    16    17   18    19    20   21   22    23   24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9" name="Google Shape;839;p10"/>
          <p:cNvSpPr/>
          <p:nvPr/>
        </p:nvSpPr>
        <p:spPr>
          <a:xfrm>
            <a:off x="6282975" y="3933825"/>
            <a:ext cx="2861100" cy="758700"/>
          </a:xfrm>
          <a:prstGeom prst="wedgeRectCallout">
            <a:avLst>
              <a:gd name="adj1" fmla="val -50106"/>
              <a:gd name="adj2" fmla="val -21255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s’est accumulé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heures de travail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entre les deux périodes de couchette.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 h + 4 h = 5 heures)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10"/>
          <p:cNvSpPr txBox="1"/>
          <p:nvPr/>
        </p:nvSpPr>
        <p:spPr>
          <a:xfrm>
            <a:off x="2771775" y="2781300"/>
            <a:ext cx="1512887" cy="122396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1" name="Google Shape;841;p10"/>
          <p:cNvCxnSpPr/>
          <p:nvPr/>
        </p:nvCxnSpPr>
        <p:spPr>
          <a:xfrm>
            <a:off x="7740650" y="4724400"/>
            <a:ext cx="0" cy="57626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42" name="Google Shape;842;p10"/>
          <p:cNvSpPr/>
          <p:nvPr/>
        </p:nvSpPr>
        <p:spPr>
          <a:xfrm>
            <a:off x="179387" y="5734050"/>
            <a:ext cx="2555875" cy="546100"/>
          </a:xfrm>
          <a:prstGeom prst="wedgeRectCallout">
            <a:avLst>
              <a:gd name="adj1" fmla="val 49963"/>
              <a:gd name="adj2" fmla="val -24643"/>
            </a:avLst>
          </a:prstGeom>
          <a:solidFill>
            <a:schemeClr val="lt1"/>
          </a:solidFill>
          <a:ln w="28575" cap="flat" cmpd="sng">
            <a:solidFill>
              <a:schemeClr val="fol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devra donc cesser de conduire à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7:00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3" name="Google Shape;843;p10"/>
          <p:cNvCxnSpPr/>
          <p:nvPr/>
        </p:nvCxnSpPr>
        <p:spPr>
          <a:xfrm>
            <a:off x="2559050" y="4005262"/>
            <a:ext cx="0" cy="1584325"/>
          </a:xfrm>
          <a:prstGeom prst="straightConnector1">
            <a:avLst/>
          </a:prstGeom>
          <a:noFill/>
          <a:ln w="28575" cap="flat" cmpd="sng">
            <a:solidFill>
              <a:schemeClr val="folHlink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4" name="Google Shape;844;p10"/>
          <p:cNvSpPr txBox="1"/>
          <p:nvPr/>
        </p:nvSpPr>
        <p:spPr>
          <a:xfrm>
            <a:off x="1042987" y="29972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0"/>
          <p:cNvSpPr txBox="1"/>
          <p:nvPr/>
        </p:nvSpPr>
        <p:spPr>
          <a:xfrm>
            <a:off x="1258887" y="29972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0"/>
          <p:cNvSpPr txBox="1"/>
          <p:nvPr/>
        </p:nvSpPr>
        <p:spPr>
          <a:xfrm>
            <a:off x="1474787" y="29972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10"/>
          <p:cNvSpPr txBox="1"/>
          <p:nvPr/>
        </p:nvSpPr>
        <p:spPr>
          <a:xfrm>
            <a:off x="1690687" y="29972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0"/>
          <p:cNvSpPr txBox="1"/>
          <p:nvPr/>
        </p:nvSpPr>
        <p:spPr>
          <a:xfrm>
            <a:off x="1906587" y="29972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10"/>
          <p:cNvSpPr txBox="1"/>
          <p:nvPr/>
        </p:nvSpPr>
        <p:spPr>
          <a:xfrm>
            <a:off x="2122487" y="29972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10"/>
          <p:cNvSpPr txBox="1"/>
          <p:nvPr/>
        </p:nvSpPr>
        <p:spPr>
          <a:xfrm>
            <a:off x="2338387" y="29972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0"/>
          <p:cNvSpPr txBox="1"/>
          <p:nvPr/>
        </p:nvSpPr>
        <p:spPr>
          <a:xfrm>
            <a:off x="2554287" y="29972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0"/>
          <p:cNvSpPr txBox="1"/>
          <p:nvPr/>
        </p:nvSpPr>
        <p:spPr>
          <a:xfrm>
            <a:off x="2770187" y="29972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0"/>
          <p:cNvSpPr txBox="1"/>
          <p:nvPr/>
        </p:nvSpPr>
        <p:spPr>
          <a:xfrm>
            <a:off x="2986087" y="29972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0"/>
          <p:cNvSpPr txBox="1"/>
          <p:nvPr/>
        </p:nvSpPr>
        <p:spPr>
          <a:xfrm>
            <a:off x="3201987" y="29972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0"/>
          <p:cNvSpPr txBox="1"/>
          <p:nvPr/>
        </p:nvSpPr>
        <p:spPr>
          <a:xfrm>
            <a:off x="3417887" y="29972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0"/>
          <p:cNvSpPr txBox="1"/>
          <p:nvPr/>
        </p:nvSpPr>
        <p:spPr>
          <a:xfrm>
            <a:off x="3633787" y="29972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0"/>
          <p:cNvSpPr txBox="1"/>
          <p:nvPr/>
        </p:nvSpPr>
        <p:spPr>
          <a:xfrm>
            <a:off x="3849687" y="29972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10"/>
          <p:cNvSpPr txBox="1"/>
          <p:nvPr/>
        </p:nvSpPr>
        <p:spPr>
          <a:xfrm>
            <a:off x="4065587" y="29972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10"/>
          <p:cNvSpPr txBox="1"/>
          <p:nvPr/>
        </p:nvSpPr>
        <p:spPr>
          <a:xfrm>
            <a:off x="4281487" y="29972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10"/>
          <p:cNvSpPr txBox="1"/>
          <p:nvPr/>
        </p:nvSpPr>
        <p:spPr>
          <a:xfrm>
            <a:off x="4497387" y="29972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0"/>
          <p:cNvSpPr txBox="1"/>
          <p:nvPr/>
        </p:nvSpPr>
        <p:spPr>
          <a:xfrm>
            <a:off x="4713287" y="29972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0"/>
          <p:cNvSpPr txBox="1"/>
          <p:nvPr/>
        </p:nvSpPr>
        <p:spPr>
          <a:xfrm>
            <a:off x="4929187" y="29972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0"/>
          <p:cNvSpPr txBox="1"/>
          <p:nvPr/>
        </p:nvSpPr>
        <p:spPr>
          <a:xfrm>
            <a:off x="5145087" y="29972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0"/>
          <p:cNvSpPr txBox="1"/>
          <p:nvPr/>
        </p:nvSpPr>
        <p:spPr>
          <a:xfrm>
            <a:off x="5360987" y="29972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0"/>
          <p:cNvSpPr txBox="1"/>
          <p:nvPr/>
        </p:nvSpPr>
        <p:spPr>
          <a:xfrm>
            <a:off x="5576887" y="29972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10"/>
          <p:cNvSpPr txBox="1"/>
          <p:nvPr/>
        </p:nvSpPr>
        <p:spPr>
          <a:xfrm>
            <a:off x="5792787" y="29972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10"/>
          <p:cNvSpPr txBox="1"/>
          <p:nvPr/>
        </p:nvSpPr>
        <p:spPr>
          <a:xfrm>
            <a:off x="6008687" y="29972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10"/>
          <p:cNvSpPr txBox="1"/>
          <p:nvPr/>
        </p:nvSpPr>
        <p:spPr>
          <a:xfrm>
            <a:off x="1042987" y="32131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0"/>
          <p:cNvSpPr txBox="1"/>
          <p:nvPr/>
        </p:nvSpPr>
        <p:spPr>
          <a:xfrm>
            <a:off x="1258887" y="32131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0"/>
          <p:cNvSpPr txBox="1"/>
          <p:nvPr/>
        </p:nvSpPr>
        <p:spPr>
          <a:xfrm>
            <a:off x="1474787" y="32131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0"/>
          <p:cNvSpPr txBox="1"/>
          <p:nvPr/>
        </p:nvSpPr>
        <p:spPr>
          <a:xfrm>
            <a:off x="1690687" y="32131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0"/>
          <p:cNvSpPr txBox="1"/>
          <p:nvPr/>
        </p:nvSpPr>
        <p:spPr>
          <a:xfrm>
            <a:off x="1906587" y="32131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0"/>
          <p:cNvSpPr txBox="1"/>
          <p:nvPr/>
        </p:nvSpPr>
        <p:spPr>
          <a:xfrm>
            <a:off x="2122487" y="32131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10"/>
          <p:cNvSpPr txBox="1"/>
          <p:nvPr/>
        </p:nvSpPr>
        <p:spPr>
          <a:xfrm>
            <a:off x="2338387" y="32131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0"/>
          <p:cNvSpPr txBox="1"/>
          <p:nvPr/>
        </p:nvSpPr>
        <p:spPr>
          <a:xfrm>
            <a:off x="2554287" y="32131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0"/>
          <p:cNvSpPr txBox="1"/>
          <p:nvPr/>
        </p:nvSpPr>
        <p:spPr>
          <a:xfrm>
            <a:off x="2770187" y="32131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0"/>
          <p:cNvSpPr txBox="1"/>
          <p:nvPr/>
        </p:nvSpPr>
        <p:spPr>
          <a:xfrm>
            <a:off x="2986087" y="32131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0"/>
          <p:cNvSpPr txBox="1"/>
          <p:nvPr/>
        </p:nvSpPr>
        <p:spPr>
          <a:xfrm>
            <a:off x="3201987" y="32131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0"/>
          <p:cNvSpPr txBox="1"/>
          <p:nvPr/>
        </p:nvSpPr>
        <p:spPr>
          <a:xfrm>
            <a:off x="3417887" y="32131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10"/>
          <p:cNvSpPr txBox="1"/>
          <p:nvPr/>
        </p:nvSpPr>
        <p:spPr>
          <a:xfrm>
            <a:off x="3633787" y="32131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10"/>
          <p:cNvSpPr txBox="1"/>
          <p:nvPr/>
        </p:nvSpPr>
        <p:spPr>
          <a:xfrm>
            <a:off x="3849687" y="32131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10"/>
          <p:cNvSpPr txBox="1"/>
          <p:nvPr/>
        </p:nvSpPr>
        <p:spPr>
          <a:xfrm>
            <a:off x="4065587" y="32131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0"/>
          <p:cNvSpPr txBox="1"/>
          <p:nvPr/>
        </p:nvSpPr>
        <p:spPr>
          <a:xfrm>
            <a:off x="4281487" y="32131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10"/>
          <p:cNvSpPr txBox="1"/>
          <p:nvPr/>
        </p:nvSpPr>
        <p:spPr>
          <a:xfrm>
            <a:off x="4497387" y="32131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10"/>
          <p:cNvSpPr txBox="1"/>
          <p:nvPr/>
        </p:nvSpPr>
        <p:spPr>
          <a:xfrm>
            <a:off x="4713287" y="32131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10"/>
          <p:cNvSpPr txBox="1"/>
          <p:nvPr/>
        </p:nvSpPr>
        <p:spPr>
          <a:xfrm>
            <a:off x="4929187" y="32131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10"/>
          <p:cNvSpPr txBox="1"/>
          <p:nvPr/>
        </p:nvSpPr>
        <p:spPr>
          <a:xfrm>
            <a:off x="5145087" y="32131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10"/>
          <p:cNvSpPr txBox="1"/>
          <p:nvPr/>
        </p:nvSpPr>
        <p:spPr>
          <a:xfrm>
            <a:off x="5360987" y="32131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0"/>
          <p:cNvSpPr txBox="1"/>
          <p:nvPr/>
        </p:nvSpPr>
        <p:spPr>
          <a:xfrm>
            <a:off x="5576887" y="32131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10"/>
          <p:cNvSpPr txBox="1"/>
          <p:nvPr/>
        </p:nvSpPr>
        <p:spPr>
          <a:xfrm>
            <a:off x="5792787" y="32131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10"/>
          <p:cNvSpPr txBox="1"/>
          <p:nvPr/>
        </p:nvSpPr>
        <p:spPr>
          <a:xfrm>
            <a:off x="6008687" y="32131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0"/>
          <p:cNvSpPr txBox="1"/>
          <p:nvPr/>
        </p:nvSpPr>
        <p:spPr>
          <a:xfrm>
            <a:off x="1042987" y="34290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10"/>
          <p:cNvSpPr txBox="1"/>
          <p:nvPr/>
        </p:nvSpPr>
        <p:spPr>
          <a:xfrm>
            <a:off x="1258887" y="34290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10"/>
          <p:cNvSpPr txBox="1"/>
          <p:nvPr/>
        </p:nvSpPr>
        <p:spPr>
          <a:xfrm>
            <a:off x="1474787" y="34290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0"/>
          <p:cNvSpPr txBox="1"/>
          <p:nvPr/>
        </p:nvSpPr>
        <p:spPr>
          <a:xfrm>
            <a:off x="1690687" y="34290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10"/>
          <p:cNvSpPr txBox="1"/>
          <p:nvPr/>
        </p:nvSpPr>
        <p:spPr>
          <a:xfrm>
            <a:off x="1906587" y="34290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10"/>
          <p:cNvSpPr txBox="1"/>
          <p:nvPr/>
        </p:nvSpPr>
        <p:spPr>
          <a:xfrm>
            <a:off x="2122487" y="34290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10"/>
          <p:cNvSpPr txBox="1"/>
          <p:nvPr/>
        </p:nvSpPr>
        <p:spPr>
          <a:xfrm>
            <a:off x="2338387" y="34290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0"/>
          <p:cNvSpPr txBox="1"/>
          <p:nvPr/>
        </p:nvSpPr>
        <p:spPr>
          <a:xfrm>
            <a:off x="2554287" y="34290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10"/>
          <p:cNvSpPr txBox="1"/>
          <p:nvPr/>
        </p:nvSpPr>
        <p:spPr>
          <a:xfrm>
            <a:off x="2986087" y="34290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10"/>
          <p:cNvSpPr txBox="1"/>
          <p:nvPr/>
        </p:nvSpPr>
        <p:spPr>
          <a:xfrm>
            <a:off x="3201987" y="34290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10"/>
          <p:cNvSpPr txBox="1"/>
          <p:nvPr/>
        </p:nvSpPr>
        <p:spPr>
          <a:xfrm>
            <a:off x="3417887" y="34290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0"/>
          <p:cNvSpPr txBox="1"/>
          <p:nvPr/>
        </p:nvSpPr>
        <p:spPr>
          <a:xfrm>
            <a:off x="3633787" y="34290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0"/>
          <p:cNvSpPr txBox="1"/>
          <p:nvPr/>
        </p:nvSpPr>
        <p:spPr>
          <a:xfrm>
            <a:off x="3849687" y="34290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0"/>
          <p:cNvSpPr txBox="1"/>
          <p:nvPr/>
        </p:nvSpPr>
        <p:spPr>
          <a:xfrm>
            <a:off x="4065587" y="34290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0"/>
          <p:cNvSpPr txBox="1"/>
          <p:nvPr/>
        </p:nvSpPr>
        <p:spPr>
          <a:xfrm>
            <a:off x="4281487" y="34290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10"/>
          <p:cNvSpPr txBox="1"/>
          <p:nvPr/>
        </p:nvSpPr>
        <p:spPr>
          <a:xfrm>
            <a:off x="4497387" y="34290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10"/>
          <p:cNvSpPr txBox="1"/>
          <p:nvPr/>
        </p:nvSpPr>
        <p:spPr>
          <a:xfrm>
            <a:off x="4713287" y="34290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10"/>
          <p:cNvSpPr txBox="1"/>
          <p:nvPr/>
        </p:nvSpPr>
        <p:spPr>
          <a:xfrm>
            <a:off x="4929187" y="34290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10"/>
          <p:cNvSpPr txBox="1"/>
          <p:nvPr/>
        </p:nvSpPr>
        <p:spPr>
          <a:xfrm>
            <a:off x="5145087" y="34290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10"/>
          <p:cNvSpPr txBox="1"/>
          <p:nvPr/>
        </p:nvSpPr>
        <p:spPr>
          <a:xfrm>
            <a:off x="5360987" y="34290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10"/>
          <p:cNvSpPr txBox="1"/>
          <p:nvPr/>
        </p:nvSpPr>
        <p:spPr>
          <a:xfrm>
            <a:off x="5576887" y="34290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10"/>
          <p:cNvSpPr txBox="1"/>
          <p:nvPr/>
        </p:nvSpPr>
        <p:spPr>
          <a:xfrm>
            <a:off x="5792787" y="34290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10"/>
          <p:cNvSpPr txBox="1"/>
          <p:nvPr/>
        </p:nvSpPr>
        <p:spPr>
          <a:xfrm>
            <a:off x="6008687" y="34290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10"/>
          <p:cNvSpPr txBox="1"/>
          <p:nvPr/>
        </p:nvSpPr>
        <p:spPr>
          <a:xfrm>
            <a:off x="1042987" y="36449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0"/>
          <p:cNvSpPr txBox="1"/>
          <p:nvPr/>
        </p:nvSpPr>
        <p:spPr>
          <a:xfrm>
            <a:off x="1258887" y="36449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0"/>
          <p:cNvSpPr txBox="1"/>
          <p:nvPr/>
        </p:nvSpPr>
        <p:spPr>
          <a:xfrm>
            <a:off x="1474787" y="36449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0"/>
          <p:cNvSpPr txBox="1"/>
          <p:nvPr/>
        </p:nvSpPr>
        <p:spPr>
          <a:xfrm>
            <a:off x="1690687" y="36449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0"/>
          <p:cNvSpPr txBox="1"/>
          <p:nvPr/>
        </p:nvSpPr>
        <p:spPr>
          <a:xfrm>
            <a:off x="1906587" y="36449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0"/>
          <p:cNvSpPr txBox="1"/>
          <p:nvPr/>
        </p:nvSpPr>
        <p:spPr>
          <a:xfrm>
            <a:off x="2122487" y="36449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10"/>
          <p:cNvSpPr txBox="1"/>
          <p:nvPr/>
        </p:nvSpPr>
        <p:spPr>
          <a:xfrm>
            <a:off x="2338387" y="36449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10"/>
          <p:cNvSpPr txBox="1"/>
          <p:nvPr/>
        </p:nvSpPr>
        <p:spPr>
          <a:xfrm>
            <a:off x="2554287" y="36449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10"/>
          <p:cNvSpPr txBox="1"/>
          <p:nvPr/>
        </p:nvSpPr>
        <p:spPr>
          <a:xfrm>
            <a:off x="2770187" y="36449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10"/>
          <p:cNvSpPr txBox="1"/>
          <p:nvPr/>
        </p:nvSpPr>
        <p:spPr>
          <a:xfrm>
            <a:off x="2986087" y="36449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10"/>
          <p:cNvSpPr txBox="1"/>
          <p:nvPr/>
        </p:nvSpPr>
        <p:spPr>
          <a:xfrm>
            <a:off x="3201987" y="36449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10"/>
          <p:cNvSpPr txBox="1"/>
          <p:nvPr/>
        </p:nvSpPr>
        <p:spPr>
          <a:xfrm>
            <a:off x="3417887" y="36449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10"/>
          <p:cNvSpPr txBox="1"/>
          <p:nvPr/>
        </p:nvSpPr>
        <p:spPr>
          <a:xfrm>
            <a:off x="3633787" y="36449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10"/>
          <p:cNvSpPr txBox="1"/>
          <p:nvPr/>
        </p:nvSpPr>
        <p:spPr>
          <a:xfrm>
            <a:off x="3849687" y="36449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10"/>
          <p:cNvSpPr txBox="1"/>
          <p:nvPr/>
        </p:nvSpPr>
        <p:spPr>
          <a:xfrm>
            <a:off x="4067175" y="36449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10"/>
          <p:cNvSpPr txBox="1"/>
          <p:nvPr/>
        </p:nvSpPr>
        <p:spPr>
          <a:xfrm>
            <a:off x="4281487" y="36449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0"/>
          <p:cNvSpPr txBox="1"/>
          <p:nvPr/>
        </p:nvSpPr>
        <p:spPr>
          <a:xfrm>
            <a:off x="4497387" y="36449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10"/>
          <p:cNvSpPr txBox="1"/>
          <p:nvPr/>
        </p:nvSpPr>
        <p:spPr>
          <a:xfrm>
            <a:off x="4713287" y="36449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10"/>
          <p:cNvSpPr txBox="1"/>
          <p:nvPr/>
        </p:nvSpPr>
        <p:spPr>
          <a:xfrm>
            <a:off x="4929187" y="36449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10"/>
          <p:cNvSpPr txBox="1"/>
          <p:nvPr/>
        </p:nvSpPr>
        <p:spPr>
          <a:xfrm>
            <a:off x="5145087" y="36449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10"/>
          <p:cNvSpPr txBox="1"/>
          <p:nvPr/>
        </p:nvSpPr>
        <p:spPr>
          <a:xfrm>
            <a:off x="5360987" y="36449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10"/>
          <p:cNvSpPr txBox="1"/>
          <p:nvPr/>
        </p:nvSpPr>
        <p:spPr>
          <a:xfrm>
            <a:off x="5576887" y="3644900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10"/>
          <p:cNvSpPr txBox="1"/>
          <p:nvPr/>
        </p:nvSpPr>
        <p:spPr>
          <a:xfrm>
            <a:off x="5792787" y="36449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10"/>
          <p:cNvSpPr txBox="1"/>
          <p:nvPr/>
        </p:nvSpPr>
        <p:spPr>
          <a:xfrm>
            <a:off x="6008687" y="3644900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10"/>
          <p:cNvSpPr txBox="1"/>
          <p:nvPr/>
        </p:nvSpPr>
        <p:spPr>
          <a:xfrm>
            <a:off x="107950" y="2997200"/>
            <a:ext cx="935037" cy="217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10"/>
          <p:cNvSpPr txBox="1"/>
          <p:nvPr/>
        </p:nvSpPr>
        <p:spPr>
          <a:xfrm>
            <a:off x="107950" y="3213100"/>
            <a:ext cx="935037" cy="217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couchette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10"/>
          <p:cNvSpPr txBox="1"/>
          <p:nvPr/>
        </p:nvSpPr>
        <p:spPr>
          <a:xfrm>
            <a:off x="107950" y="3429000"/>
            <a:ext cx="935037" cy="217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10"/>
          <p:cNvSpPr txBox="1"/>
          <p:nvPr/>
        </p:nvSpPr>
        <p:spPr>
          <a:xfrm>
            <a:off x="107950" y="3644900"/>
            <a:ext cx="935037" cy="217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travail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3" name="Google Shape;943;p10"/>
          <p:cNvCxnSpPr/>
          <p:nvPr/>
        </p:nvCxnSpPr>
        <p:spPr>
          <a:xfrm>
            <a:off x="3633787" y="3065462"/>
            <a:ext cx="0" cy="433387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4" name="Google Shape;944;p10"/>
          <p:cNvCxnSpPr/>
          <p:nvPr/>
        </p:nvCxnSpPr>
        <p:spPr>
          <a:xfrm>
            <a:off x="4064000" y="3070225"/>
            <a:ext cx="0" cy="469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5" name="Google Shape;945;p10"/>
          <p:cNvCxnSpPr/>
          <p:nvPr/>
        </p:nvCxnSpPr>
        <p:spPr>
          <a:xfrm>
            <a:off x="2768600" y="3303587"/>
            <a:ext cx="0" cy="4318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6" name="Google Shape;946;p10"/>
          <p:cNvCxnSpPr/>
          <p:nvPr/>
        </p:nvCxnSpPr>
        <p:spPr>
          <a:xfrm>
            <a:off x="4281487" y="3311525"/>
            <a:ext cx="15113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7" name="Google Shape;947;p10"/>
          <p:cNvCxnSpPr/>
          <p:nvPr/>
        </p:nvCxnSpPr>
        <p:spPr>
          <a:xfrm>
            <a:off x="4281487" y="3286125"/>
            <a:ext cx="0" cy="28892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8" name="Google Shape;948;p10"/>
          <p:cNvCxnSpPr/>
          <p:nvPr/>
        </p:nvCxnSpPr>
        <p:spPr>
          <a:xfrm rot="10800000">
            <a:off x="4064000" y="3536950"/>
            <a:ext cx="217487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9" name="Google Shape;949;p10"/>
          <p:cNvCxnSpPr/>
          <p:nvPr/>
        </p:nvCxnSpPr>
        <p:spPr>
          <a:xfrm rot="10800000">
            <a:off x="3848100" y="3095625"/>
            <a:ext cx="2159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0" name="Google Shape;950;p10"/>
          <p:cNvCxnSpPr/>
          <p:nvPr/>
        </p:nvCxnSpPr>
        <p:spPr>
          <a:xfrm>
            <a:off x="3632200" y="3097212"/>
            <a:ext cx="2159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1" name="Google Shape;951;p10"/>
          <p:cNvCxnSpPr/>
          <p:nvPr/>
        </p:nvCxnSpPr>
        <p:spPr>
          <a:xfrm rot="10800000">
            <a:off x="2984500" y="3502025"/>
            <a:ext cx="6477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2" name="Google Shape;952;p10"/>
          <p:cNvCxnSpPr/>
          <p:nvPr/>
        </p:nvCxnSpPr>
        <p:spPr>
          <a:xfrm>
            <a:off x="2984500" y="3489325"/>
            <a:ext cx="0" cy="28892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3" name="Google Shape;953;p10"/>
          <p:cNvCxnSpPr/>
          <p:nvPr/>
        </p:nvCxnSpPr>
        <p:spPr>
          <a:xfrm rot="10800000">
            <a:off x="2768600" y="3752850"/>
            <a:ext cx="2159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4" name="Google Shape;954;p10"/>
          <p:cNvCxnSpPr/>
          <p:nvPr/>
        </p:nvCxnSpPr>
        <p:spPr>
          <a:xfrm rot="10800000">
            <a:off x="2120900" y="3298825"/>
            <a:ext cx="6477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5" name="Google Shape;955;p10"/>
          <p:cNvCxnSpPr/>
          <p:nvPr/>
        </p:nvCxnSpPr>
        <p:spPr>
          <a:xfrm>
            <a:off x="2120900" y="3286125"/>
            <a:ext cx="0" cy="28892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6" name="Google Shape;956;p10"/>
          <p:cNvCxnSpPr/>
          <p:nvPr/>
        </p:nvCxnSpPr>
        <p:spPr>
          <a:xfrm rot="10800000">
            <a:off x="1255712" y="3536950"/>
            <a:ext cx="865187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7" name="Google Shape;957;p10"/>
          <p:cNvCxnSpPr/>
          <p:nvPr/>
        </p:nvCxnSpPr>
        <p:spPr>
          <a:xfrm>
            <a:off x="1255712" y="3536950"/>
            <a:ext cx="0" cy="215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8" name="Google Shape;958;p10"/>
          <p:cNvCxnSpPr/>
          <p:nvPr/>
        </p:nvCxnSpPr>
        <p:spPr>
          <a:xfrm rot="10800000">
            <a:off x="1039812" y="3743325"/>
            <a:ext cx="2159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9" name="Google Shape;959;p10"/>
          <p:cNvCxnSpPr/>
          <p:nvPr/>
        </p:nvCxnSpPr>
        <p:spPr>
          <a:xfrm>
            <a:off x="5792787" y="3286125"/>
            <a:ext cx="0" cy="28892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0" name="Google Shape;960;p10"/>
          <p:cNvCxnSpPr/>
          <p:nvPr/>
        </p:nvCxnSpPr>
        <p:spPr>
          <a:xfrm>
            <a:off x="5792787" y="3536950"/>
            <a:ext cx="4318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1" name="Google Shape;961;p10"/>
          <p:cNvCxnSpPr/>
          <p:nvPr/>
        </p:nvCxnSpPr>
        <p:spPr>
          <a:xfrm>
            <a:off x="1042987" y="4906962"/>
            <a:ext cx="1506537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2" name="Google Shape;962;p10"/>
          <p:cNvSpPr/>
          <p:nvPr/>
        </p:nvSpPr>
        <p:spPr>
          <a:xfrm>
            <a:off x="6443662" y="1450975"/>
            <a:ext cx="2556000" cy="546000"/>
          </a:xfrm>
          <a:prstGeom prst="wedgeRectCallout">
            <a:avLst>
              <a:gd name="adj1" fmla="val -19579"/>
              <a:gd name="adj2" fmla="val 51763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conducteur a un repos de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heures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consécutives.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10"/>
          <p:cNvSpPr/>
          <p:nvPr/>
        </p:nvSpPr>
        <p:spPr>
          <a:xfrm>
            <a:off x="6516687" y="2366975"/>
            <a:ext cx="2303400" cy="971700"/>
          </a:xfrm>
          <a:prstGeom prst="wedgeRectCallout">
            <a:avLst>
              <a:gd name="adj1" fmla="val 23593"/>
              <a:gd name="adj2" fmla="val 50931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a pris deux périodes de couchette qui totalisent </a:t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heures.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 h + 7 h = 10 h)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4" name="Google Shape;964;p10"/>
          <p:cNvCxnSpPr/>
          <p:nvPr/>
        </p:nvCxnSpPr>
        <p:spPr>
          <a:xfrm flipH="1">
            <a:off x="2484437" y="2386012"/>
            <a:ext cx="4032250" cy="863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65" name="Google Shape;965;p10"/>
          <p:cNvCxnSpPr/>
          <p:nvPr/>
        </p:nvCxnSpPr>
        <p:spPr>
          <a:xfrm flipH="1">
            <a:off x="5508625" y="2744787"/>
            <a:ext cx="1008062" cy="57626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7"/>
          <p:cNvSpPr txBox="1"/>
          <p:nvPr/>
        </p:nvSpPr>
        <p:spPr>
          <a:xfrm>
            <a:off x="457200" y="1052512"/>
            <a:ext cx="8229600" cy="97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Fractionnement des heures de repos dans la couchette pour conducteur seul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7"/>
          <p:cNvSpPr txBox="1">
            <a:spLocks noGrp="1"/>
          </p:cNvSpPr>
          <p:nvPr>
            <p:ph type="body" idx="1"/>
          </p:nvPr>
        </p:nvSpPr>
        <p:spPr>
          <a:xfrm>
            <a:off x="457200" y="2792412"/>
            <a:ext cx="8229600" cy="286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Combien d’heures vous reste-t-il après une période </a:t>
            </a:r>
            <a:r>
              <a:rPr lang="en-US" sz="2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légale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couchette ?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Premièrement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comptez les </a:t>
            </a:r>
            <a:r>
              <a:rPr lang="en-US" sz="2400" b="1" i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 heures d’amplitude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permises dans un poste de travail et soustrayez le nombre d’heures écoulées entre les deux périodes légales de couchette.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8"/>
          <p:cNvGrpSpPr/>
          <p:nvPr/>
        </p:nvGrpSpPr>
        <p:grpSpPr>
          <a:xfrm>
            <a:off x="111125" y="4149725"/>
            <a:ext cx="6261100" cy="1079500"/>
            <a:chOff x="70" y="2614"/>
            <a:chExt cx="3944" cy="680"/>
          </a:xfrm>
        </p:grpSpPr>
        <p:sp>
          <p:nvSpPr>
            <p:cNvPr id="979" name="Google Shape;979;p8"/>
            <p:cNvSpPr txBox="1"/>
            <p:nvPr/>
          </p:nvSpPr>
          <p:spPr>
            <a:xfrm>
              <a:off x="659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8"/>
            <p:cNvSpPr txBox="1"/>
            <p:nvPr/>
          </p:nvSpPr>
          <p:spPr>
            <a:xfrm>
              <a:off x="795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8"/>
            <p:cNvSpPr txBox="1"/>
            <p:nvPr/>
          </p:nvSpPr>
          <p:spPr>
            <a:xfrm>
              <a:off x="931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8"/>
            <p:cNvSpPr txBox="1"/>
            <p:nvPr/>
          </p:nvSpPr>
          <p:spPr>
            <a:xfrm>
              <a:off x="1067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8"/>
            <p:cNvSpPr txBox="1"/>
            <p:nvPr/>
          </p:nvSpPr>
          <p:spPr>
            <a:xfrm>
              <a:off x="1203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8"/>
            <p:cNvSpPr txBox="1"/>
            <p:nvPr/>
          </p:nvSpPr>
          <p:spPr>
            <a:xfrm>
              <a:off x="1339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8"/>
            <p:cNvSpPr txBox="1"/>
            <p:nvPr/>
          </p:nvSpPr>
          <p:spPr>
            <a:xfrm>
              <a:off x="1475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8"/>
            <p:cNvSpPr txBox="1"/>
            <p:nvPr/>
          </p:nvSpPr>
          <p:spPr>
            <a:xfrm>
              <a:off x="1611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8"/>
            <p:cNvSpPr txBox="1"/>
            <p:nvPr/>
          </p:nvSpPr>
          <p:spPr>
            <a:xfrm>
              <a:off x="1747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8"/>
            <p:cNvSpPr txBox="1"/>
            <p:nvPr/>
          </p:nvSpPr>
          <p:spPr>
            <a:xfrm>
              <a:off x="1883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8"/>
            <p:cNvSpPr txBox="1"/>
            <p:nvPr/>
          </p:nvSpPr>
          <p:spPr>
            <a:xfrm>
              <a:off x="2019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8"/>
            <p:cNvSpPr txBox="1"/>
            <p:nvPr/>
          </p:nvSpPr>
          <p:spPr>
            <a:xfrm>
              <a:off x="2155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8"/>
            <p:cNvSpPr txBox="1"/>
            <p:nvPr/>
          </p:nvSpPr>
          <p:spPr>
            <a:xfrm>
              <a:off x="2291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8"/>
            <p:cNvSpPr txBox="1"/>
            <p:nvPr/>
          </p:nvSpPr>
          <p:spPr>
            <a:xfrm>
              <a:off x="2427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8"/>
            <p:cNvSpPr txBox="1"/>
            <p:nvPr/>
          </p:nvSpPr>
          <p:spPr>
            <a:xfrm>
              <a:off x="2563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8"/>
            <p:cNvSpPr txBox="1"/>
            <p:nvPr/>
          </p:nvSpPr>
          <p:spPr>
            <a:xfrm>
              <a:off x="2699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8"/>
            <p:cNvSpPr txBox="1"/>
            <p:nvPr/>
          </p:nvSpPr>
          <p:spPr>
            <a:xfrm>
              <a:off x="2835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8"/>
            <p:cNvSpPr txBox="1"/>
            <p:nvPr/>
          </p:nvSpPr>
          <p:spPr>
            <a:xfrm>
              <a:off x="2971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8"/>
            <p:cNvSpPr txBox="1"/>
            <p:nvPr/>
          </p:nvSpPr>
          <p:spPr>
            <a:xfrm>
              <a:off x="3107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8"/>
            <p:cNvSpPr txBox="1"/>
            <p:nvPr/>
          </p:nvSpPr>
          <p:spPr>
            <a:xfrm>
              <a:off x="3243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8"/>
            <p:cNvSpPr txBox="1"/>
            <p:nvPr/>
          </p:nvSpPr>
          <p:spPr>
            <a:xfrm>
              <a:off x="3379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8"/>
            <p:cNvSpPr txBox="1"/>
            <p:nvPr/>
          </p:nvSpPr>
          <p:spPr>
            <a:xfrm>
              <a:off x="3515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8"/>
            <p:cNvSpPr txBox="1"/>
            <p:nvPr/>
          </p:nvSpPr>
          <p:spPr>
            <a:xfrm>
              <a:off x="3651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8"/>
            <p:cNvSpPr txBox="1"/>
            <p:nvPr/>
          </p:nvSpPr>
          <p:spPr>
            <a:xfrm>
              <a:off x="3787" y="2749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8"/>
            <p:cNvSpPr txBox="1"/>
            <p:nvPr/>
          </p:nvSpPr>
          <p:spPr>
            <a:xfrm>
              <a:off x="659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8"/>
            <p:cNvSpPr txBox="1"/>
            <p:nvPr/>
          </p:nvSpPr>
          <p:spPr>
            <a:xfrm>
              <a:off x="795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8"/>
            <p:cNvSpPr txBox="1"/>
            <p:nvPr/>
          </p:nvSpPr>
          <p:spPr>
            <a:xfrm>
              <a:off x="931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8"/>
            <p:cNvSpPr txBox="1"/>
            <p:nvPr/>
          </p:nvSpPr>
          <p:spPr>
            <a:xfrm>
              <a:off x="1067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8"/>
            <p:cNvSpPr txBox="1"/>
            <p:nvPr/>
          </p:nvSpPr>
          <p:spPr>
            <a:xfrm>
              <a:off x="1203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8"/>
            <p:cNvSpPr txBox="1"/>
            <p:nvPr/>
          </p:nvSpPr>
          <p:spPr>
            <a:xfrm>
              <a:off x="1339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8"/>
            <p:cNvSpPr txBox="1"/>
            <p:nvPr/>
          </p:nvSpPr>
          <p:spPr>
            <a:xfrm>
              <a:off x="1475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8"/>
            <p:cNvSpPr txBox="1"/>
            <p:nvPr/>
          </p:nvSpPr>
          <p:spPr>
            <a:xfrm>
              <a:off x="1611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8"/>
            <p:cNvSpPr txBox="1"/>
            <p:nvPr/>
          </p:nvSpPr>
          <p:spPr>
            <a:xfrm>
              <a:off x="1747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8"/>
            <p:cNvSpPr txBox="1"/>
            <p:nvPr/>
          </p:nvSpPr>
          <p:spPr>
            <a:xfrm>
              <a:off x="1883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8"/>
            <p:cNvSpPr txBox="1"/>
            <p:nvPr/>
          </p:nvSpPr>
          <p:spPr>
            <a:xfrm>
              <a:off x="2019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8"/>
            <p:cNvSpPr txBox="1"/>
            <p:nvPr/>
          </p:nvSpPr>
          <p:spPr>
            <a:xfrm>
              <a:off x="2155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8"/>
            <p:cNvSpPr txBox="1"/>
            <p:nvPr/>
          </p:nvSpPr>
          <p:spPr>
            <a:xfrm>
              <a:off x="2291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8"/>
            <p:cNvSpPr txBox="1"/>
            <p:nvPr/>
          </p:nvSpPr>
          <p:spPr>
            <a:xfrm>
              <a:off x="2427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8"/>
            <p:cNvSpPr txBox="1"/>
            <p:nvPr/>
          </p:nvSpPr>
          <p:spPr>
            <a:xfrm>
              <a:off x="2563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8"/>
            <p:cNvSpPr txBox="1"/>
            <p:nvPr/>
          </p:nvSpPr>
          <p:spPr>
            <a:xfrm>
              <a:off x="2699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8"/>
            <p:cNvSpPr txBox="1"/>
            <p:nvPr/>
          </p:nvSpPr>
          <p:spPr>
            <a:xfrm>
              <a:off x="2835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8"/>
            <p:cNvSpPr txBox="1"/>
            <p:nvPr/>
          </p:nvSpPr>
          <p:spPr>
            <a:xfrm>
              <a:off x="2971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8"/>
            <p:cNvSpPr txBox="1"/>
            <p:nvPr/>
          </p:nvSpPr>
          <p:spPr>
            <a:xfrm>
              <a:off x="3107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8"/>
            <p:cNvSpPr txBox="1"/>
            <p:nvPr/>
          </p:nvSpPr>
          <p:spPr>
            <a:xfrm>
              <a:off x="3243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8"/>
            <p:cNvSpPr txBox="1"/>
            <p:nvPr/>
          </p:nvSpPr>
          <p:spPr>
            <a:xfrm>
              <a:off x="3379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8"/>
            <p:cNvSpPr txBox="1"/>
            <p:nvPr/>
          </p:nvSpPr>
          <p:spPr>
            <a:xfrm>
              <a:off x="3515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8"/>
            <p:cNvSpPr txBox="1"/>
            <p:nvPr/>
          </p:nvSpPr>
          <p:spPr>
            <a:xfrm>
              <a:off x="3651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8"/>
            <p:cNvSpPr txBox="1"/>
            <p:nvPr/>
          </p:nvSpPr>
          <p:spPr>
            <a:xfrm>
              <a:off x="3787" y="2885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8"/>
            <p:cNvSpPr txBox="1"/>
            <p:nvPr/>
          </p:nvSpPr>
          <p:spPr>
            <a:xfrm>
              <a:off x="659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8"/>
            <p:cNvSpPr txBox="1"/>
            <p:nvPr/>
          </p:nvSpPr>
          <p:spPr>
            <a:xfrm>
              <a:off x="795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8"/>
            <p:cNvSpPr txBox="1"/>
            <p:nvPr/>
          </p:nvSpPr>
          <p:spPr>
            <a:xfrm>
              <a:off x="931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8"/>
            <p:cNvSpPr txBox="1"/>
            <p:nvPr/>
          </p:nvSpPr>
          <p:spPr>
            <a:xfrm>
              <a:off x="1067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8"/>
            <p:cNvSpPr txBox="1"/>
            <p:nvPr/>
          </p:nvSpPr>
          <p:spPr>
            <a:xfrm>
              <a:off x="1203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8"/>
            <p:cNvSpPr txBox="1"/>
            <p:nvPr/>
          </p:nvSpPr>
          <p:spPr>
            <a:xfrm>
              <a:off x="1339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8"/>
            <p:cNvSpPr txBox="1"/>
            <p:nvPr/>
          </p:nvSpPr>
          <p:spPr>
            <a:xfrm>
              <a:off x="1611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8"/>
            <p:cNvSpPr txBox="1"/>
            <p:nvPr/>
          </p:nvSpPr>
          <p:spPr>
            <a:xfrm>
              <a:off x="1747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8"/>
            <p:cNvSpPr txBox="1"/>
            <p:nvPr/>
          </p:nvSpPr>
          <p:spPr>
            <a:xfrm>
              <a:off x="1883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8"/>
            <p:cNvSpPr txBox="1"/>
            <p:nvPr/>
          </p:nvSpPr>
          <p:spPr>
            <a:xfrm>
              <a:off x="2019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8"/>
            <p:cNvSpPr txBox="1"/>
            <p:nvPr/>
          </p:nvSpPr>
          <p:spPr>
            <a:xfrm>
              <a:off x="2155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8"/>
            <p:cNvSpPr txBox="1"/>
            <p:nvPr/>
          </p:nvSpPr>
          <p:spPr>
            <a:xfrm>
              <a:off x="2291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8"/>
            <p:cNvSpPr txBox="1"/>
            <p:nvPr/>
          </p:nvSpPr>
          <p:spPr>
            <a:xfrm>
              <a:off x="2427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8"/>
            <p:cNvSpPr txBox="1"/>
            <p:nvPr/>
          </p:nvSpPr>
          <p:spPr>
            <a:xfrm>
              <a:off x="2563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8"/>
            <p:cNvSpPr txBox="1"/>
            <p:nvPr/>
          </p:nvSpPr>
          <p:spPr>
            <a:xfrm>
              <a:off x="2699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8"/>
            <p:cNvSpPr txBox="1"/>
            <p:nvPr/>
          </p:nvSpPr>
          <p:spPr>
            <a:xfrm>
              <a:off x="2835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8"/>
            <p:cNvSpPr txBox="1"/>
            <p:nvPr/>
          </p:nvSpPr>
          <p:spPr>
            <a:xfrm>
              <a:off x="2971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8"/>
            <p:cNvSpPr txBox="1"/>
            <p:nvPr/>
          </p:nvSpPr>
          <p:spPr>
            <a:xfrm>
              <a:off x="3107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8"/>
            <p:cNvSpPr txBox="1"/>
            <p:nvPr/>
          </p:nvSpPr>
          <p:spPr>
            <a:xfrm>
              <a:off x="3243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8"/>
            <p:cNvSpPr txBox="1"/>
            <p:nvPr/>
          </p:nvSpPr>
          <p:spPr>
            <a:xfrm>
              <a:off x="3379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8"/>
            <p:cNvSpPr txBox="1"/>
            <p:nvPr/>
          </p:nvSpPr>
          <p:spPr>
            <a:xfrm>
              <a:off x="3515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8"/>
            <p:cNvSpPr txBox="1"/>
            <p:nvPr/>
          </p:nvSpPr>
          <p:spPr>
            <a:xfrm>
              <a:off x="3651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8"/>
            <p:cNvSpPr txBox="1"/>
            <p:nvPr/>
          </p:nvSpPr>
          <p:spPr>
            <a:xfrm>
              <a:off x="3787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8"/>
            <p:cNvSpPr txBox="1"/>
            <p:nvPr/>
          </p:nvSpPr>
          <p:spPr>
            <a:xfrm>
              <a:off x="659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8"/>
            <p:cNvSpPr txBox="1"/>
            <p:nvPr/>
          </p:nvSpPr>
          <p:spPr>
            <a:xfrm>
              <a:off x="795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8"/>
            <p:cNvSpPr txBox="1"/>
            <p:nvPr/>
          </p:nvSpPr>
          <p:spPr>
            <a:xfrm>
              <a:off x="930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8"/>
            <p:cNvSpPr txBox="1"/>
            <p:nvPr/>
          </p:nvSpPr>
          <p:spPr>
            <a:xfrm>
              <a:off x="1067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8"/>
            <p:cNvSpPr txBox="1"/>
            <p:nvPr/>
          </p:nvSpPr>
          <p:spPr>
            <a:xfrm>
              <a:off x="1203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8"/>
            <p:cNvSpPr txBox="1"/>
            <p:nvPr/>
          </p:nvSpPr>
          <p:spPr>
            <a:xfrm>
              <a:off x="1339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8"/>
            <p:cNvSpPr txBox="1"/>
            <p:nvPr/>
          </p:nvSpPr>
          <p:spPr>
            <a:xfrm>
              <a:off x="1474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8"/>
            <p:cNvSpPr txBox="1"/>
            <p:nvPr/>
          </p:nvSpPr>
          <p:spPr>
            <a:xfrm>
              <a:off x="1611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8"/>
            <p:cNvSpPr txBox="1"/>
            <p:nvPr/>
          </p:nvSpPr>
          <p:spPr>
            <a:xfrm>
              <a:off x="1747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8"/>
            <p:cNvSpPr txBox="1"/>
            <p:nvPr/>
          </p:nvSpPr>
          <p:spPr>
            <a:xfrm>
              <a:off x="1883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8"/>
            <p:cNvSpPr txBox="1"/>
            <p:nvPr/>
          </p:nvSpPr>
          <p:spPr>
            <a:xfrm>
              <a:off x="2019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8"/>
            <p:cNvSpPr txBox="1"/>
            <p:nvPr/>
          </p:nvSpPr>
          <p:spPr>
            <a:xfrm>
              <a:off x="2155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8"/>
            <p:cNvSpPr txBox="1"/>
            <p:nvPr/>
          </p:nvSpPr>
          <p:spPr>
            <a:xfrm>
              <a:off x="2291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8"/>
            <p:cNvSpPr txBox="1"/>
            <p:nvPr/>
          </p:nvSpPr>
          <p:spPr>
            <a:xfrm>
              <a:off x="2427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8"/>
            <p:cNvSpPr txBox="1"/>
            <p:nvPr/>
          </p:nvSpPr>
          <p:spPr>
            <a:xfrm>
              <a:off x="2563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8"/>
            <p:cNvSpPr txBox="1"/>
            <p:nvPr/>
          </p:nvSpPr>
          <p:spPr>
            <a:xfrm>
              <a:off x="2699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8"/>
            <p:cNvSpPr txBox="1"/>
            <p:nvPr/>
          </p:nvSpPr>
          <p:spPr>
            <a:xfrm>
              <a:off x="2835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8"/>
            <p:cNvSpPr txBox="1"/>
            <p:nvPr/>
          </p:nvSpPr>
          <p:spPr>
            <a:xfrm>
              <a:off x="2971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8"/>
            <p:cNvSpPr txBox="1"/>
            <p:nvPr/>
          </p:nvSpPr>
          <p:spPr>
            <a:xfrm>
              <a:off x="3107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8"/>
            <p:cNvSpPr txBox="1"/>
            <p:nvPr/>
          </p:nvSpPr>
          <p:spPr>
            <a:xfrm>
              <a:off x="3243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8"/>
            <p:cNvSpPr txBox="1"/>
            <p:nvPr/>
          </p:nvSpPr>
          <p:spPr>
            <a:xfrm>
              <a:off x="3379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8"/>
            <p:cNvSpPr txBox="1"/>
            <p:nvPr/>
          </p:nvSpPr>
          <p:spPr>
            <a:xfrm>
              <a:off x="3515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8"/>
            <p:cNvSpPr txBox="1"/>
            <p:nvPr/>
          </p:nvSpPr>
          <p:spPr>
            <a:xfrm>
              <a:off x="3651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8"/>
            <p:cNvSpPr txBox="1"/>
            <p:nvPr/>
          </p:nvSpPr>
          <p:spPr>
            <a:xfrm>
              <a:off x="3787" y="3157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8"/>
            <p:cNvSpPr txBox="1"/>
            <p:nvPr/>
          </p:nvSpPr>
          <p:spPr>
            <a:xfrm>
              <a:off x="70" y="2749"/>
              <a:ext cx="589" cy="13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repos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8"/>
            <p:cNvSpPr txBox="1"/>
            <p:nvPr/>
          </p:nvSpPr>
          <p:spPr>
            <a:xfrm>
              <a:off x="70" y="2885"/>
              <a:ext cx="589" cy="13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couchette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8"/>
            <p:cNvSpPr txBox="1"/>
            <p:nvPr/>
          </p:nvSpPr>
          <p:spPr>
            <a:xfrm>
              <a:off x="70" y="3021"/>
              <a:ext cx="589" cy="13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conduite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8"/>
            <p:cNvSpPr txBox="1"/>
            <p:nvPr/>
          </p:nvSpPr>
          <p:spPr>
            <a:xfrm>
              <a:off x="70" y="3157"/>
              <a:ext cx="589" cy="13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travail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8"/>
            <p:cNvSpPr txBox="1"/>
            <p:nvPr/>
          </p:nvSpPr>
          <p:spPr>
            <a:xfrm>
              <a:off x="794" y="3022"/>
              <a:ext cx="136" cy="13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8"/>
            <p:cNvSpPr txBox="1"/>
            <p:nvPr/>
          </p:nvSpPr>
          <p:spPr>
            <a:xfrm>
              <a:off x="794" y="302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8"/>
            <p:cNvSpPr txBox="1"/>
            <p:nvPr/>
          </p:nvSpPr>
          <p:spPr>
            <a:xfrm>
              <a:off x="1474" y="3021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8"/>
            <p:cNvSpPr txBox="1"/>
            <p:nvPr/>
          </p:nvSpPr>
          <p:spPr>
            <a:xfrm>
              <a:off x="1474" y="302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8"/>
            <p:cNvSpPr txBox="1"/>
            <p:nvPr/>
          </p:nvSpPr>
          <p:spPr>
            <a:xfrm>
              <a:off x="1474" y="3158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8"/>
            <p:cNvSpPr txBox="1"/>
            <p:nvPr/>
          </p:nvSpPr>
          <p:spPr>
            <a:xfrm>
              <a:off x="1610" y="302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8"/>
            <p:cNvSpPr txBox="1"/>
            <p:nvPr/>
          </p:nvSpPr>
          <p:spPr>
            <a:xfrm>
              <a:off x="1610" y="3158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8"/>
            <p:cNvSpPr txBox="1"/>
            <p:nvPr/>
          </p:nvSpPr>
          <p:spPr>
            <a:xfrm>
              <a:off x="586" y="2614"/>
              <a:ext cx="3428" cy="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0      1      2     3     4      5      6      7     8     9     10    11   12   13    14   15    16    17   18    19    20   21   22    23   24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6" name="Google Shape;1086;p8"/>
          <p:cNvSpPr txBox="1"/>
          <p:nvPr/>
        </p:nvSpPr>
        <p:spPr>
          <a:xfrm>
            <a:off x="457200" y="333375"/>
            <a:ext cx="82296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Exemple 16 hrs  </a:t>
            </a:r>
            <a:b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8"/>
          <p:cNvSpPr/>
          <p:nvPr/>
        </p:nvSpPr>
        <p:spPr>
          <a:xfrm>
            <a:off x="6516687" y="1557337"/>
            <a:ext cx="2447925" cy="546100"/>
          </a:xfrm>
          <a:prstGeom prst="wedgeRectCallout">
            <a:avLst>
              <a:gd name="adj1" fmla="val -15449"/>
              <a:gd name="adj2" fmla="val 49838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conducteur a un repos de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heures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consécutives.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8"/>
          <p:cNvSpPr/>
          <p:nvPr/>
        </p:nvSpPr>
        <p:spPr>
          <a:xfrm>
            <a:off x="6516687" y="2349500"/>
            <a:ext cx="2303462" cy="971550"/>
          </a:xfrm>
          <a:prstGeom prst="wedgeRectCallout">
            <a:avLst>
              <a:gd name="adj1" fmla="val 31446"/>
              <a:gd name="adj2" fmla="val 50718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a pris deux périodes de couchette qui totalisent </a:t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heures.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 h + 7 h = 10 h)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8"/>
          <p:cNvSpPr txBox="1"/>
          <p:nvPr/>
        </p:nvSpPr>
        <p:spPr>
          <a:xfrm>
            <a:off x="3995737" y="5229225"/>
            <a:ext cx="4897437" cy="546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fol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 heures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d’amplitude/poste de travail –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heures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écoulées entre les deux périodes de couchette =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heures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8"/>
          <p:cNvSpPr/>
          <p:nvPr/>
        </p:nvSpPr>
        <p:spPr>
          <a:xfrm>
            <a:off x="179387" y="5805487"/>
            <a:ext cx="2555875" cy="546100"/>
          </a:xfrm>
          <a:prstGeom prst="wedgeRectCallout">
            <a:avLst>
              <a:gd name="adj1" fmla="val 49963"/>
              <a:gd name="adj2" fmla="val -19976"/>
            </a:avLst>
          </a:prstGeom>
          <a:solidFill>
            <a:schemeClr val="lt1"/>
          </a:solidFill>
          <a:ln w="28575" cap="flat" cmpd="sng">
            <a:solidFill>
              <a:schemeClr val="fol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devra donc cesser de conduire à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7:00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1" name="Google Shape;1091;p8"/>
          <p:cNvCxnSpPr/>
          <p:nvPr/>
        </p:nvCxnSpPr>
        <p:spPr>
          <a:xfrm>
            <a:off x="7596187" y="4775200"/>
            <a:ext cx="0" cy="4333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92" name="Google Shape;1092;p8"/>
          <p:cNvSpPr txBox="1"/>
          <p:nvPr/>
        </p:nvSpPr>
        <p:spPr>
          <a:xfrm>
            <a:off x="111125" y="2995612"/>
            <a:ext cx="935037" cy="217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8"/>
          <p:cNvSpPr txBox="1"/>
          <p:nvPr/>
        </p:nvSpPr>
        <p:spPr>
          <a:xfrm>
            <a:off x="111125" y="3211512"/>
            <a:ext cx="935037" cy="217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couchette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8"/>
          <p:cNvSpPr txBox="1"/>
          <p:nvPr/>
        </p:nvSpPr>
        <p:spPr>
          <a:xfrm>
            <a:off x="111125" y="3427412"/>
            <a:ext cx="935037" cy="217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8"/>
          <p:cNvSpPr txBox="1"/>
          <p:nvPr/>
        </p:nvSpPr>
        <p:spPr>
          <a:xfrm>
            <a:off x="111125" y="3643312"/>
            <a:ext cx="935037" cy="217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travail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6" name="Google Shape;1096;p8"/>
          <p:cNvGrpSpPr/>
          <p:nvPr/>
        </p:nvGrpSpPr>
        <p:grpSpPr>
          <a:xfrm>
            <a:off x="111125" y="1555750"/>
            <a:ext cx="6116637" cy="866775"/>
            <a:chOff x="70" y="980"/>
            <a:chExt cx="3853" cy="546"/>
          </a:xfrm>
        </p:grpSpPr>
        <p:sp>
          <p:nvSpPr>
            <p:cNvPr id="1097" name="Google Shape;1097;p8"/>
            <p:cNvSpPr txBox="1"/>
            <p:nvPr/>
          </p:nvSpPr>
          <p:spPr>
            <a:xfrm>
              <a:off x="659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8"/>
            <p:cNvSpPr txBox="1"/>
            <p:nvPr/>
          </p:nvSpPr>
          <p:spPr>
            <a:xfrm>
              <a:off x="795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8"/>
            <p:cNvSpPr txBox="1"/>
            <p:nvPr/>
          </p:nvSpPr>
          <p:spPr>
            <a:xfrm>
              <a:off x="931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8"/>
            <p:cNvSpPr txBox="1"/>
            <p:nvPr/>
          </p:nvSpPr>
          <p:spPr>
            <a:xfrm>
              <a:off x="1067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8"/>
            <p:cNvSpPr txBox="1"/>
            <p:nvPr/>
          </p:nvSpPr>
          <p:spPr>
            <a:xfrm>
              <a:off x="1203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8"/>
            <p:cNvSpPr txBox="1"/>
            <p:nvPr/>
          </p:nvSpPr>
          <p:spPr>
            <a:xfrm>
              <a:off x="1339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8"/>
            <p:cNvSpPr txBox="1"/>
            <p:nvPr/>
          </p:nvSpPr>
          <p:spPr>
            <a:xfrm>
              <a:off x="1475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8"/>
            <p:cNvSpPr txBox="1"/>
            <p:nvPr/>
          </p:nvSpPr>
          <p:spPr>
            <a:xfrm>
              <a:off x="1611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8"/>
            <p:cNvSpPr txBox="1"/>
            <p:nvPr/>
          </p:nvSpPr>
          <p:spPr>
            <a:xfrm>
              <a:off x="1747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8"/>
            <p:cNvSpPr txBox="1"/>
            <p:nvPr/>
          </p:nvSpPr>
          <p:spPr>
            <a:xfrm>
              <a:off x="1883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8"/>
            <p:cNvSpPr txBox="1"/>
            <p:nvPr/>
          </p:nvSpPr>
          <p:spPr>
            <a:xfrm>
              <a:off x="2019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8"/>
            <p:cNvSpPr txBox="1"/>
            <p:nvPr/>
          </p:nvSpPr>
          <p:spPr>
            <a:xfrm>
              <a:off x="2155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8"/>
            <p:cNvSpPr txBox="1"/>
            <p:nvPr/>
          </p:nvSpPr>
          <p:spPr>
            <a:xfrm>
              <a:off x="2291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8"/>
            <p:cNvSpPr txBox="1"/>
            <p:nvPr/>
          </p:nvSpPr>
          <p:spPr>
            <a:xfrm>
              <a:off x="2427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8"/>
            <p:cNvSpPr txBox="1"/>
            <p:nvPr/>
          </p:nvSpPr>
          <p:spPr>
            <a:xfrm>
              <a:off x="2563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8"/>
            <p:cNvSpPr txBox="1"/>
            <p:nvPr/>
          </p:nvSpPr>
          <p:spPr>
            <a:xfrm>
              <a:off x="2699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8"/>
            <p:cNvSpPr txBox="1"/>
            <p:nvPr/>
          </p:nvSpPr>
          <p:spPr>
            <a:xfrm>
              <a:off x="2835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8"/>
            <p:cNvSpPr txBox="1"/>
            <p:nvPr/>
          </p:nvSpPr>
          <p:spPr>
            <a:xfrm>
              <a:off x="2971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8"/>
            <p:cNvSpPr txBox="1"/>
            <p:nvPr/>
          </p:nvSpPr>
          <p:spPr>
            <a:xfrm>
              <a:off x="3107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8"/>
            <p:cNvSpPr txBox="1"/>
            <p:nvPr/>
          </p:nvSpPr>
          <p:spPr>
            <a:xfrm>
              <a:off x="3243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8"/>
            <p:cNvSpPr txBox="1"/>
            <p:nvPr/>
          </p:nvSpPr>
          <p:spPr>
            <a:xfrm>
              <a:off x="3379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8"/>
            <p:cNvSpPr txBox="1"/>
            <p:nvPr/>
          </p:nvSpPr>
          <p:spPr>
            <a:xfrm>
              <a:off x="3515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8"/>
            <p:cNvSpPr txBox="1"/>
            <p:nvPr/>
          </p:nvSpPr>
          <p:spPr>
            <a:xfrm>
              <a:off x="3651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8"/>
            <p:cNvSpPr txBox="1"/>
            <p:nvPr/>
          </p:nvSpPr>
          <p:spPr>
            <a:xfrm>
              <a:off x="3787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8"/>
            <p:cNvSpPr txBox="1"/>
            <p:nvPr/>
          </p:nvSpPr>
          <p:spPr>
            <a:xfrm>
              <a:off x="659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8"/>
            <p:cNvSpPr txBox="1"/>
            <p:nvPr/>
          </p:nvSpPr>
          <p:spPr>
            <a:xfrm>
              <a:off x="795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8"/>
            <p:cNvSpPr txBox="1"/>
            <p:nvPr/>
          </p:nvSpPr>
          <p:spPr>
            <a:xfrm>
              <a:off x="931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8"/>
            <p:cNvSpPr txBox="1"/>
            <p:nvPr/>
          </p:nvSpPr>
          <p:spPr>
            <a:xfrm>
              <a:off x="1067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8"/>
            <p:cNvSpPr txBox="1"/>
            <p:nvPr/>
          </p:nvSpPr>
          <p:spPr>
            <a:xfrm>
              <a:off x="1203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8"/>
            <p:cNvSpPr txBox="1"/>
            <p:nvPr/>
          </p:nvSpPr>
          <p:spPr>
            <a:xfrm>
              <a:off x="1339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8"/>
            <p:cNvSpPr txBox="1"/>
            <p:nvPr/>
          </p:nvSpPr>
          <p:spPr>
            <a:xfrm>
              <a:off x="1475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8"/>
            <p:cNvSpPr txBox="1"/>
            <p:nvPr/>
          </p:nvSpPr>
          <p:spPr>
            <a:xfrm>
              <a:off x="1611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8"/>
            <p:cNvSpPr txBox="1"/>
            <p:nvPr/>
          </p:nvSpPr>
          <p:spPr>
            <a:xfrm>
              <a:off x="1747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8"/>
            <p:cNvSpPr txBox="1"/>
            <p:nvPr/>
          </p:nvSpPr>
          <p:spPr>
            <a:xfrm>
              <a:off x="1883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8"/>
            <p:cNvSpPr txBox="1"/>
            <p:nvPr/>
          </p:nvSpPr>
          <p:spPr>
            <a:xfrm>
              <a:off x="2019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8"/>
            <p:cNvSpPr txBox="1"/>
            <p:nvPr/>
          </p:nvSpPr>
          <p:spPr>
            <a:xfrm>
              <a:off x="2155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8"/>
            <p:cNvSpPr txBox="1"/>
            <p:nvPr/>
          </p:nvSpPr>
          <p:spPr>
            <a:xfrm>
              <a:off x="2291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8"/>
            <p:cNvSpPr txBox="1"/>
            <p:nvPr/>
          </p:nvSpPr>
          <p:spPr>
            <a:xfrm>
              <a:off x="2427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8"/>
            <p:cNvSpPr txBox="1"/>
            <p:nvPr/>
          </p:nvSpPr>
          <p:spPr>
            <a:xfrm>
              <a:off x="2563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8"/>
            <p:cNvSpPr txBox="1"/>
            <p:nvPr/>
          </p:nvSpPr>
          <p:spPr>
            <a:xfrm>
              <a:off x="2699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8"/>
            <p:cNvSpPr txBox="1"/>
            <p:nvPr/>
          </p:nvSpPr>
          <p:spPr>
            <a:xfrm>
              <a:off x="2835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8"/>
            <p:cNvSpPr txBox="1"/>
            <p:nvPr/>
          </p:nvSpPr>
          <p:spPr>
            <a:xfrm>
              <a:off x="2971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8"/>
            <p:cNvSpPr txBox="1"/>
            <p:nvPr/>
          </p:nvSpPr>
          <p:spPr>
            <a:xfrm>
              <a:off x="3107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8"/>
            <p:cNvSpPr txBox="1"/>
            <p:nvPr/>
          </p:nvSpPr>
          <p:spPr>
            <a:xfrm>
              <a:off x="3243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8"/>
            <p:cNvSpPr txBox="1"/>
            <p:nvPr/>
          </p:nvSpPr>
          <p:spPr>
            <a:xfrm>
              <a:off x="3379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8"/>
            <p:cNvSpPr txBox="1"/>
            <p:nvPr/>
          </p:nvSpPr>
          <p:spPr>
            <a:xfrm>
              <a:off x="3515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8"/>
            <p:cNvSpPr txBox="1"/>
            <p:nvPr/>
          </p:nvSpPr>
          <p:spPr>
            <a:xfrm>
              <a:off x="3651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8"/>
            <p:cNvSpPr txBox="1"/>
            <p:nvPr/>
          </p:nvSpPr>
          <p:spPr>
            <a:xfrm>
              <a:off x="3787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8"/>
            <p:cNvSpPr txBox="1"/>
            <p:nvPr/>
          </p:nvSpPr>
          <p:spPr>
            <a:xfrm>
              <a:off x="659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8"/>
            <p:cNvSpPr txBox="1"/>
            <p:nvPr/>
          </p:nvSpPr>
          <p:spPr>
            <a:xfrm>
              <a:off x="795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8"/>
            <p:cNvSpPr txBox="1"/>
            <p:nvPr/>
          </p:nvSpPr>
          <p:spPr>
            <a:xfrm>
              <a:off x="931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8"/>
            <p:cNvSpPr txBox="1"/>
            <p:nvPr/>
          </p:nvSpPr>
          <p:spPr>
            <a:xfrm>
              <a:off x="1067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8"/>
            <p:cNvSpPr txBox="1"/>
            <p:nvPr/>
          </p:nvSpPr>
          <p:spPr>
            <a:xfrm>
              <a:off x="1203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8"/>
            <p:cNvSpPr txBox="1"/>
            <p:nvPr/>
          </p:nvSpPr>
          <p:spPr>
            <a:xfrm>
              <a:off x="1339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8"/>
            <p:cNvSpPr txBox="1"/>
            <p:nvPr/>
          </p:nvSpPr>
          <p:spPr>
            <a:xfrm>
              <a:off x="1475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8"/>
            <p:cNvSpPr txBox="1"/>
            <p:nvPr/>
          </p:nvSpPr>
          <p:spPr>
            <a:xfrm>
              <a:off x="1611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8"/>
            <p:cNvSpPr txBox="1"/>
            <p:nvPr/>
          </p:nvSpPr>
          <p:spPr>
            <a:xfrm>
              <a:off x="1747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8"/>
            <p:cNvSpPr txBox="1"/>
            <p:nvPr/>
          </p:nvSpPr>
          <p:spPr>
            <a:xfrm>
              <a:off x="1883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8"/>
            <p:cNvSpPr txBox="1"/>
            <p:nvPr/>
          </p:nvSpPr>
          <p:spPr>
            <a:xfrm>
              <a:off x="2019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8"/>
            <p:cNvSpPr txBox="1"/>
            <p:nvPr/>
          </p:nvSpPr>
          <p:spPr>
            <a:xfrm>
              <a:off x="2155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8"/>
            <p:cNvSpPr txBox="1"/>
            <p:nvPr/>
          </p:nvSpPr>
          <p:spPr>
            <a:xfrm>
              <a:off x="2291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8"/>
            <p:cNvSpPr txBox="1"/>
            <p:nvPr/>
          </p:nvSpPr>
          <p:spPr>
            <a:xfrm>
              <a:off x="2427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8"/>
            <p:cNvSpPr txBox="1"/>
            <p:nvPr/>
          </p:nvSpPr>
          <p:spPr>
            <a:xfrm>
              <a:off x="2563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8"/>
            <p:cNvSpPr txBox="1"/>
            <p:nvPr/>
          </p:nvSpPr>
          <p:spPr>
            <a:xfrm>
              <a:off x="2699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8"/>
            <p:cNvSpPr txBox="1"/>
            <p:nvPr/>
          </p:nvSpPr>
          <p:spPr>
            <a:xfrm>
              <a:off x="2835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8"/>
            <p:cNvSpPr txBox="1"/>
            <p:nvPr/>
          </p:nvSpPr>
          <p:spPr>
            <a:xfrm>
              <a:off x="2971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8"/>
            <p:cNvSpPr txBox="1"/>
            <p:nvPr/>
          </p:nvSpPr>
          <p:spPr>
            <a:xfrm>
              <a:off x="3107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8"/>
            <p:cNvSpPr txBox="1"/>
            <p:nvPr/>
          </p:nvSpPr>
          <p:spPr>
            <a:xfrm>
              <a:off x="3243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8"/>
            <p:cNvSpPr txBox="1"/>
            <p:nvPr/>
          </p:nvSpPr>
          <p:spPr>
            <a:xfrm>
              <a:off x="3379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8"/>
            <p:cNvSpPr txBox="1"/>
            <p:nvPr/>
          </p:nvSpPr>
          <p:spPr>
            <a:xfrm>
              <a:off x="3515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8"/>
            <p:cNvSpPr txBox="1"/>
            <p:nvPr/>
          </p:nvSpPr>
          <p:spPr>
            <a:xfrm>
              <a:off x="3651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8"/>
            <p:cNvSpPr txBox="1"/>
            <p:nvPr/>
          </p:nvSpPr>
          <p:spPr>
            <a:xfrm>
              <a:off x="3787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8"/>
            <p:cNvSpPr txBox="1"/>
            <p:nvPr/>
          </p:nvSpPr>
          <p:spPr>
            <a:xfrm>
              <a:off x="659" y="1388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8"/>
            <p:cNvSpPr txBox="1"/>
            <p:nvPr/>
          </p:nvSpPr>
          <p:spPr>
            <a:xfrm>
              <a:off x="795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8"/>
            <p:cNvSpPr txBox="1"/>
            <p:nvPr/>
          </p:nvSpPr>
          <p:spPr>
            <a:xfrm>
              <a:off x="931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8"/>
            <p:cNvSpPr txBox="1"/>
            <p:nvPr/>
          </p:nvSpPr>
          <p:spPr>
            <a:xfrm>
              <a:off x="1067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8"/>
            <p:cNvSpPr txBox="1"/>
            <p:nvPr/>
          </p:nvSpPr>
          <p:spPr>
            <a:xfrm>
              <a:off x="1203" y="1388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8"/>
            <p:cNvSpPr txBox="1"/>
            <p:nvPr/>
          </p:nvSpPr>
          <p:spPr>
            <a:xfrm>
              <a:off x="1339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8"/>
            <p:cNvSpPr txBox="1"/>
            <p:nvPr/>
          </p:nvSpPr>
          <p:spPr>
            <a:xfrm>
              <a:off x="1475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8"/>
            <p:cNvSpPr txBox="1"/>
            <p:nvPr/>
          </p:nvSpPr>
          <p:spPr>
            <a:xfrm>
              <a:off x="1611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8"/>
            <p:cNvSpPr txBox="1"/>
            <p:nvPr/>
          </p:nvSpPr>
          <p:spPr>
            <a:xfrm>
              <a:off x="1747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8"/>
            <p:cNvSpPr txBox="1"/>
            <p:nvPr/>
          </p:nvSpPr>
          <p:spPr>
            <a:xfrm>
              <a:off x="1883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8"/>
            <p:cNvSpPr txBox="1"/>
            <p:nvPr/>
          </p:nvSpPr>
          <p:spPr>
            <a:xfrm>
              <a:off x="2019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8"/>
            <p:cNvSpPr txBox="1"/>
            <p:nvPr/>
          </p:nvSpPr>
          <p:spPr>
            <a:xfrm>
              <a:off x="2155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8"/>
            <p:cNvSpPr txBox="1"/>
            <p:nvPr/>
          </p:nvSpPr>
          <p:spPr>
            <a:xfrm>
              <a:off x="2291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8"/>
            <p:cNvSpPr txBox="1"/>
            <p:nvPr/>
          </p:nvSpPr>
          <p:spPr>
            <a:xfrm>
              <a:off x="2427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8"/>
            <p:cNvSpPr txBox="1"/>
            <p:nvPr/>
          </p:nvSpPr>
          <p:spPr>
            <a:xfrm>
              <a:off x="2563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8"/>
            <p:cNvSpPr txBox="1"/>
            <p:nvPr/>
          </p:nvSpPr>
          <p:spPr>
            <a:xfrm>
              <a:off x="2699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8"/>
            <p:cNvSpPr txBox="1"/>
            <p:nvPr/>
          </p:nvSpPr>
          <p:spPr>
            <a:xfrm>
              <a:off x="2835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8"/>
            <p:cNvSpPr txBox="1"/>
            <p:nvPr/>
          </p:nvSpPr>
          <p:spPr>
            <a:xfrm>
              <a:off x="2971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8"/>
            <p:cNvSpPr txBox="1"/>
            <p:nvPr/>
          </p:nvSpPr>
          <p:spPr>
            <a:xfrm>
              <a:off x="3107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8"/>
            <p:cNvSpPr txBox="1"/>
            <p:nvPr/>
          </p:nvSpPr>
          <p:spPr>
            <a:xfrm>
              <a:off x="3243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8"/>
            <p:cNvSpPr txBox="1"/>
            <p:nvPr/>
          </p:nvSpPr>
          <p:spPr>
            <a:xfrm>
              <a:off x="3379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8"/>
            <p:cNvSpPr txBox="1"/>
            <p:nvPr/>
          </p:nvSpPr>
          <p:spPr>
            <a:xfrm>
              <a:off x="3515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8"/>
            <p:cNvSpPr txBox="1"/>
            <p:nvPr/>
          </p:nvSpPr>
          <p:spPr>
            <a:xfrm>
              <a:off x="3651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8"/>
            <p:cNvSpPr txBox="1"/>
            <p:nvPr/>
          </p:nvSpPr>
          <p:spPr>
            <a:xfrm>
              <a:off x="3787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8"/>
            <p:cNvSpPr txBox="1"/>
            <p:nvPr/>
          </p:nvSpPr>
          <p:spPr>
            <a:xfrm>
              <a:off x="70" y="981"/>
              <a:ext cx="589" cy="13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repos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8"/>
            <p:cNvSpPr txBox="1"/>
            <p:nvPr/>
          </p:nvSpPr>
          <p:spPr>
            <a:xfrm>
              <a:off x="70" y="1117"/>
              <a:ext cx="589" cy="13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couchette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8"/>
            <p:cNvSpPr txBox="1"/>
            <p:nvPr/>
          </p:nvSpPr>
          <p:spPr>
            <a:xfrm>
              <a:off x="70" y="1253"/>
              <a:ext cx="589" cy="13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conduite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8"/>
            <p:cNvSpPr txBox="1"/>
            <p:nvPr/>
          </p:nvSpPr>
          <p:spPr>
            <a:xfrm>
              <a:off x="70" y="1389"/>
              <a:ext cx="589" cy="13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travail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7" name="Google Shape;1197;p8"/>
            <p:cNvCxnSpPr/>
            <p:nvPr/>
          </p:nvCxnSpPr>
          <p:spPr>
            <a:xfrm>
              <a:off x="2562" y="1042"/>
              <a:ext cx="0" cy="272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8" name="Google Shape;1198;p8"/>
            <p:cNvCxnSpPr/>
            <p:nvPr/>
          </p:nvCxnSpPr>
          <p:spPr>
            <a:xfrm>
              <a:off x="2154" y="1026"/>
              <a:ext cx="0" cy="296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9" name="Google Shape;1199;p8"/>
            <p:cNvCxnSpPr/>
            <p:nvPr/>
          </p:nvCxnSpPr>
          <p:spPr>
            <a:xfrm>
              <a:off x="1746" y="1042"/>
              <a:ext cx="0" cy="272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0" name="Google Shape;1200;p8"/>
            <p:cNvCxnSpPr/>
            <p:nvPr/>
          </p:nvCxnSpPr>
          <p:spPr>
            <a:xfrm>
              <a:off x="1882" y="1026"/>
              <a:ext cx="0" cy="318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1" name="Google Shape;1201;p8"/>
            <p:cNvCxnSpPr/>
            <p:nvPr/>
          </p:nvCxnSpPr>
          <p:spPr>
            <a:xfrm>
              <a:off x="2018" y="1018"/>
              <a:ext cx="0" cy="318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2" name="Google Shape;1202;p8"/>
            <p:cNvCxnSpPr/>
            <p:nvPr/>
          </p:nvCxnSpPr>
          <p:spPr>
            <a:xfrm>
              <a:off x="2562" y="1055"/>
              <a:ext cx="1361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3" name="Google Shape;1203;p8"/>
            <p:cNvCxnSpPr/>
            <p:nvPr/>
          </p:nvCxnSpPr>
          <p:spPr>
            <a:xfrm rot="10800000">
              <a:off x="2154" y="1328"/>
              <a:ext cx="408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4" name="Google Shape;1204;p8"/>
            <p:cNvCxnSpPr/>
            <p:nvPr/>
          </p:nvCxnSpPr>
          <p:spPr>
            <a:xfrm rot="10800000">
              <a:off x="2018" y="1042"/>
              <a:ext cx="136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5" name="Google Shape;1205;p8"/>
            <p:cNvCxnSpPr/>
            <p:nvPr/>
          </p:nvCxnSpPr>
          <p:spPr>
            <a:xfrm rot="10800000">
              <a:off x="1882" y="1328"/>
              <a:ext cx="136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6" name="Google Shape;1206;p8"/>
            <p:cNvCxnSpPr/>
            <p:nvPr/>
          </p:nvCxnSpPr>
          <p:spPr>
            <a:xfrm rot="10800000">
              <a:off x="1746" y="1042"/>
              <a:ext cx="136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7" name="Google Shape;1207;p8"/>
            <p:cNvCxnSpPr/>
            <p:nvPr/>
          </p:nvCxnSpPr>
          <p:spPr>
            <a:xfrm rot="10800000">
              <a:off x="1346" y="1320"/>
              <a:ext cx="408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8" name="Google Shape;1208;p8"/>
            <p:cNvCxnSpPr/>
            <p:nvPr/>
          </p:nvCxnSpPr>
          <p:spPr>
            <a:xfrm>
              <a:off x="1338" y="1298"/>
              <a:ext cx="0" cy="182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9" name="Google Shape;1209;p8"/>
            <p:cNvCxnSpPr/>
            <p:nvPr/>
          </p:nvCxnSpPr>
          <p:spPr>
            <a:xfrm rot="10800000">
              <a:off x="1202" y="1456"/>
              <a:ext cx="136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0" name="Google Shape;1210;p8"/>
            <p:cNvCxnSpPr/>
            <p:nvPr/>
          </p:nvCxnSpPr>
          <p:spPr>
            <a:xfrm rot="10800000">
              <a:off x="1202" y="1298"/>
              <a:ext cx="0" cy="174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1" name="Google Shape;1211;p8"/>
            <p:cNvCxnSpPr/>
            <p:nvPr/>
          </p:nvCxnSpPr>
          <p:spPr>
            <a:xfrm rot="10800000">
              <a:off x="793" y="1298"/>
              <a:ext cx="409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2" name="Google Shape;1212;p8"/>
            <p:cNvCxnSpPr/>
            <p:nvPr/>
          </p:nvCxnSpPr>
          <p:spPr>
            <a:xfrm>
              <a:off x="793" y="1282"/>
              <a:ext cx="0" cy="182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3" name="Google Shape;1213;p8"/>
            <p:cNvCxnSpPr/>
            <p:nvPr/>
          </p:nvCxnSpPr>
          <p:spPr>
            <a:xfrm rot="10800000">
              <a:off x="657" y="1456"/>
              <a:ext cx="136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214" name="Google Shape;1214;p8"/>
          <p:cNvCxnSpPr/>
          <p:nvPr/>
        </p:nvCxnSpPr>
        <p:spPr>
          <a:xfrm>
            <a:off x="2555875" y="4005262"/>
            <a:ext cx="0" cy="1655762"/>
          </a:xfrm>
          <a:prstGeom prst="straightConnector1">
            <a:avLst/>
          </a:prstGeom>
          <a:noFill/>
          <a:ln w="38100" cap="flat" cmpd="sng">
            <a:solidFill>
              <a:schemeClr val="folHlink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5" name="Google Shape;1215;p8"/>
          <p:cNvCxnSpPr/>
          <p:nvPr/>
        </p:nvCxnSpPr>
        <p:spPr>
          <a:xfrm rot="10800000">
            <a:off x="2555875" y="5229225"/>
            <a:ext cx="1439862" cy="287337"/>
          </a:xfrm>
          <a:prstGeom prst="straightConnector1">
            <a:avLst/>
          </a:prstGeom>
          <a:noFill/>
          <a:ln w="28575" cap="flat" cmpd="sng">
            <a:solidFill>
              <a:schemeClr val="folHlink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16" name="Google Shape;1216;p8"/>
          <p:cNvSpPr/>
          <p:nvPr/>
        </p:nvSpPr>
        <p:spPr>
          <a:xfrm>
            <a:off x="6588125" y="4005262"/>
            <a:ext cx="2232025" cy="758825"/>
          </a:xfrm>
          <a:prstGeom prst="wedgeRectCallout">
            <a:avLst>
              <a:gd name="adj1" fmla="val -49490"/>
              <a:gd name="adj2" fmla="val -21088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s’est écoulé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heures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entre les deux périodes de couchette.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8"/>
          <p:cNvSpPr txBox="1"/>
          <p:nvPr/>
        </p:nvSpPr>
        <p:spPr>
          <a:xfrm>
            <a:off x="930275" y="1343025"/>
            <a:ext cx="5441950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0      1      2     3     4      5      6      7     8     9     10    11   12   13    14   15    16    17   18    19    20   21   22    23   24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8"/>
          <p:cNvSpPr txBox="1"/>
          <p:nvPr/>
        </p:nvSpPr>
        <p:spPr>
          <a:xfrm>
            <a:off x="930275" y="2781300"/>
            <a:ext cx="5441950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0      1      2     3     4      5      6      7     8     9     10    11   12   13    14   15    16    17   18    19    20   21   22    23   24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8"/>
          <p:cNvSpPr txBox="1"/>
          <p:nvPr/>
        </p:nvSpPr>
        <p:spPr>
          <a:xfrm>
            <a:off x="10461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8"/>
          <p:cNvSpPr txBox="1"/>
          <p:nvPr/>
        </p:nvSpPr>
        <p:spPr>
          <a:xfrm>
            <a:off x="12620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8"/>
          <p:cNvSpPr txBox="1"/>
          <p:nvPr/>
        </p:nvSpPr>
        <p:spPr>
          <a:xfrm>
            <a:off x="14779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8"/>
          <p:cNvSpPr txBox="1"/>
          <p:nvPr/>
        </p:nvSpPr>
        <p:spPr>
          <a:xfrm>
            <a:off x="16938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8"/>
          <p:cNvSpPr txBox="1"/>
          <p:nvPr/>
        </p:nvSpPr>
        <p:spPr>
          <a:xfrm>
            <a:off x="19097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8"/>
          <p:cNvSpPr txBox="1"/>
          <p:nvPr/>
        </p:nvSpPr>
        <p:spPr>
          <a:xfrm>
            <a:off x="21256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8"/>
          <p:cNvSpPr txBox="1"/>
          <p:nvPr/>
        </p:nvSpPr>
        <p:spPr>
          <a:xfrm>
            <a:off x="23415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8"/>
          <p:cNvSpPr txBox="1"/>
          <p:nvPr/>
        </p:nvSpPr>
        <p:spPr>
          <a:xfrm>
            <a:off x="25574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8"/>
          <p:cNvSpPr txBox="1"/>
          <p:nvPr/>
        </p:nvSpPr>
        <p:spPr>
          <a:xfrm>
            <a:off x="27733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8"/>
          <p:cNvSpPr txBox="1"/>
          <p:nvPr/>
        </p:nvSpPr>
        <p:spPr>
          <a:xfrm>
            <a:off x="29892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8"/>
          <p:cNvSpPr txBox="1"/>
          <p:nvPr/>
        </p:nvSpPr>
        <p:spPr>
          <a:xfrm>
            <a:off x="32051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8"/>
          <p:cNvSpPr txBox="1"/>
          <p:nvPr/>
        </p:nvSpPr>
        <p:spPr>
          <a:xfrm>
            <a:off x="34210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8"/>
          <p:cNvSpPr txBox="1"/>
          <p:nvPr/>
        </p:nvSpPr>
        <p:spPr>
          <a:xfrm>
            <a:off x="36369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8"/>
          <p:cNvSpPr txBox="1"/>
          <p:nvPr/>
        </p:nvSpPr>
        <p:spPr>
          <a:xfrm>
            <a:off x="3852862" y="29956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8"/>
          <p:cNvSpPr txBox="1"/>
          <p:nvPr/>
        </p:nvSpPr>
        <p:spPr>
          <a:xfrm>
            <a:off x="40687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8"/>
          <p:cNvSpPr txBox="1"/>
          <p:nvPr/>
        </p:nvSpPr>
        <p:spPr>
          <a:xfrm>
            <a:off x="42846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8"/>
          <p:cNvSpPr txBox="1"/>
          <p:nvPr/>
        </p:nvSpPr>
        <p:spPr>
          <a:xfrm>
            <a:off x="45005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8"/>
          <p:cNvSpPr txBox="1"/>
          <p:nvPr/>
        </p:nvSpPr>
        <p:spPr>
          <a:xfrm>
            <a:off x="47164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8"/>
          <p:cNvSpPr txBox="1"/>
          <p:nvPr/>
        </p:nvSpPr>
        <p:spPr>
          <a:xfrm>
            <a:off x="49323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8"/>
          <p:cNvSpPr txBox="1"/>
          <p:nvPr/>
        </p:nvSpPr>
        <p:spPr>
          <a:xfrm>
            <a:off x="51482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8"/>
          <p:cNvSpPr txBox="1"/>
          <p:nvPr/>
        </p:nvSpPr>
        <p:spPr>
          <a:xfrm>
            <a:off x="53641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8"/>
          <p:cNvSpPr txBox="1"/>
          <p:nvPr/>
        </p:nvSpPr>
        <p:spPr>
          <a:xfrm>
            <a:off x="55800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8"/>
          <p:cNvSpPr txBox="1"/>
          <p:nvPr/>
        </p:nvSpPr>
        <p:spPr>
          <a:xfrm>
            <a:off x="57959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8"/>
          <p:cNvSpPr txBox="1"/>
          <p:nvPr/>
        </p:nvSpPr>
        <p:spPr>
          <a:xfrm>
            <a:off x="60118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8"/>
          <p:cNvSpPr txBox="1"/>
          <p:nvPr/>
        </p:nvSpPr>
        <p:spPr>
          <a:xfrm>
            <a:off x="1046162" y="32115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8"/>
          <p:cNvSpPr txBox="1"/>
          <p:nvPr/>
        </p:nvSpPr>
        <p:spPr>
          <a:xfrm>
            <a:off x="1262062" y="32115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8"/>
          <p:cNvSpPr txBox="1"/>
          <p:nvPr/>
        </p:nvSpPr>
        <p:spPr>
          <a:xfrm>
            <a:off x="1477962" y="32115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8"/>
          <p:cNvSpPr txBox="1"/>
          <p:nvPr/>
        </p:nvSpPr>
        <p:spPr>
          <a:xfrm>
            <a:off x="1693862" y="32115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8"/>
          <p:cNvSpPr txBox="1"/>
          <p:nvPr/>
        </p:nvSpPr>
        <p:spPr>
          <a:xfrm>
            <a:off x="1909762" y="32115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8"/>
          <p:cNvSpPr txBox="1"/>
          <p:nvPr/>
        </p:nvSpPr>
        <p:spPr>
          <a:xfrm>
            <a:off x="2125662" y="32115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8"/>
          <p:cNvSpPr txBox="1"/>
          <p:nvPr/>
        </p:nvSpPr>
        <p:spPr>
          <a:xfrm>
            <a:off x="2341562" y="32115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8"/>
          <p:cNvSpPr txBox="1"/>
          <p:nvPr/>
        </p:nvSpPr>
        <p:spPr>
          <a:xfrm>
            <a:off x="2557462" y="32115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8"/>
          <p:cNvSpPr txBox="1"/>
          <p:nvPr/>
        </p:nvSpPr>
        <p:spPr>
          <a:xfrm>
            <a:off x="2773362" y="32115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8"/>
          <p:cNvSpPr txBox="1"/>
          <p:nvPr/>
        </p:nvSpPr>
        <p:spPr>
          <a:xfrm>
            <a:off x="2989262" y="32115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8"/>
          <p:cNvSpPr txBox="1"/>
          <p:nvPr/>
        </p:nvSpPr>
        <p:spPr>
          <a:xfrm>
            <a:off x="3205162" y="32115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8"/>
          <p:cNvSpPr txBox="1"/>
          <p:nvPr/>
        </p:nvSpPr>
        <p:spPr>
          <a:xfrm>
            <a:off x="3421062" y="32115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8"/>
          <p:cNvSpPr txBox="1"/>
          <p:nvPr/>
        </p:nvSpPr>
        <p:spPr>
          <a:xfrm>
            <a:off x="3636962" y="32115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8"/>
          <p:cNvSpPr txBox="1"/>
          <p:nvPr/>
        </p:nvSpPr>
        <p:spPr>
          <a:xfrm>
            <a:off x="3852862" y="32115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8"/>
          <p:cNvSpPr txBox="1"/>
          <p:nvPr/>
        </p:nvSpPr>
        <p:spPr>
          <a:xfrm>
            <a:off x="4068762" y="32115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8"/>
          <p:cNvSpPr txBox="1"/>
          <p:nvPr/>
        </p:nvSpPr>
        <p:spPr>
          <a:xfrm>
            <a:off x="4284662" y="32115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8"/>
          <p:cNvSpPr txBox="1"/>
          <p:nvPr/>
        </p:nvSpPr>
        <p:spPr>
          <a:xfrm>
            <a:off x="4500562" y="32115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8"/>
          <p:cNvSpPr txBox="1"/>
          <p:nvPr/>
        </p:nvSpPr>
        <p:spPr>
          <a:xfrm>
            <a:off x="4716462" y="32115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8"/>
          <p:cNvSpPr txBox="1"/>
          <p:nvPr/>
        </p:nvSpPr>
        <p:spPr>
          <a:xfrm>
            <a:off x="4932362" y="32115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8"/>
          <p:cNvSpPr txBox="1"/>
          <p:nvPr/>
        </p:nvSpPr>
        <p:spPr>
          <a:xfrm>
            <a:off x="5148262" y="32115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8"/>
          <p:cNvSpPr txBox="1"/>
          <p:nvPr/>
        </p:nvSpPr>
        <p:spPr>
          <a:xfrm>
            <a:off x="5364162" y="32115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8"/>
          <p:cNvSpPr txBox="1"/>
          <p:nvPr/>
        </p:nvSpPr>
        <p:spPr>
          <a:xfrm>
            <a:off x="5580062" y="32115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8"/>
          <p:cNvSpPr txBox="1"/>
          <p:nvPr/>
        </p:nvSpPr>
        <p:spPr>
          <a:xfrm>
            <a:off x="5795962" y="32115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8"/>
          <p:cNvSpPr txBox="1"/>
          <p:nvPr/>
        </p:nvSpPr>
        <p:spPr>
          <a:xfrm>
            <a:off x="6011862" y="32115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8"/>
          <p:cNvSpPr txBox="1"/>
          <p:nvPr/>
        </p:nvSpPr>
        <p:spPr>
          <a:xfrm>
            <a:off x="10461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8"/>
          <p:cNvSpPr txBox="1"/>
          <p:nvPr/>
        </p:nvSpPr>
        <p:spPr>
          <a:xfrm>
            <a:off x="1262062" y="34274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8"/>
          <p:cNvSpPr txBox="1"/>
          <p:nvPr/>
        </p:nvSpPr>
        <p:spPr>
          <a:xfrm>
            <a:off x="1477962" y="34274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8"/>
          <p:cNvSpPr txBox="1"/>
          <p:nvPr/>
        </p:nvSpPr>
        <p:spPr>
          <a:xfrm>
            <a:off x="1693862" y="34274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8"/>
          <p:cNvSpPr txBox="1"/>
          <p:nvPr/>
        </p:nvSpPr>
        <p:spPr>
          <a:xfrm>
            <a:off x="1909762" y="34274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8"/>
          <p:cNvSpPr txBox="1"/>
          <p:nvPr/>
        </p:nvSpPr>
        <p:spPr>
          <a:xfrm>
            <a:off x="21256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8"/>
          <p:cNvSpPr txBox="1"/>
          <p:nvPr/>
        </p:nvSpPr>
        <p:spPr>
          <a:xfrm>
            <a:off x="23415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8"/>
          <p:cNvSpPr txBox="1"/>
          <p:nvPr/>
        </p:nvSpPr>
        <p:spPr>
          <a:xfrm>
            <a:off x="25574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8"/>
          <p:cNvSpPr txBox="1"/>
          <p:nvPr/>
        </p:nvSpPr>
        <p:spPr>
          <a:xfrm>
            <a:off x="2989262" y="34274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8"/>
          <p:cNvSpPr txBox="1"/>
          <p:nvPr/>
        </p:nvSpPr>
        <p:spPr>
          <a:xfrm>
            <a:off x="3205162" y="34274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8"/>
          <p:cNvSpPr txBox="1"/>
          <p:nvPr/>
        </p:nvSpPr>
        <p:spPr>
          <a:xfrm>
            <a:off x="3421062" y="34274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8"/>
          <p:cNvSpPr txBox="1"/>
          <p:nvPr/>
        </p:nvSpPr>
        <p:spPr>
          <a:xfrm>
            <a:off x="36369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8"/>
          <p:cNvSpPr txBox="1"/>
          <p:nvPr/>
        </p:nvSpPr>
        <p:spPr>
          <a:xfrm>
            <a:off x="3852862" y="34274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8"/>
          <p:cNvSpPr txBox="1"/>
          <p:nvPr/>
        </p:nvSpPr>
        <p:spPr>
          <a:xfrm>
            <a:off x="4068762" y="34274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8"/>
          <p:cNvSpPr txBox="1"/>
          <p:nvPr/>
        </p:nvSpPr>
        <p:spPr>
          <a:xfrm>
            <a:off x="42846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8"/>
          <p:cNvSpPr txBox="1"/>
          <p:nvPr/>
        </p:nvSpPr>
        <p:spPr>
          <a:xfrm>
            <a:off x="45005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8"/>
          <p:cNvSpPr txBox="1"/>
          <p:nvPr/>
        </p:nvSpPr>
        <p:spPr>
          <a:xfrm>
            <a:off x="47164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8"/>
          <p:cNvSpPr txBox="1"/>
          <p:nvPr/>
        </p:nvSpPr>
        <p:spPr>
          <a:xfrm>
            <a:off x="49323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8"/>
          <p:cNvSpPr txBox="1"/>
          <p:nvPr/>
        </p:nvSpPr>
        <p:spPr>
          <a:xfrm>
            <a:off x="5148262" y="34274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8"/>
          <p:cNvSpPr txBox="1"/>
          <p:nvPr/>
        </p:nvSpPr>
        <p:spPr>
          <a:xfrm>
            <a:off x="53641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8"/>
          <p:cNvSpPr txBox="1"/>
          <p:nvPr/>
        </p:nvSpPr>
        <p:spPr>
          <a:xfrm>
            <a:off x="55800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8"/>
          <p:cNvSpPr txBox="1"/>
          <p:nvPr/>
        </p:nvSpPr>
        <p:spPr>
          <a:xfrm>
            <a:off x="57959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8"/>
          <p:cNvSpPr txBox="1"/>
          <p:nvPr/>
        </p:nvSpPr>
        <p:spPr>
          <a:xfrm>
            <a:off x="60118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8"/>
          <p:cNvSpPr txBox="1"/>
          <p:nvPr/>
        </p:nvSpPr>
        <p:spPr>
          <a:xfrm>
            <a:off x="1046162" y="36433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8"/>
          <p:cNvSpPr txBox="1"/>
          <p:nvPr/>
        </p:nvSpPr>
        <p:spPr>
          <a:xfrm>
            <a:off x="12620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8"/>
          <p:cNvSpPr txBox="1"/>
          <p:nvPr/>
        </p:nvSpPr>
        <p:spPr>
          <a:xfrm>
            <a:off x="14779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8"/>
          <p:cNvSpPr txBox="1"/>
          <p:nvPr/>
        </p:nvSpPr>
        <p:spPr>
          <a:xfrm>
            <a:off x="16938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8"/>
          <p:cNvSpPr txBox="1"/>
          <p:nvPr/>
        </p:nvSpPr>
        <p:spPr>
          <a:xfrm>
            <a:off x="19097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8"/>
          <p:cNvSpPr txBox="1"/>
          <p:nvPr/>
        </p:nvSpPr>
        <p:spPr>
          <a:xfrm>
            <a:off x="21256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8"/>
          <p:cNvSpPr txBox="1"/>
          <p:nvPr/>
        </p:nvSpPr>
        <p:spPr>
          <a:xfrm>
            <a:off x="23415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8"/>
          <p:cNvSpPr txBox="1"/>
          <p:nvPr/>
        </p:nvSpPr>
        <p:spPr>
          <a:xfrm>
            <a:off x="25574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8"/>
          <p:cNvSpPr txBox="1"/>
          <p:nvPr/>
        </p:nvSpPr>
        <p:spPr>
          <a:xfrm>
            <a:off x="2773362" y="36433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8"/>
          <p:cNvSpPr txBox="1"/>
          <p:nvPr/>
        </p:nvSpPr>
        <p:spPr>
          <a:xfrm>
            <a:off x="29892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8"/>
          <p:cNvSpPr txBox="1"/>
          <p:nvPr/>
        </p:nvSpPr>
        <p:spPr>
          <a:xfrm>
            <a:off x="32051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8"/>
          <p:cNvSpPr txBox="1"/>
          <p:nvPr/>
        </p:nvSpPr>
        <p:spPr>
          <a:xfrm>
            <a:off x="3421062" y="36433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8"/>
          <p:cNvSpPr txBox="1"/>
          <p:nvPr/>
        </p:nvSpPr>
        <p:spPr>
          <a:xfrm>
            <a:off x="3636962" y="36433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8"/>
          <p:cNvSpPr txBox="1"/>
          <p:nvPr/>
        </p:nvSpPr>
        <p:spPr>
          <a:xfrm>
            <a:off x="3852862" y="36433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8"/>
          <p:cNvSpPr txBox="1"/>
          <p:nvPr/>
        </p:nvSpPr>
        <p:spPr>
          <a:xfrm>
            <a:off x="4068762" y="36433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8"/>
          <p:cNvSpPr txBox="1"/>
          <p:nvPr/>
        </p:nvSpPr>
        <p:spPr>
          <a:xfrm>
            <a:off x="4284662" y="36433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8"/>
          <p:cNvSpPr txBox="1"/>
          <p:nvPr/>
        </p:nvSpPr>
        <p:spPr>
          <a:xfrm>
            <a:off x="45005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8"/>
          <p:cNvSpPr txBox="1"/>
          <p:nvPr/>
        </p:nvSpPr>
        <p:spPr>
          <a:xfrm>
            <a:off x="4716462" y="36433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8"/>
          <p:cNvSpPr txBox="1"/>
          <p:nvPr/>
        </p:nvSpPr>
        <p:spPr>
          <a:xfrm>
            <a:off x="4932362" y="36433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8"/>
          <p:cNvSpPr txBox="1"/>
          <p:nvPr/>
        </p:nvSpPr>
        <p:spPr>
          <a:xfrm>
            <a:off x="51482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8"/>
          <p:cNvSpPr txBox="1"/>
          <p:nvPr/>
        </p:nvSpPr>
        <p:spPr>
          <a:xfrm>
            <a:off x="5364162" y="36433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8"/>
          <p:cNvSpPr txBox="1"/>
          <p:nvPr/>
        </p:nvSpPr>
        <p:spPr>
          <a:xfrm>
            <a:off x="5580062" y="36433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8"/>
          <p:cNvSpPr txBox="1"/>
          <p:nvPr/>
        </p:nvSpPr>
        <p:spPr>
          <a:xfrm>
            <a:off x="57959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8"/>
          <p:cNvSpPr txBox="1"/>
          <p:nvPr/>
        </p:nvSpPr>
        <p:spPr>
          <a:xfrm>
            <a:off x="60118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4" name="Google Shape;1314;p8"/>
          <p:cNvCxnSpPr/>
          <p:nvPr/>
        </p:nvCxnSpPr>
        <p:spPr>
          <a:xfrm>
            <a:off x="3851275" y="3068637"/>
            <a:ext cx="0" cy="6477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5" name="Google Shape;1315;p8"/>
          <p:cNvCxnSpPr/>
          <p:nvPr/>
        </p:nvCxnSpPr>
        <p:spPr>
          <a:xfrm>
            <a:off x="4067175" y="3068637"/>
            <a:ext cx="0" cy="469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6" name="Google Shape;1316;p8"/>
          <p:cNvCxnSpPr/>
          <p:nvPr/>
        </p:nvCxnSpPr>
        <p:spPr>
          <a:xfrm>
            <a:off x="2771775" y="3302000"/>
            <a:ext cx="0" cy="4318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7" name="Google Shape;1317;p8"/>
          <p:cNvCxnSpPr/>
          <p:nvPr/>
        </p:nvCxnSpPr>
        <p:spPr>
          <a:xfrm>
            <a:off x="4284662" y="3309937"/>
            <a:ext cx="15113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8" name="Google Shape;1318;p8"/>
          <p:cNvCxnSpPr/>
          <p:nvPr/>
        </p:nvCxnSpPr>
        <p:spPr>
          <a:xfrm>
            <a:off x="4284662" y="3284537"/>
            <a:ext cx="0" cy="28892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9" name="Google Shape;1319;p8"/>
          <p:cNvCxnSpPr/>
          <p:nvPr/>
        </p:nvCxnSpPr>
        <p:spPr>
          <a:xfrm rot="10800000">
            <a:off x="4067175" y="3535362"/>
            <a:ext cx="217487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0" name="Google Shape;1320;p8"/>
          <p:cNvCxnSpPr/>
          <p:nvPr/>
        </p:nvCxnSpPr>
        <p:spPr>
          <a:xfrm rot="10800000">
            <a:off x="3851275" y="3094037"/>
            <a:ext cx="2159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1" name="Google Shape;1321;p8"/>
          <p:cNvCxnSpPr/>
          <p:nvPr/>
        </p:nvCxnSpPr>
        <p:spPr>
          <a:xfrm>
            <a:off x="3635375" y="3729037"/>
            <a:ext cx="2159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2" name="Google Shape;1322;p8"/>
          <p:cNvCxnSpPr/>
          <p:nvPr/>
        </p:nvCxnSpPr>
        <p:spPr>
          <a:xfrm rot="10800000">
            <a:off x="3635375" y="3103562"/>
            <a:ext cx="0" cy="63817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3" name="Google Shape;1323;p8"/>
          <p:cNvCxnSpPr/>
          <p:nvPr/>
        </p:nvCxnSpPr>
        <p:spPr>
          <a:xfrm rot="10800000">
            <a:off x="3203575" y="3113087"/>
            <a:ext cx="4318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4" name="Google Shape;1324;p8"/>
          <p:cNvCxnSpPr/>
          <p:nvPr/>
        </p:nvCxnSpPr>
        <p:spPr>
          <a:xfrm>
            <a:off x="2987675" y="3500437"/>
            <a:ext cx="0" cy="254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5" name="Google Shape;1325;p8"/>
          <p:cNvCxnSpPr/>
          <p:nvPr/>
        </p:nvCxnSpPr>
        <p:spPr>
          <a:xfrm rot="10800000">
            <a:off x="2771775" y="3751262"/>
            <a:ext cx="2159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6" name="Google Shape;1326;p8"/>
          <p:cNvCxnSpPr/>
          <p:nvPr/>
        </p:nvCxnSpPr>
        <p:spPr>
          <a:xfrm rot="10800000">
            <a:off x="2124075" y="3297237"/>
            <a:ext cx="6477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7" name="Google Shape;1327;p8"/>
          <p:cNvCxnSpPr/>
          <p:nvPr/>
        </p:nvCxnSpPr>
        <p:spPr>
          <a:xfrm>
            <a:off x="2124075" y="3284537"/>
            <a:ext cx="0" cy="28892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8" name="Google Shape;1328;p8"/>
          <p:cNvCxnSpPr/>
          <p:nvPr/>
        </p:nvCxnSpPr>
        <p:spPr>
          <a:xfrm rot="10800000">
            <a:off x="1258887" y="3535362"/>
            <a:ext cx="865187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9" name="Google Shape;1329;p8"/>
          <p:cNvCxnSpPr/>
          <p:nvPr/>
        </p:nvCxnSpPr>
        <p:spPr>
          <a:xfrm>
            <a:off x="1258887" y="3535362"/>
            <a:ext cx="0" cy="215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0" name="Google Shape;1330;p8"/>
          <p:cNvCxnSpPr/>
          <p:nvPr/>
        </p:nvCxnSpPr>
        <p:spPr>
          <a:xfrm rot="10800000">
            <a:off x="1042987" y="3741737"/>
            <a:ext cx="2159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1" name="Google Shape;1331;p8"/>
          <p:cNvSpPr txBox="1"/>
          <p:nvPr/>
        </p:nvSpPr>
        <p:spPr>
          <a:xfrm>
            <a:off x="2771775" y="2636837"/>
            <a:ext cx="1512887" cy="151288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2" name="Google Shape;1332;p8"/>
          <p:cNvCxnSpPr/>
          <p:nvPr/>
        </p:nvCxnSpPr>
        <p:spPr>
          <a:xfrm>
            <a:off x="5795962" y="3284537"/>
            <a:ext cx="0" cy="28892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3" name="Google Shape;1333;p8"/>
          <p:cNvCxnSpPr/>
          <p:nvPr/>
        </p:nvCxnSpPr>
        <p:spPr>
          <a:xfrm>
            <a:off x="5795962" y="3535362"/>
            <a:ext cx="4318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4" name="Google Shape;1334;p8"/>
          <p:cNvCxnSpPr/>
          <p:nvPr/>
        </p:nvCxnSpPr>
        <p:spPr>
          <a:xfrm>
            <a:off x="1042987" y="4891087"/>
            <a:ext cx="1512887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5" name="Google Shape;1335;p8"/>
          <p:cNvCxnSpPr/>
          <p:nvPr/>
        </p:nvCxnSpPr>
        <p:spPr>
          <a:xfrm>
            <a:off x="3203575" y="3141662"/>
            <a:ext cx="0" cy="35877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6" name="Google Shape;1336;p8"/>
          <p:cNvCxnSpPr/>
          <p:nvPr/>
        </p:nvCxnSpPr>
        <p:spPr>
          <a:xfrm>
            <a:off x="2987675" y="3500437"/>
            <a:ext cx="2159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7" name="Google Shape;1337;p8"/>
          <p:cNvCxnSpPr/>
          <p:nvPr/>
        </p:nvCxnSpPr>
        <p:spPr>
          <a:xfrm flipH="1">
            <a:off x="2484387" y="2425700"/>
            <a:ext cx="4032300" cy="863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38" name="Google Shape;1338;p8"/>
          <p:cNvCxnSpPr/>
          <p:nvPr/>
        </p:nvCxnSpPr>
        <p:spPr>
          <a:xfrm flipH="1">
            <a:off x="5508687" y="2708275"/>
            <a:ext cx="1008000" cy="576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13"/>
          <p:cNvSpPr txBox="1"/>
          <p:nvPr/>
        </p:nvSpPr>
        <p:spPr>
          <a:xfrm>
            <a:off x="1655762" y="625475"/>
            <a:ext cx="7488237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Méthode pour faire le calcul du fractionnement des heures de repos dans la couchette pour conducteur seul dans la grille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5" name="Google Shape;1345;p13"/>
          <p:cNvSpPr txBox="1"/>
          <p:nvPr/>
        </p:nvSpPr>
        <p:spPr>
          <a:xfrm>
            <a:off x="419100" y="14827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p13"/>
          <p:cNvSpPr txBox="1"/>
          <p:nvPr/>
        </p:nvSpPr>
        <p:spPr>
          <a:xfrm>
            <a:off x="395287" y="17732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13"/>
          <p:cNvSpPr txBox="1"/>
          <p:nvPr/>
        </p:nvSpPr>
        <p:spPr>
          <a:xfrm>
            <a:off x="419100" y="43449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8" name="Google Shape;1348;p13"/>
          <p:cNvGrpSpPr/>
          <p:nvPr/>
        </p:nvGrpSpPr>
        <p:grpSpPr>
          <a:xfrm>
            <a:off x="1516062" y="1987550"/>
            <a:ext cx="5103812" cy="3365500"/>
            <a:chOff x="2387" y="3131"/>
            <a:chExt cx="8037" cy="5298"/>
          </a:xfrm>
        </p:grpSpPr>
        <p:cxnSp>
          <p:nvCxnSpPr>
            <p:cNvPr id="1349" name="Google Shape;1349;p13"/>
            <p:cNvCxnSpPr/>
            <p:nvPr/>
          </p:nvCxnSpPr>
          <p:spPr>
            <a:xfrm>
              <a:off x="5081" y="3143"/>
              <a:ext cx="337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0" name="Google Shape;1350;p13"/>
            <p:cNvCxnSpPr/>
            <p:nvPr/>
          </p:nvCxnSpPr>
          <p:spPr>
            <a:xfrm>
              <a:off x="2387" y="4161"/>
              <a:ext cx="337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1" name="Google Shape;1351;p13"/>
            <p:cNvCxnSpPr/>
            <p:nvPr/>
          </p:nvCxnSpPr>
          <p:spPr>
            <a:xfrm>
              <a:off x="3728" y="4166"/>
              <a:ext cx="337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2" name="Google Shape;1352;p13"/>
            <p:cNvCxnSpPr/>
            <p:nvPr/>
          </p:nvCxnSpPr>
          <p:spPr>
            <a:xfrm>
              <a:off x="5408" y="3834"/>
              <a:ext cx="337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3" name="Google Shape;1353;p13"/>
            <p:cNvCxnSpPr/>
            <p:nvPr/>
          </p:nvCxnSpPr>
          <p:spPr>
            <a:xfrm>
              <a:off x="2729" y="3801"/>
              <a:ext cx="1008" cy="11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4" name="Google Shape;1354;p13"/>
            <p:cNvCxnSpPr/>
            <p:nvPr/>
          </p:nvCxnSpPr>
          <p:spPr>
            <a:xfrm rot="10800000">
              <a:off x="5081" y="3131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5" name="Google Shape;1355;p13"/>
            <p:cNvCxnSpPr/>
            <p:nvPr/>
          </p:nvCxnSpPr>
          <p:spPr>
            <a:xfrm rot="10800000" flipH="1">
              <a:off x="2645" y="6890"/>
              <a:ext cx="711" cy="1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6" name="Google Shape;1356;p13"/>
            <p:cNvCxnSpPr/>
            <p:nvPr/>
          </p:nvCxnSpPr>
          <p:spPr>
            <a:xfrm>
              <a:off x="7031" y="6890"/>
              <a:ext cx="337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7" name="Google Shape;1357;p13"/>
            <p:cNvCxnSpPr/>
            <p:nvPr/>
          </p:nvCxnSpPr>
          <p:spPr>
            <a:xfrm>
              <a:off x="4672" y="7232"/>
              <a:ext cx="337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8" name="Google Shape;1358;p13"/>
            <p:cNvCxnSpPr/>
            <p:nvPr/>
          </p:nvCxnSpPr>
          <p:spPr>
            <a:xfrm>
              <a:off x="5341" y="6206"/>
              <a:ext cx="337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9" name="Google Shape;1359;p13"/>
            <p:cNvCxnSpPr/>
            <p:nvPr/>
          </p:nvCxnSpPr>
          <p:spPr>
            <a:xfrm rot="10800000" flipH="1">
              <a:off x="3326" y="6548"/>
              <a:ext cx="1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60" name="Google Shape;1360;p13"/>
            <p:cNvSpPr txBox="1"/>
            <p:nvPr/>
          </p:nvSpPr>
          <p:spPr>
            <a:xfrm>
              <a:off x="8315" y="5294"/>
              <a:ext cx="456" cy="45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3"/>
            <p:cNvSpPr txBox="1"/>
            <p:nvPr/>
          </p:nvSpPr>
          <p:spPr>
            <a:xfrm>
              <a:off x="4667" y="5693"/>
              <a:ext cx="2736" cy="2736"/>
            </a:xfrm>
            <a:prstGeom prst="rect">
              <a:avLst/>
            </a:prstGeom>
            <a:solidFill>
              <a:srgbClr val="FFFFFF"/>
            </a:solidFill>
            <a:ln w="38100" cap="rnd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3"/>
            <p:cNvSpPr txBox="1"/>
            <p:nvPr/>
          </p:nvSpPr>
          <p:spPr>
            <a:xfrm>
              <a:off x="5522" y="4952"/>
              <a:ext cx="456" cy="45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63" name="Google Shape;1363;p13"/>
            <p:cNvCxnSpPr/>
            <p:nvPr/>
          </p:nvCxnSpPr>
          <p:spPr>
            <a:xfrm>
              <a:off x="5978" y="5180"/>
              <a:ext cx="171" cy="513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364" name="Google Shape;1364;p13"/>
            <p:cNvCxnSpPr/>
            <p:nvPr/>
          </p:nvCxnSpPr>
          <p:spPr>
            <a:xfrm>
              <a:off x="9398" y="6890"/>
              <a:ext cx="1026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365" name="Google Shape;1365;p13"/>
          <p:cNvGrpSpPr/>
          <p:nvPr/>
        </p:nvGrpSpPr>
        <p:grpSpPr>
          <a:xfrm>
            <a:off x="652462" y="1371600"/>
            <a:ext cx="6624637" cy="3228975"/>
            <a:chOff x="1028" y="2159"/>
            <a:chExt cx="10431" cy="5085"/>
          </a:xfrm>
        </p:grpSpPr>
        <p:grpSp>
          <p:nvGrpSpPr>
            <p:cNvPr id="1366" name="Google Shape;1366;p13"/>
            <p:cNvGrpSpPr/>
            <p:nvPr/>
          </p:nvGrpSpPr>
          <p:grpSpPr>
            <a:xfrm>
              <a:off x="2503" y="2604"/>
              <a:ext cx="8251" cy="430"/>
              <a:chOff x="2276" y="11377"/>
              <a:chExt cx="8251" cy="430"/>
            </a:xfrm>
          </p:grpSpPr>
          <p:sp>
            <p:nvSpPr>
              <p:cNvPr id="1367" name="Google Shape;1367;p13"/>
              <p:cNvSpPr txBox="1"/>
              <p:nvPr/>
            </p:nvSpPr>
            <p:spPr>
              <a:xfrm>
                <a:off x="995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13"/>
              <p:cNvSpPr txBox="1"/>
              <p:nvPr/>
            </p:nvSpPr>
            <p:spPr>
              <a:xfrm>
                <a:off x="9617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13"/>
              <p:cNvSpPr txBox="1"/>
              <p:nvPr/>
            </p:nvSpPr>
            <p:spPr>
              <a:xfrm>
                <a:off x="928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13"/>
              <p:cNvSpPr txBox="1"/>
              <p:nvPr/>
            </p:nvSpPr>
            <p:spPr>
              <a:xfrm>
                <a:off x="8942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13"/>
              <p:cNvSpPr txBox="1"/>
              <p:nvPr/>
            </p:nvSpPr>
            <p:spPr>
              <a:xfrm>
                <a:off x="8605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13"/>
              <p:cNvSpPr txBox="1"/>
              <p:nvPr/>
            </p:nvSpPr>
            <p:spPr>
              <a:xfrm>
                <a:off x="827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13"/>
              <p:cNvSpPr txBox="1"/>
              <p:nvPr/>
            </p:nvSpPr>
            <p:spPr>
              <a:xfrm>
                <a:off x="7935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13"/>
              <p:cNvSpPr txBox="1"/>
              <p:nvPr/>
            </p:nvSpPr>
            <p:spPr>
              <a:xfrm>
                <a:off x="760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13"/>
              <p:cNvSpPr txBox="1"/>
              <p:nvPr/>
            </p:nvSpPr>
            <p:spPr>
              <a:xfrm>
                <a:off x="7260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3"/>
              <p:cNvSpPr txBox="1"/>
              <p:nvPr/>
            </p:nvSpPr>
            <p:spPr>
              <a:xfrm>
                <a:off x="6925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13"/>
              <p:cNvSpPr txBox="1"/>
              <p:nvPr/>
            </p:nvSpPr>
            <p:spPr>
              <a:xfrm>
                <a:off x="659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13"/>
              <p:cNvSpPr txBox="1"/>
              <p:nvPr/>
            </p:nvSpPr>
            <p:spPr>
              <a:xfrm>
                <a:off x="6253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13"/>
              <p:cNvSpPr txBox="1"/>
              <p:nvPr/>
            </p:nvSpPr>
            <p:spPr>
              <a:xfrm>
                <a:off x="5915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3"/>
              <p:cNvSpPr txBox="1"/>
              <p:nvPr/>
            </p:nvSpPr>
            <p:spPr>
              <a:xfrm>
                <a:off x="558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13"/>
              <p:cNvSpPr txBox="1"/>
              <p:nvPr/>
            </p:nvSpPr>
            <p:spPr>
              <a:xfrm>
                <a:off x="5243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13"/>
              <p:cNvSpPr txBox="1"/>
              <p:nvPr/>
            </p:nvSpPr>
            <p:spPr>
              <a:xfrm>
                <a:off x="4295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3"/>
              <p:cNvSpPr txBox="1"/>
              <p:nvPr/>
            </p:nvSpPr>
            <p:spPr>
              <a:xfrm>
                <a:off x="3963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13"/>
              <p:cNvSpPr txBox="1"/>
              <p:nvPr/>
            </p:nvSpPr>
            <p:spPr>
              <a:xfrm>
                <a:off x="2276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13"/>
              <p:cNvSpPr txBox="1"/>
              <p:nvPr/>
            </p:nvSpPr>
            <p:spPr>
              <a:xfrm>
                <a:off x="2613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3"/>
              <p:cNvSpPr txBox="1"/>
              <p:nvPr/>
            </p:nvSpPr>
            <p:spPr>
              <a:xfrm>
                <a:off x="295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13"/>
              <p:cNvSpPr txBox="1"/>
              <p:nvPr/>
            </p:nvSpPr>
            <p:spPr>
              <a:xfrm>
                <a:off x="3623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13"/>
              <p:cNvSpPr txBox="1"/>
              <p:nvPr/>
            </p:nvSpPr>
            <p:spPr>
              <a:xfrm>
                <a:off x="3286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3"/>
              <p:cNvSpPr txBox="1"/>
              <p:nvPr/>
            </p:nvSpPr>
            <p:spPr>
              <a:xfrm>
                <a:off x="4633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13"/>
              <p:cNvSpPr txBox="1"/>
              <p:nvPr/>
            </p:nvSpPr>
            <p:spPr>
              <a:xfrm>
                <a:off x="4968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1" name="Google Shape;1391;p13"/>
            <p:cNvGrpSpPr/>
            <p:nvPr/>
          </p:nvGrpSpPr>
          <p:grpSpPr>
            <a:xfrm>
              <a:off x="1090" y="2159"/>
              <a:ext cx="10369" cy="2605"/>
              <a:chOff x="863" y="10800"/>
              <a:chExt cx="10369" cy="2605"/>
            </a:xfrm>
          </p:grpSpPr>
          <p:sp>
            <p:nvSpPr>
              <p:cNvPr id="1392" name="Google Shape;1392;p13"/>
              <p:cNvSpPr txBox="1"/>
              <p:nvPr/>
            </p:nvSpPr>
            <p:spPr>
              <a:xfrm>
                <a:off x="10225" y="10800"/>
                <a:ext cx="1007" cy="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total des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heures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13"/>
              <p:cNvSpPr txBox="1"/>
              <p:nvPr/>
            </p:nvSpPr>
            <p:spPr>
              <a:xfrm>
                <a:off x="1583" y="12975"/>
                <a:ext cx="86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13"/>
              <p:cNvSpPr txBox="1"/>
              <p:nvPr/>
            </p:nvSpPr>
            <p:spPr>
              <a:xfrm>
                <a:off x="1296" y="11590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repos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13"/>
              <p:cNvSpPr txBox="1"/>
              <p:nvPr/>
            </p:nvSpPr>
            <p:spPr>
              <a:xfrm>
                <a:off x="863" y="11938"/>
                <a:ext cx="129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couchette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13"/>
              <p:cNvSpPr txBox="1"/>
              <p:nvPr/>
            </p:nvSpPr>
            <p:spPr>
              <a:xfrm>
                <a:off x="1008" y="12283"/>
                <a:ext cx="115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conduite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13"/>
              <p:cNvSpPr txBox="1"/>
              <p:nvPr/>
            </p:nvSpPr>
            <p:spPr>
              <a:xfrm>
                <a:off x="1151" y="12628"/>
                <a:ext cx="101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13"/>
              <p:cNvSpPr txBox="1"/>
              <p:nvPr/>
            </p:nvSpPr>
            <p:spPr>
              <a:xfrm>
                <a:off x="1583" y="11245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9" name="Google Shape;1399;p13"/>
            <p:cNvGrpSpPr/>
            <p:nvPr/>
          </p:nvGrpSpPr>
          <p:grpSpPr>
            <a:xfrm>
              <a:off x="2503" y="4332"/>
              <a:ext cx="8251" cy="432"/>
              <a:chOff x="2276" y="11377"/>
              <a:chExt cx="8251" cy="432"/>
            </a:xfrm>
          </p:grpSpPr>
          <p:sp>
            <p:nvSpPr>
              <p:cNvPr id="1400" name="Google Shape;1400;p13"/>
              <p:cNvSpPr txBox="1"/>
              <p:nvPr/>
            </p:nvSpPr>
            <p:spPr>
              <a:xfrm>
                <a:off x="9952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13"/>
              <p:cNvSpPr txBox="1"/>
              <p:nvPr/>
            </p:nvSpPr>
            <p:spPr>
              <a:xfrm>
                <a:off x="9617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13"/>
              <p:cNvSpPr txBox="1"/>
              <p:nvPr/>
            </p:nvSpPr>
            <p:spPr>
              <a:xfrm>
                <a:off x="9282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13"/>
              <p:cNvSpPr txBox="1"/>
              <p:nvPr/>
            </p:nvSpPr>
            <p:spPr>
              <a:xfrm>
                <a:off x="8942" y="11377"/>
                <a:ext cx="577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13"/>
              <p:cNvSpPr txBox="1"/>
              <p:nvPr/>
            </p:nvSpPr>
            <p:spPr>
              <a:xfrm>
                <a:off x="8605" y="11377"/>
                <a:ext cx="577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13"/>
              <p:cNvSpPr txBox="1"/>
              <p:nvPr/>
            </p:nvSpPr>
            <p:spPr>
              <a:xfrm>
                <a:off x="8270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13"/>
              <p:cNvSpPr txBox="1"/>
              <p:nvPr/>
            </p:nvSpPr>
            <p:spPr>
              <a:xfrm>
                <a:off x="7935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13"/>
              <p:cNvSpPr txBox="1"/>
              <p:nvPr/>
            </p:nvSpPr>
            <p:spPr>
              <a:xfrm>
                <a:off x="7600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13"/>
              <p:cNvSpPr txBox="1"/>
              <p:nvPr/>
            </p:nvSpPr>
            <p:spPr>
              <a:xfrm>
                <a:off x="7260" y="11377"/>
                <a:ext cx="577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13"/>
              <p:cNvSpPr txBox="1"/>
              <p:nvPr/>
            </p:nvSpPr>
            <p:spPr>
              <a:xfrm>
                <a:off x="6925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13"/>
              <p:cNvSpPr txBox="1"/>
              <p:nvPr/>
            </p:nvSpPr>
            <p:spPr>
              <a:xfrm>
                <a:off x="6590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13"/>
              <p:cNvSpPr txBox="1"/>
              <p:nvPr/>
            </p:nvSpPr>
            <p:spPr>
              <a:xfrm>
                <a:off x="6253" y="11377"/>
                <a:ext cx="577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13"/>
              <p:cNvSpPr txBox="1"/>
              <p:nvPr/>
            </p:nvSpPr>
            <p:spPr>
              <a:xfrm>
                <a:off x="5915" y="11377"/>
                <a:ext cx="577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13"/>
              <p:cNvSpPr txBox="1"/>
              <p:nvPr/>
            </p:nvSpPr>
            <p:spPr>
              <a:xfrm>
                <a:off x="5580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13"/>
              <p:cNvSpPr txBox="1"/>
              <p:nvPr/>
            </p:nvSpPr>
            <p:spPr>
              <a:xfrm>
                <a:off x="5243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13"/>
              <p:cNvSpPr txBox="1"/>
              <p:nvPr/>
            </p:nvSpPr>
            <p:spPr>
              <a:xfrm>
                <a:off x="4295" y="11377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13"/>
              <p:cNvSpPr txBox="1"/>
              <p:nvPr/>
            </p:nvSpPr>
            <p:spPr>
              <a:xfrm>
                <a:off x="3963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13"/>
              <p:cNvSpPr txBox="1"/>
              <p:nvPr/>
            </p:nvSpPr>
            <p:spPr>
              <a:xfrm>
                <a:off x="2276" y="11377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13"/>
              <p:cNvSpPr txBox="1"/>
              <p:nvPr/>
            </p:nvSpPr>
            <p:spPr>
              <a:xfrm>
                <a:off x="2613" y="11377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13"/>
              <p:cNvSpPr txBox="1"/>
              <p:nvPr/>
            </p:nvSpPr>
            <p:spPr>
              <a:xfrm>
                <a:off x="2951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13"/>
              <p:cNvSpPr txBox="1"/>
              <p:nvPr/>
            </p:nvSpPr>
            <p:spPr>
              <a:xfrm>
                <a:off x="3623" y="11377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13"/>
              <p:cNvSpPr txBox="1"/>
              <p:nvPr/>
            </p:nvSpPr>
            <p:spPr>
              <a:xfrm>
                <a:off x="3286" y="11377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13"/>
              <p:cNvSpPr txBox="1"/>
              <p:nvPr/>
            </p:nvSpPr>
            <p:spPr>
              <a:xfrm>
                <a:off x="4633" y="11377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13"/>
              <p:cNvSpPr txBox="1"/>
              <p:nvPr/>
            </p:nvSpPr>
            <p:spPr>
              <a:xfrm>
                <a:off x="4968" y="11377"/>
                <a:ext cx="432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4" name="Google Shape;1424;p13"/>
            <p:cNvGrpSpPr/>
            <p:nvPr/>
          </p:nvGrpSpPr>
          <p:grpSpPr>
            <a:xfrm>
              <a:off x="2387" y="2977"/>
              <a:ext cx="8927" cy="2146"/>
              <a:chOff x="2160" y="7038"/>
              <a:chExt cx="8927" cy="2146"/>
            </a:xfrm>
          </p:grpSpPr>
          <p:grpSp>
            <p:nvGrpSpPr>
              <p:cNvPr id="1425" name="Google Shape;1425;p13"/>
              <p:cNvGrpSpPr/>
              <p:nvPr/>
            </p:nvGrpSpPr>
            <p:grpSpPr>
              <a:xfrm>
                <a:off x="2161" y="7375"/>
                <a:ext cx="8084" cy="1010"/>
                <a:chOff x="2881" y="12091"/>
                <a:chExt cx="6910" cy="863"/>
              </a:xfrm>
            </p:grpSpPr>
            <p:cxnSp>
              <p:nvCxnSpPr>
                <p:cNvPr id="1426" name="Google Shape;1426;p13"/>
                <p:cNvCxnSpPr/>
                <p:nvPr/>
              </p:nvCxnSpPr>
              <p:spPr>
                <a:xfrm>
                  <a:off x="2881" y="12091"/>
                  <a:ext cx="6910" cy="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27" name="Google Shape;1427;p13"/>
                <p:cNvCxnSpPr/>
                <p:nvPr/>
              </p:nvCxnSpPr>
              <p:spPr>
                <a:xfrm>
                  <a:off x="2881" y="12379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28" name="Google Shape;1428;p13"/>
                <p:cNvCxnSpPr/>
                <p:nvPr/>
              </p:nvCxnSpPr>
              <p:spPr>
                <a:xfrm>
                  <a:off x="2881" y="12666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29" name="Google Shape;1429;p13"/>
                <p:cNvCxnSpPr/>
                <p:nvPr/>
              </p:nvCxnSpPr>
              <p:spPr>
                <a:xfrm>
                  <a:off x="2881" y="12954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30" name="Google Shape;1430;p13"/>
              <p:cNvGrpSpPr/>
              <p:nvPr/>
            </p:nvGrpSpPr>
            <p:grpSpPr>
              <a:xfrm>
                <a:off x="5275" y="8217"/>
                <a:ext cx="170" cy="168"/>
                <a:chOff x="2519" y="14112"/>
                <a:chExt cx="145" cy="144"/>
              </a:xfrm>
            </p:grpSpPr>
            <p:cxnSp>
              <p:nvCxnSpPr>
                <p:cNvPr id="1431" name="Google Shape;1431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32" name="Google Shape;1432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33" name="Google Shape;1433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34" name="Google Shape;1434;p13"/>
              <p:cNvGrpSpPr/>
              <p:nvPr/>
            </p:nvGrpSpPr>
            <p:grpSpPr>
              <a:xfrm>
                <a:off x="5950" y="8217"/>
                <a:ext cx="170" cy="168"/>
                <a:chOff x="2520" y="14112"/>
                <a:chExt cx="145" cy="144"/>
              </a:xfrm>
            </p:grpSpPr>
            <p:cxnSp>
              <p:nvCxnSpPr>
                <p:cNvPr id="1435" name="Google Shape;1435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36" name="Google Shape;1436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37" name="Google Shape;1437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38" name="Google Shape;1438;p13"/>
              <p:cNvGrpSpPr/>
              <p:nvPr/>
            </p:nvGrpSpPr>
            <p:grpSpPr>
              <a:xfrm>
                <a:off x="6625" y="8217"/>
                <a:ext cx="168" cy="168"/>
                <a:chOff x="2521" y="14112"/>
                <a:chExt cx="143" cy="144"/>
              </a:xfrm>
            </p:grpSpPr>
            <p:cxnSp>
              <p:nvCxnSpPr>
                <p:cNvPr id="1439" name="Google Shape;1439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40" name="Google Shape;1440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41" name="Google Shape;1441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42" name="Google Shape;1442;p13"/>
              <p:cNvGrpSpPr/>
              <p:nvPr/>
            </p:nvGrpSpPr>
            <p:grpSpPr>
              <a:xfrm>
                <a:off x="7298" y="8217"/>
                <a:ext cx="167" cy="168"/>
                <a:chOff x="2520" y="14112"/>
                <a:chExt cx="143" cy="144"/>
              </a:xfrm>
            </p:grpSpPr>
            <p:cxnSp>
              <p:nvCxnSpPr>
                <p:cNvPr id="1443" name="Google Shape;1443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44" name="Google Shape;1444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45" name="Google Shape;1445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46" name="Google Shape;1446;p13"/>
              <p:cNvGrpSpPr/>
              <p:nvPr/>
            </p:nvGrpSpPr>
            <p:grpSpPr>
              <a:xfrm>
                <a:off x="7972" y="8217"/>
                <a:ext cx="168" cy="168"/>
                <a:chOff x="2520" y="14112"/>
                <a:chExt cx="144" cy="144"/>
              </a:xfrm>
            </p:grpSpPr>
            <p:cxnSp>
              <p:nvCxnSpPr>
                <p:cNvPr id="1447" name="Google Shape;1447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48" name="Google Shape;1448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49" name="Google Shape;1449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50" name="Google Shape;1450;p13"/>
              <p:cNvGrpSpPr/>
              <p:nvPr/>
            </p:nvGrpSpPr>
            <p:grpSpPr>
              <a:xfrm>
                <a:off x="8645" y="8217"/>
                <a:ext cx="168" cy="168"/>
                <a:chOff x="2519" y="14112"/>
                <a:chExt cx="144" cy="144"/>
              </a:xfrm>
            </p:grpSpPr>
            <p:cxnSp>
              <p:nvCxnSpPr>
                <p:cNvPr id="1451" name="Google Shape;1451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52" name="Google Shape;1452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53" name="Google Shape;1453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54" name="Google Shape;1454;p13"/>
              <p:cNvGrpSpPr/>
              <p:nvPr/>
            </p:nvGrpSpPr>
            <p:grpSpPr>
              <a:xfrm>
                <a:off x="4940" y="8217"/>
                <a:ext cx="168" cy="168"/>
                <a:chOff x="2520" y="14112"/>
                <a:chExt cx="144" cy="144"/>
              </a:xfrm>
            </p:grpSpPr>
            <p:cxnSp>
              <p:nvCxnSpPr>
                <p:cNvPr id="1455" name="Google Shape;1455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56" name="Google Shape;1456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57" name="Google Shape;1457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58" name="Google Shape;1458;p13"/>
              <p:cNvGrpSpPr/>
              <p:nvPr/>
            </p:nvGrpSpPr>
            <p:grpSpPr>
              <a:xfrm>
                <a:off x="8308" y="8217"/>
                <a:ext cx="169" cy="168"/>
                <a:chOff x="2519" y="14112"/>
                <a:chExt cx="145" cy="144"/>
              </a:xfrm>
            </p:grpSpPr>
            <p:cxnSp>
              <p:nvCxnSpPr>
                <p:cNvPr id="1459" name="Google Shape;1459;p13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60" name="Google Shape;1460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61" name="Google Shape;1461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62" name="Google Shape;1462;p13"/>
              <p:cNvGrpSpPr/>
              <p:nvPr/>
            </p:nvGrpSpPr>
            <p:grpSpPr>
              <a:xfrm>
                <a:off x="7635" y="8217"/>
                <a:ext cx="168" cy="168"/>
                <a:chOff x="2520" y="14112"/>
                <a:chExt cx="144" cy="144"/>
              </a:xfrm>
            </p:grpSpPr>
            <p:cxnSp>
              <p:nvCxnSpPr>
                <p:cNvPr id="1463" name="Google Shape;1463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64" name="Google Shape;1464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65" name="Google Shape;1465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66" name="Google Shape;1466;p13"/>
              <p:cNvGrpSpPr/>
              <p:nvPr/>
            </p:nvGrpSpPr>
            <p:grpSpPr>
              <a:xfrm>
                <a:off x="6960" y="8217"/>
                <a:ext cx="170" cy="168"/>
                <a:chOff x="2519" y="14112"/>
                <a:chExt cx="145" cy="144"/>
              </a:xfrm>
            </p:grpSpPr>
            <p:cxnSp>
              <p:nvCxnSpPr>
                <p:cNvPr id="1467" name="Google Shape;1467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68" name="Google Shape;1468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69" name="Google Shape;1469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70" name="Google Shape;1470;p13"/>
              <p:cNvGrpSpPr/>
              <p:nvPr/>
            </p:nvGrpSpPr>
            <p:grpSpPr>
              <a:xfrm>
                <a:off x="6288" y="8217"/>
                <a:ext cx="167" cy="168"/>
                <a:chOff x="2521" y="14112"/>
                <a:chExt cx="142" cy="144"/>
              </a:xfrm>
            </p:grpSpPr>
            <p:cxnSp>
              <p:nvCxnSpPr>
                <p:cNvPr id="1471" name="Google Shape;1471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72" name="Google Shape;1472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73" name="Google Shape;1473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74" name="Google Shape;1474;p13"/>
              <p:cNvGrpSpPr/>
              <p:nvPr/>
            </p:nvGrpSpPr>
            <p:grpSpPr>
              <a:xfrm>
                <a:off x="9318" y="8217"/>
                <a:ext cx="169" cy="168"/>
                <a:chOff x="2519" y="14112"/>
                <a:chExt cx="144" cy="144"/>
              </a:xfrm>
            </p:grpSpPr>
            <p:cxnSp>
              <p:nvCxnSpPr>
                <p:cNvPr id="1475" name="Google Shape;1475;p13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76" name="Google Shape;1476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77" name="Google Shape;1477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78" name="Google Shape;1478;p13"/>
              <p:cNvGrpSpPr/>
              <p:nvPr/>
            </p:nvGrpSpPr>
            <p:grpSpPr>
              <a:xfrm>
                <a:off x="9992" y="8217"/>
                <a:ext cx="170" cy="168"/>
                <a:chOff x="2519" y="14112"/>
                <a:chExt cx="145" cy="144"/>
              </a:xfrm>
            </p:grpSpPr>
            <p:cxnSp>
              <p:nvCxnSpPr>
                <p:cNvPr id="1479" name="Google Shape;1479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80" name="Google Shape;1480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81" name="Google Shape;1481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82" name="Google Shape;1482;p13"/>
              <p:cNvGrpSpPr/>
              <p:nvPr/>
            </p:nvGrpSpPr>
            <p:grpSpPr>
              <a:xfrm>
                <a:off x="9655" y="8217"/>
                <a:ext cx="170" cy="168"/>
                <a:chOff x="2519" y="14112"/>
                <a:chExt cx="145" cy="144"/>
              </a:xfrm>
            </p:grpSpPr>
            <p:cxnSp>
              <p:nvCxnSpPr>
                <p:cNvPr id="1483" name="Google Shape;1483;p13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84" name="Google Shape;1484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85" name="Google Shape;1485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86" name="Google Shape;1486;p13"/>
              <p:cNvGrpSpPr/>
              <p:nvPr/>
            </p:nvGrpSpPr>
            <p:grpSpPr>
              <a:xfrm>
                <a:off x="8982" y="8217"/>
                <a:ext cx="168" cy="168"/>
                <a:chOff x="2519" y="14112"/>
                <a:chExt cx="144" cy="144"/>
              </a:xfrm>
            </p:grpSpPr>
            <p:cxnSp>
              <p:nvCxnSpPr>
                <p:cNvPr id="1487" name="Google Shape;1487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88" name="Google Shape;1488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89" name="Google Shape;1489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90" name="Google Shape;1490;p13"/>
              <p:cNvGrpSpPr/>
              <p:nvPr/>
            </p:nvGrpSpPr>
            <p:grpSpPr>
              <a:xfrm>
                <a:off x="5275" y="7880"/>
                <a:ext cx="170" cy="168"/>
                <a:chOff x="2519" y="14112"/>
                <a:chExt cx="145" cy="144"/>
              </a:xfrm>
            </p:grpSpPr>
            <p:cxnSp>
              <p:nvCxnSpPr>
                <p:cNvPr id="1491" name="Google Shape;1491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92" name="Google Shape;1492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93" name="Google Shape;1493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94" name="Google Shape;1494;p13"/>
              <p:cNvGrpSpPr/>
              <p:nvPr/>
            </p:nvGrpSpPr>
            <p:grpSpPr>
              <a:xfrm>
                <a:off x="5950" y="7880"/>
                <a:ext cx="170" cy="168"/>
                <a:chOff x="2520" y="14112"/>
                <a:chExt cx="145" cy="144"/>
              </a:xfrm>
            </p:grpSpPr>
            <p:cxnSp>
              <p:nvCxnSpPr>
                <p:cNvPr id="1495" name="Google Shape;1495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96" name="Google Shape;1496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497" name="Google Shape;1497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98" name="Google Shape;1498;p13"/>
              <p:cNvGrpSpPr/>
              <p:nvPr/>
            </p:nvGrpSpPr>
            <p:grpSpPr>
              <a:xfrm>
                <a:off x="6625" y="7880"/>
                <a:ext cx="168" cy="168"/>
                <a:chOff x="2521" y="14112"/>
                <a:chExt cx="143" cy="144"/>
              </a:xfrm>
            </p:grpSpPr>
            <p:cxnSp>
              <p:nvCxnSpPr>
                <p:cNvPr id="1499" name="Google Shape;1499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00" name="Google Shape;1500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01" name="Google Shape;1501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02" name="Google Shape;1502;p13"/>
              <p:cNvGrpSpPr/>
              <p:nvPr/>
            </p:nvGrpSpPr>
            <p:grpSpPr>
              <a:xfrm>
                <a:off x="7298" y="7880"/>
                <a:ext cx="167" cy="168"/>
                <a:chOff x="2520" y="14112"/>
                <a:chExt cx="143" cy="144"/>
              </a:xfrm>
            </p:grpSpPr>
            <p:cxnSp>
              <p:nvCxnSpPr>
                <p:cNvPr id="1503" name="Google Shape;1503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04" name="Google Shape;1504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05" name="Google Shape;1505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06" name="Google Shape;1506;p13"/>
              <p:cNvGrpSpPr/>
              <p:nvPr/>
            </p:nvGrpSpPr>
            <p:grpSpPr>
              <a:xfrm>
                <a:off x="7972" y="7880"/>
                <a:ext cx="168" cy="168"/>
                <a:chOff x="2520" y="14112"/>
                <a:chExt cx="144" cy="144"/>
              </a:xfrm>
            </p:grpSpPr>
            <p:cxnSp>
              <p:nvCxnSpPr>
                <p:cNvPr id="1507" name="Google Shape;1507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08" name="Google Shape;1508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09" name="Google Shape;1509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10" name="Google Shape;1510;p13"/>
              <p:cNvGrpSpPr/>
              <p:nvPr/>
            </p:nvGrpSpPr>
            <p:grpSpPr>
              <a:xfrm>
                <a:off x="8645" y="7880"/>
                <a:ext cx="168" cy="168"/>
                <a:chOff x="2519" y="14112"/>
                <a:chExt cx="144" cy="144"/>
              </a:xfrm>
            </p:grpSpPr>
            <p:cxnSp>
              <p:nvCxnSpPr>
                <p:cNvPr id="1511" name="Google Shape;1511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12" name="Google Shape;1512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13" name="Google Shape;1513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14" name="Google Shape;1514;p13"/>
              <p:cNvGrpSpPr/>
              <p:nvPr/>
            </p:nvGrpSpPr>
            <p:grpSpPr>
              <a:xfrm>
                <a:off x="9318" y="7880"/>
                <a:ext cx="169" cy="168"/>
                <a:chOff x="2519" y="14112"/>
                <a:chExt cx="144" cy="144"/>
              </a:xfrm>
            </p:grpSpPr>
            <p:cxnSp>
              <p:nvCxnSpPr>
                <p:cNvPr id="1515" name="Google Shape;1515;p13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16" name="Google Shape;1516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17" name="Google Shape;1517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18" name="Google Shape;1518;p13"/>
              <p:cNvGrpSpPr/>
              <p:nvPr/>
            </p:nvGrpSpPr>
            <p:grpSpPr>
              <a:xfrm>
                <a:off x="9992" y="7880"/>
                <a:ext cx="170" cy="168"/>
                <a:chOff x="2519" y="14112"/>
                <a:chExt cx="145" cy="144"/>
              </a:xfrm>
            </p:grpSpPr>
            <p:cxnSp>
              <p:nvCxnSpPr>
                <p:cNvPr id="1519" name="Google Shape;1519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20" name="Google Shape;1520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21" name="Google Shape;1521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22" name="Google Shape;1522;p13"/>
              <p:cNvGrpSpPr/>
              <p:nvPr/>
            </p:nvGrpSpPr>
            <p:grpSpPr>
              <a:xfrm>
                <a:off x="4940" y="7880"/>
                <a:ext cx="168" cy="168"/>
                <a:chOff x="2520" y="14112"/>
                <a:chExt cx="144" cy="144"/>
              </a:xfrm>
            </p:grpSpPr>
            <p:cxnSp>
              <p:nvCxnSpPr>
                <p:cNvPr id="1523" name="Google Shape;1523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24" name="Google Shape;1524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25" name="Google Shape;1525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26" name="Google Shape;1526;p13"/>
              <p:cNvGrpSpPr/>
              <p:nvPr/>
            </p:nvGrpSpPr>
            <p:grpSpPr>
              <a:xfrm>
                <a:off x="9655" y="7880"/>
                <a:ext cx="170" cy="168"/>
                <a:chOff x="2519" y="14112"/>
                <a:chExt cx="145" cy="144"/>
              </a:xfrm>
            </p:grpSpPr>
            <p:cxnSp>
              <p:nvCxnSpPr>
                <p:cNvPr id="1527" name="Google Shape;1527;p13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28" name="Google Shape;1528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29" name="Google Shape;1529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30" name="Google Shape;1530;p13"/>
              <p:cNvGrpSpPr/>
              <p:nvPr/>
            </p:nvGrpSpPr>
            <p:grpSpPr>
              <a:xfrm>
                <a:off x="8982" y="7880"/>
                <a:ext cx="168" cy="168"/>
                <a:chOff x="2519" y="14112"/>
                <a:chExt cx="144" cy="144"/>
              </a:xfrm>
            </p:grpSpPr>
            <p:cxnSp>
              <p:nvCxnSpPr>
                <p:cNvPr id="1531" name="Google Shape;1531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32" name="Google Shape;1532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33" name="Google Shape;1533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34" name="Google Shape;1534;p13"/>
              <p:cNvGrpSpPr/>
              <p:nvPr/>
            </p:nvGrpSpPr>
            <p:grpSpPr>
              <a:xfrm>
                <a:off x="8308" y="7880"/>
                <a:ext cx="169" cy="168"/>
                <a:chOff x="2519" y="14112"/>
                <a:chExt cx="145" cy="144"/>
              </a:xfrm>
            </p:grpSpPr>
            <p:cxnSp>
              <p:nvCxnSpPr>
                <p:cNvPr id="1535" name="Google Shape;1535;p13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36" name="Google Shape;1536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37" name="Google Shape;1537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38" name="Google Shape;1538;p13"/>
              <p:cNvGrpSpPr/>
              <p:nvPr/>
            </p:nvGrpSpPr>
            <p:grpSpPr>
              <a:xfrm>
                <a:off x="7635" y="7880"/>
                <a:ext cx="168" cy="168"/>
                <a:chOff x="2520" y="14112"/>
                <a:chExt cx="144" cy="144"/>
              </a:xfrm>
            </p:grpSpPr>
            <p:cxnSp>
              <p:nvCxnSpPr>
                <p:cNvPr id="1539" name="Google Shape;1539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40" name="Google Shape;1540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41" name="Google Shape;1541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42" name="Google Shape;1542;p13"/>
              <p:cNvGrpSpPr/>
              <p:nvPr/>
            </p:nvGrpSpPr>
            <p:grpSpPr>
              <a:xfrm>
                <a:off x="6960" y="7880"/>
                <a:ext cx="170" cy="168"/>
                <a:chOff x="2519" y="14112"/>
                <a:chExt cx="145" cy="144"/>
              </a:xfrm>
            </p:grpSpPr>
            <p:cxnSp>
              <p:nvCxnSpPr>
                <p:cNvPr id="1543" name="Google Shape;1543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44" name="Google Shape;1544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45" name="Google Shape;1545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46" name="Google Shape;1546;p13"/>
              <p:cNvGrpSpPr/>
              <p:nvPr/>
            </p:nvGrpSpPr>
            <p:grpSpPr>
              <a:xfrm>
                <a:off x="6288" y="7880"/>
                <a:ext cx="167" cy="168"/>
                <a:chOff x="2521" y="14112"/>
                <a:chExt cx="142" cy="144"/>
              </a:xfrm>
            </p:grpSpPr>
            <p:cxnSp>
              <p:nvCxnSpPr>
                <p:cNvPr id="1547" name="Google Shape;1547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48" name="Google Shape;1548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49" name="Google Shape;1549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50" name="Google Shape;1550;p13"/>
              <p:cNvGrpSpPr/>
              <p:nvPr/>
            </p:nvGrpSpPr>
            <p:grpSpPr>
              <a:xfrm>
                <a:off x="5275" y="7543"/>
                <a:ext cx="170" cy="173"/>
                <a:chOff x="2519" y="14112"/>
                <a:chExt cx="145" cy="148"/>
              </a:xfrm>
            </p:grpSpPr>
            <p:cxnSp>
              <p:nvCxnSpPr>
                <p:cNvPr id="1551" name="Google Shape;1551;p13"/>
                <p:cNvCxnSpPr/>
                <p:nvPr/>
              </p:nvCxnSpPr>
              <p:spPr>
                <a:xfrm>
                  <a:off x="2592" y="14112"/>
                  <a:ext cx="0" cy="14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52" name="Google Shape;1552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53" name="Google Shape;1553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54" name="Google Shape;1554;p13"/>
              <p:cNvGrpSpPr/>
              <p:nvPr/>
            </p:nvGrpSpPr>
            <p:grpSpPr>
              <a:xfrm>
                <a:off x="5950" y="7543"/>
                <a:ext cx="170" cy="173"/>
                <a:chOff x="2520" y="14112"/>
                <a:chExt cx="145" cy="148"/>
              </a:xfrm>
            </p:grpSpPr>
            <p:cxnSp>
              <p:nvCxnSpPr>
                <p:cNvPr id="1555" name="Google Shape;1555;p13"/>
                <p:cNvCxnSpPr/>
                <p:nvPr/>
              </p:nvCxnSpPr>
              <p:spPr>
                <a:xfrm>
                  <a:off x="2593" y="14112"/>
                  <a:ext cx="0" cy="14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56" name="Google Shape;1556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57" name="Google Shape;1557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58" name="Google Shape;1558;p13"/>
              <p:cNvGrpSpPr/>
              <p:nvPr/>
            </p:nvGrpSpPr>
            <p:grpSpPr>
              <a:xfrm>
                <a:off x="6625" y="7543"/>
                <a:ext cx="168" cy="173"/>
                <a:chOff x="2521" y="14112"/>
                <a:chExt cx="143" cy="148"/>
              </a:xfrm>
            </p:grpSpPr>
            <p:cxnSp>
              <p:nvCxnSpPr>
                <p:cNvPr id="1559" name="Google Shape;1559;p13"/>
                <p:cNvCxnSpPr/>
                <p:nvPr/>
              </p:nvCxnSpPr>
              <p:spPr>
                <a:xfrm>
                  <a:off x="2593" y="14112"/>
                  <a:ext cx="0" cy="14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60" name="Google Shape;1560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61" name="Google Shape;1561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62" name="Google Shape;1562;p13"/>
              <p:cNvGrpSpPr/>
              <p:nvPr/>
            </p:nvGrpSpPr>
            <p:grpSpPr>
              <a:xfrm>
                <a:off x="7298" y="7543"/>
                <a:ext cx="167" cy="173"/>
                <a:chOff x="2520" y="14112"/>
                <a:chExt cx="143" cy="148"/>
              </a:xfrm>
            </p:grpSpPr>
            <p:cxnSp>
              <p:nvCxnSpPr>
                <p:cNvPr id="1563" name="Google Shape;1563;p13"/>
                <p:cNvCxnSpPr/>
                <p:nvPr/>
              </p:nvCxnSpPr>
              <p:spPr>
                <a:xfrm>
                  <a:off x="2592" y="14112"/>
                  <a:ext cx="0" cy="14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64" name="Google Shape;1564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65" name="Google Shape;1565;p13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66" name="Google Shape;1566;p13"/>
              <p:cNvGrpSpPr/>
              <p:nvPr/>
            </p:nvGrpSpPr>
            <p:grpSpPr>
              <a:xfrm>
                <a:off x="7972" y="7543"/>
                <a:ext cx="168" cy="173"/>
                <a:chOff x="2520" y="14112"/>
                <a:chExt cx="144" cy="148"/>
              </a:xfrm>
            </p:grpSpPr>
            <p:cxnSp>
              <p:nvCxnSpPr>
                <p:cNvPr id="1567" name="Google Shape;1567;p13"/>
                <p:cNvCxnSpPr/>
                <p:nvPr/>
              </p:nvCxnSpPr>
              <p:spPr>
                <a:xfrm>
                  <a:off x="2593" y="14112"/>
                  <a:ext cx="0" cy="14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68" name="Google Shape;1568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69" name="Google Shape;1569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70" name="Google Shape;1570;p13"/>
              <p:cNvGrpSpPr/>
              <p:nvPr/>
            </p:nvGrpSpPr>
            <p:grpSpPr>
              <a:xfrm>
                <a:off x="8645" y="7543"/>
                <a:ext cx="168" cy="173"/>
                <a:chOff x="2519" y="14112"/>
                <a:chExt cx="144" cy="148"/>
              </a:xfrm>
            </p:grpSpPr>
            <p:cxnSp>
              <p:nvCxnSpPr>
                <p:cNvPr id="1571" name="Google Shape;1571;p13"/>
                <p:cNvCxnSpPr/>
                <p:nvPr/>
              </p:nvCxnSpPr>
              <p:spPr>
                <a:xfrm>
                  <a:off x="2592" y="14112"/>
                  <a:ext cx="0" cy="14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72" name="Google Shape;1572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73" name="Google Shape;1573;p13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74" name="Google Shape;1574;p13"/>
              <p:cNvGrpSpPr/>
              <p:nvPr/>
            </p:nvGrpSpPr>
            <p:grpSpPr>
              <a:xfrm>
                <a:off x="9318" y="7543"/>
                <a:ext cx="169" cy="173"/>
                <a:chOff x="2519" y="14112"/>
                <a:chExt cx="144" cy="148"/>
              </a:xfrm>
            </p:grpSpPr>
            <p:cxnSp>
              <p:nvCxnSpPr>
                <p:cNvPr id="1575" name="Google Shape;1575;p13"/>
                <p:cNvCxnSpPr/>
                <p:nvPr/>
              </p:nvCxnSpPr>
              <p:spPr>
                <a:xfrm>
                  <a:off x="2591" y="14112"/>
                  <a:ext cx="0" cy="14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76" name="Google Shape;1576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77" name="Google Shape;1577;p13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78" name="Google Shape;1578;p13"/>
              <p:cNvGrpSpPr/>
              <p:nvPr/>
            </p:nvGrpSpPr>
            <p:grpSpPr>
              <a:xfrm>
                <a:off x="9992" y="7543"/>
                <a:ext cx="170" cy="173"/>
                <a:chOff x="2519" y="14112"/>
                <a:chExt cx="145" cy="148"/>
              </a:xfrm>
            </p:grpSpPr>
            <p:cxnSp>
              <p:nvCxnSpPr>
                <p:cNvPr id="1579" name="Google Shape;1579;p13"/>
                <p:cNvCxnSpPr/>
                <p:nvPr/>
              </p:nvCxnSpPr>
              <p:spPr>
                <a:xfrm>
                  <a:off x="2592" y="14112"/>
                  <a:ext cx="0" cy="14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80" name="Google Shape;1580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81" name="Google Shape;1581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82" name="Google Shape;1582;p13"/>
              <p:cNvGrpSpPr/>
              <p:nvPr/>
            </p:nvGrpSpPr>
            <p:grpSpPr>
              <a:xfrm>
                <a:off x="4940" y="7543"/>
                <a:ext cx="168" cy="173"/>
                <a:chOff x="2520" y="14112"/>
                <a:chExt cx="144" cy="148"/>
              </a:xfrm>
            </p:grpSpPr>
            <p:cxnSp>
              <p:nvCxnSpPr>
                <p:cNvPr id="1583" name="Google Shape;1583;p13"/>
                <p:cNvCxnSpPr/>
                <p:nvPr/>
              </p:nvCxnSpPr>
              <p:spPr>
                <a:xfrm>
                  <a:off x="2593" y="14112"/>
                  <a:ext cx="0" cy="14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84" name="Google Shape;1584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85" name="Google Shape;1585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86" name="Google Shape;1586;p13"/>
              <p:cNvGrpSpPr/>
              <p:nvPr/>
            </p:nvGrpSpPr>
            <p:grpSpPr>
              <a:xfrm>
                <a:off x="9655" y="7543"/>
                <a:ext cx="170" cy="173"/>
                <a:chOff x="2519" y="14112"/>
                <a:chExt cx="145" cy="148"/>
              </a:xfrm>
            </p:grpSpPr>
            <p:cxnSp>
              <p:nvCxnSpPr>
                <p:cNvPr id="1587" name="Google Shape;1587;p13"/>
                <p:cNvCxnSpPr/>
                <p:nvPr/>
              </p:nvCxnSpPr>
              <p:spPr>
                <a:xfrm>
                  <a:off x="2591" y="14112"/>
                  <a:ext cx="0" cy="14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88" name="Google Shape;1588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89" name="Google Shape;1589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90" name="Google Shape;1590;p13"/>
              <p:cNvGrpSpPr/>
              <p:nvPr/>
            </p:nvGrpSpPr>
            <p:grpSpPr>
              <a:xfrm>
                <a:off x="8982" y="7543"/>
                <a:ext cx="168" cy="173"/>
                <a:chOff x="2519" y="14112"/>
                <a:chExt cx="144" cy="148"/>
              </a:xfrm>
            </p:grpSpPr>
            <p:cxnSp>
              <p:nvCxnSpPr>
                <p:cNvPr id="1591" name="Google Shape;1591;p13"/>
                <p:cNvCxnSpPr/>
                <p:nvPr/>
              </p:nvCxnSpPr>
              <p:spPr>
                <a:xfrm>
                  <a:off x="2592" y="14112"/>
                  <a:ext cx="0" cy="14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92" name="Google Shape;1592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93" name="Google Shape;1593;p13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94" name="Google Shape;1594;p13"/>
              <p:cNvGrpSpPr/>
              <p:nvPr/>
            </p:nvGrpSpPr>
            <p:grpSpPr>
              <a:xfrm>
                <a:off x="8308" y="7543"/>
                <a:ext cx="169" cy="173"/>
                <a:chOff x="2519" y="14112"/>
                <a:chExt cx="145" cy="148"/>
              </a:xfrm>
            </p:grpSpPr>
            <p:cxnSp>
              <p:nvCxnSpPr>
                <p:cNvPr id="1595" name="Google Shape;1595;p13"/>
                <p:cNvCxnSpPr/>
                <p:nvPr/>
              </p:nvCxnSpPr>
              <p:spPr>
                <a:xfrm>
                  <a:off x="2591" y="14112"/>
                  <a:ext cx="0" cy="14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96" name="Google Shape;1596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97" name="Google Shape;1597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98" name="Google Shape;1598;p13"/>
              <p:cNvGrpSpPr/>
              <p:nvPr/>
            </p:nvGrpSpPr>
            <p:grpSpPr>
              <a:xfrm>
                <a:off x="7635" y="7543"/>
                <a:ext cx="168" cy="173"/>
                <a:chOff x="2520" y="14112"/>
                <a:chExt cx="144" cy="148"/>
              </a:xfrm>
            </p:grpSpPr>
            <p:cxnSp>
              <p:nvCxnSpPr>
                <p:cNvPr id="1599" name="Google Shape;1599;p13"/>
                <p:cNvCxnSpPr/>
                <p:nvPr/>
              </p:nvCxnSpPr>
              <p:spPr>
                <a:xfrm>
                  <a:off x="2593" y="14112"/>
                  <a:ext cx="0" cy="14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00" name="Google Shape;1600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01" name="Google Shape;1601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02" name="Google Shape;1602;p13"/>
              <p:cNvGrpSpPr/>
              <p:nvPr/>
            </p:nvGrpSpPr>
            <p:grpSpPr>
              <a:xfrm>
                <a:off x="6960" y="7543"/>
                <a:ext cx="170" cy="173"/>
                <a:chOff x="2519" y="14112"/>
                <a:chExt cx="145" cy="148"/>
              </a:xfrm>
            </p:grpSpPr>
            <p:cxnSp>
              <p:nvCxnSpPr>
                <p:cNvPr id="1603" name="Google Shape;1603;p13"/>
                <p:cNvCxnSpPr/>
                <p:nvPr/>
              </p:nvCxnSpPr>
              <p:spPr>
                <a:xfrm>
                  <a:off x="2592" y="14112"/>
                  <a:ext cx="0" cy="14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04" name="Google Shape;1604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05" name="Google Shape;1605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06" name="Google Shape;1606;p13"/>
              <p:cNvGrpSpPr/>
              <p:nvPr/>
            </p:nvGrpSpPr>
            <p:grpSpPr>
              <a:xfrm>
                <a:off x="6288" y="7543"/>
                <a:ext cx="167" cy="173"/>
                <a:chOff x="2521" y="14112"/>
                <a:chExt cx="142" cy="148"/>
              </a:xfrm>
            </p:grpSpPr>
            <p:cxnSp>
              <p:nvCxnSpPr>
                <p:cNvPr id="1607" name="Google Shape;1607;p13"/>
                <p:cNvCxnSpPr/>
                <p:nvPr/>
              </p:nvCxnSpPr>
              <p:spPr>
                <a:xfrm>
                  <a:off x="2593" y="14112"/>
                  <a:ext cx="0" cy="14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08" name="Google Shape;1608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09" name="Google Shape;1609;p13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10" name="Google Shape;1610;p13"/>
              <p:cNvGrpSpPr/>
              <p:nvPr/>
            </p:nvGrpSpPr>
            <p:grpSpPr>
              <a:xfrm>
                <a:off x="7298" y="7207"/>
                <a:ext cx="167" cy="168"/>
                <a:chOff x="2520" y="14113"/>
                <a:chExt cx="143" cy="144"/>
              </a:xfrm>
            </p:grpSpPr>
            <p:cxnSp>
              <p:nvCxnSpPr>
                <p:cNvPr id="1611" name="Google Shape;1611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12" name="Google Shape;1612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13" name="Google Shape;1613;p13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14" name="Google Shape;1614;p13"/>
              <p:cNvGrpSpPr/>
              <p:nvPr/>
            </p:nvGrpSpPr>
            <p:grpSpPr>
              <a:xfrm>
                <a:off x="7972" y="7207"/>
                <a:ext cx="168" cy="168"/>
                <a:chOff x="2520" y="14113"/>
                <a:chExt cx="144" cy="144"/>
              </a:xfrm>
            </p:grpSpPr>
            <p:cxnSp>
              <p:nvCxnSpPr>
                <p:cNvPr id="1615" name="Google Shape;1615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16" name="Google Shape;1616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17" name="Google Shape;1617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18" name="Google Shape;1618;p13"/>
              <p:cNvGrpSpPr/>
              <p:nvPr/>
            </p:nvGrpSpPr>
            <p:grpSpPr>
              <a:xfrm>
                <a:off x="8645" y="7207"/>
                <a:ext cx="168" cy="168"/>
                <a:chOff x="2519" y="14113"/>
                <a:chExt cx="144" cy="144"/>
              </a:xfrm>
            </p:grpSpPr>
            <p:cxnSp>
              <p:nvCxnSpPr>
                <p:cNvPr id="1619" name="Google Shape;1619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20" name="Google Shape;1620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21" name="Google Shape;1621;p13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22" name="Google Shape;1622;p13"/>
              <p:cNvGrpSpPr/>
              <p:nvPr/>
            </p:nvGrpSpPr>
            <p:grpSpPr>
              <a:xfrm>
                <a:off x="9318" y="7207"/>
                <a:ext cx="169" cy="168"/>
                <a:chOff x="2519" y="14113"/>
                <a:chExt cx="144" cy="144"/>
              </a:xfrm>
            </p:grpSpPr>
            <p:cxnSp>
              <p:nvCxnSpPr>
                <p:cNvPr id="1623" name="Google Shape;1623;p13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24" name="Google Shape;1624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25" name="Google Shape;1625;p13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26" name="Google Shape;1626;p13"/>
              <p:cNvGrpSpPr/>
              <p:nvPr/>
            </p:nvGrpSpPr>
            <p:grpSpPr>
              <a:xfrm>
                <a:off x="9992" y="7207"/>
                <a:ext cx="170" cy="168"/>
                <a:chOff x="2519" y="14113"/>
                <a:chExt cx="145" cy="144"/>
              </a:xfrm>
            </p:grpSpPr>
            <p:cxnSp>
              <p:nvCxnSpPr>
                <p:cNvPr id="1627" name="Google Shape;1627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28" name="Google Shape;1628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29" name="Google Shape;1629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30" name="Google Shape;1630;p13"/>
              <p:cNvGrpSpPr/>
              <p:nvPr/>
            </p:nvGrpSpPr>
            <p:grpSpPr>
              <a:xfrm>
                <a:off x="9655" y="7207"/>
                <a:ext cx="170" cy="168"/>
                <a:chOff x="2519" y="14113"/>
                <a:chExt cx="145" cy="144"/>
              </a:xfrm>
            </p:grpSpPr>
            <p:cxnSp>
              <p:nvCxnSpPr>
                <p:cNvPr id="1631" name="Google Shape;1631;p13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32" name="Google Shape;1632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33" name="Google Shape;1633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34" name="Google Shape;1634;p13"/>
              <p:cNvGrpSpPr/>
              <p:nvPr/>
            </p:nvGrpSpPr>
            <p:grpSpPr>
              <a:xfrm>
                <a:off x="8982" y="7207"/>
                <a:ext cx="168" cy="168"/>
                <a:chOff x="2519" y="14113"/>
                <a:chExt cx="144" cy="144"/>
              </a:xfrm>
            </p:grpSpPr>
            <p:cxnSp>
              <p:nvCxnSpPr>
                <p:cNvPr id="1635" name="Google Shape;1635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36" name="Google Shape;1636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37" name="Google Shape;1637;p13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38" name="Google Shape;1638;p13"/>
              <p:cNvGrpSpPr/>
              <p:nvPr/>
            </p:nvGrpSpPr>
            <p:grpSpPr>
              <a:xfrm>
                <a:off x="8308" y="7207"/>
                <a:ext cx="169" cy="168"/>
                <a:chOff x="2519" y="14113"/>
                <a:chExt cx="145" cy="144"/>
              </a:xfrm>
            </p:grpSpPr>
            <p:cxnSp>
              <p:nvCxnSpPr>
                <p:cNvPr id="1639" name="Google Shape;1639;p13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40" name="Google Shape;1640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41" name="Google Shape;1641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42" name="Google Shape;1642;p13"/>
              <p:cNvGrpSpPr/>
              <p:nvPr/>
            </p:nvGrpSpPr>
            <p:grpSpPr>
              <a:xfrm>
                <a:off x="7635" y="7207"/>
                <a:ext cx="168" cy="168"/>
                <a:chOff x="2520" y="14113"/>
                <a:chExt cx="144" cy="144"/>
              </a:xfrm>
            </p:grpSpPr>
            <p:cxnSp>
              <p:nvCxnSpPr>
                <p:cNvPr id="1643" name="Google Shape;1643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44" name="Google Shape;1644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45" name="Google Shape;1645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46" name="Google Shape;1646;p13"/>
              <p:cNvGrpSpPr/>
              <p:nvPr/>
            </p:nvGrpSpPr>
            <p:grpSpPr>
              <a:xfrm>
                <a:off x="5275" y="7207"/>
                <a:ext cx="170" cy="168"/>
                <a:chOff x="2519" y="14113"/>
                <a:chExt cx="145" cy="144"/>
              </a:xfrm>
            </p:grpSpPr>
            <p:cxnSp>
              <p:nvCxnSpPr>
                <p:cNvPr id="1647" name="Google Shape;1647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48" name="Google Shape;1648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49" name="Google Shape;1649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50" name="Google Shape;1650;p13"/>
              <p:cNvGrpSpPr/>
              <p:nvPr/>
            </p:nvGrpSpPr>
            <p:grpSpPr>
              <a:xfrm>
                <a:off x="5950" y="7207"/>
                <a:ext cx="170" cy="168"/>
                <a:chOff x="2520" y="14113"/>
                <a:chExt cx="145" cy="144"/>
              </a:xfrm>
            </p:grpSpPr>
            <p:cxnSp>
              <p:nvCxnSpPr>
                <p:cNvPr id="1651" name="Google Shape;1651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52" name="Google Shape;1652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53" name="Google Shape;1653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54" name="Google Shape;1654;p13"/>
              <p:cNvGrpSpPr/>
              <p:nvPr/>
            </p:nvGrpSpPr>
            <p:grpSpPr>
              <a:xfrm>
                <a:off x="6625" y="7207"/>
                <a:ext cx="168" cy="168"/>
                <a:chOff x="2521" y="14113"/>
                <a:chExt cx="143" cy="144"/>
              </a:xfrm>
            </p:grpSpPr>
            <p:cxnSp>
              <p:nvCxnSpPr>
                <p:cNvPr id="1655" name="Google Shape;1655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56" name="Google Shape;1656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57" name="Google Shape;1657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58" name="Google Shape;1658;p13"/>
              <p:cNvGrpSpPr/>
              <p:nvPr/>
            </p:nvGrpSpPr>
            <p:grpSpPr>
              <a:xfrm>
                <a:off x="3930" y="7207"/>
                <a:ext cx="168" cy="168"/>
                <a:chOff x="2521" y="14113"/>
                <a:chExt cx="144" cy="144"/>
              </a:xfrm>
            </p:grpSpPr>
            <p:cxnSp>
              <p:nvCxnSpPr>
                <p:cNvPr id="1659" name="Google Shape;1659;p13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60" name="Google Shape;1660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61" name="Google Shape;1661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62" name="Google Shape;1662;p13"/>
              <p:cNvGrpSpPr/>
              <p:nvPr/>
            </p:nvGrpSpPr>
            <p:grpSpPr>
              <a:xfrm>
                <a:off x="3930" y="7543"/>
                <a:ext cx="168" cy="173"/>
                <a:chOff x="2521" y="14112"/>
                <a:chExt cx="144" cy="148"/>
              </a:xfrm>
            </p:grpSpPr>
            <p:cxnSp>
              <p:nvCxnSpPr>
                <p:cNvPr id="1663" name="Google Shape;1663;p13"/>
                <p:cNvCxnSpPr/>
                <p:nvPr/>
              </p:nvCxnSpPr>
              <p:spPr>
                <a:xfrm>
                  <a:off x="2594" y="14112"/>
                  <a:ext cx="0" cy="14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64" name="Google Shape;1664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65" name="Google Shape;1665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66" name="Google Shape;1666;p13"/>
              <p:cNvGrpSpPr/>
              <p:nvPr/>
            </p:nvGrpSpPr>
            <p:grpSpPr>
              <a:xfrm>
                <a:off x="3930" y="7880"/>
                <a:ext cx="168" cy="168"/>
                <a:chOff x="2521" y="14112"/>
                <a:chExt cx="144" cy="144"/>
              </a:xfrm>
            </p:grpSpPr>
            <p:cxnSp>
              <p:nvCxnSpPr>
                <p:cNvPr id="1667" name="Google Shape;1667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68" name="Google Shape;1668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69" name="Google Shape;1669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70" name="Google Shape;1670;p13"/>
              <p:cNvGrpSpPr/>
              <p:nvPr/>
            </p:nvGrpSpPr>
            <p:grpSpPr>
              <a:xfrm>
                <a:off x="3930" y="8217"/>
                <a:ext cx="168" cy="168"/>
                <a:chOff x="2521" y="14112"/>
                <a:chExt cx="144" cy="144"/>
              </a:xfrm>
            </p:grpSpPr>
            <p:cxnSp>
              <p:nvCxnSpPr>
                <p:cNvPr id="1671" name="Google Shape;1671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72" name="Google Shape;1672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73" name="Google Shape;1673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74" name="Google Shape;1674;p13"/>
              <p:cNvGrpSpPr/>
              <p:nvPr/>
            </p:nvGrpSpPr>
            <p:grpSpPr>
              <a:xfrm>
                <a:off x="3256" y="7207"/>
                <a:ext cx="167" cy="168"/>
                <a:chOff x="2521" y="14113"/>
                <a:chExt cx="143" cy="144"/>
              </a:xfrm>
            </p:grpSpPr>
            <p:cxnSp>
              <p:nvCxnSpPr>
                <p:cNvPr id="1675" name="Google Shape;1675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76" name="Google Shape;1676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77" name="Google Shape;1677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78" name="Google Shape;1678;p13"/>
              <p:cNvGrpSpPr/>
              <p:nvPr/>
            </p:nvGrpSpPr>
            <p:grpSpPr>
              <a:xfrm>
                <a:off x="3256" y="7543"/>
                <a:ext cx="167" cy="173"/>
                <a:chOff x="2521" y="14112"/>
                <a:chExt cx="143" cy="148"/>
              </a:xfrm>
            </p:grpSpPr>
            <p:cxnSp>
              <p:nvCxnSpPr>
                <p:cNvPr id="1679" name="Google Shape;1679;p13"/>
                <p:cNvCxnSpPr/>
                <p:nvPr/>
              </p:nvCxnSpPr>
              <p:spPr>
                <a:xfrm>
                  <a:off x="2593" y="14112"/>
                  <a:ext cx="0" cy="14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80" name="Google Shape;1680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81" name="Google Shape;1681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82" name="Google Shape;1682;p13"/>
              <p:cNvGrpSpPr/>
              <p:nvPr/>
            </p:nvGrpSpPr>
            <p:grpSpPr>
              <a:xfrm>
                <a:off x="3256" y="7880"/>
                <a:ext cx="167" cy="168"/>
                <a:chOff x="2521" y="14112"/>
                <a:chExt cx="143" cy="144"/>
              </a:xfrm>
            </p:grpSpPr>
            <p:cxnSp>
              <p:nvCxnSpPr>
                <p:cNvPr id="1683" name="Google Shape;1683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84" name="Google Shape;1684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85" name="Google Shape;1685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86" name="Google Shape;1686;p13"/>
              <p:cNvGrpSpPr/>
              <p:nvPr/>
            </p:nvGrpSpPr>
            <p:grpSpPr>
              <a:xfrm>
                <a:off x="3256" y="8217"/>
                <a:ext cx="167" cy="168"/>
                <a:chOff x="2521" y="14112"/>
                <a:chExt cx="143" cy="144"/>
              </a:xfrm>
            </p:grpSpPr>
            <p:cxnSp>
              <p:nvCxnSpPr>
                <p:cNvPr id="1687" name="Google Shape;1687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88" name="Google Shape;1688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89" name="Google Shape;1689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90" name="Google Shape;1690;p13"/>
              <p:cNvGrpSpPr/>
              <p:nvPr/>
            </p:nvGrpSpPr>
            <p:grpSpPr>
              <a:xfrm>
                <a:off x="4603" y="7207"/>
                <a:ext cx="168" cy="168"/>
                <a:chOff x="2520" y="14113"/>
                <a:chExt cx="144" cy="144"/>
              </a:xfrm>
            </p:grpSpPr>
            <p:cxnSp>
              <p:nvCxnSpPr>
                <p:cNvPr id="1691" name="Google Shape;1691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92" name="Google Shape;1692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93" name="Google Shape;1693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94" name="Google Shape;1694;p13"/>
              <p:cNvGrpSpPr/>
              <p:nvPr/>
            </p:nvGrpSpPr>
            <p:grpSpPr>
              <a:xfrm>
                <a:off x="4603" y="7543"/>
                <a:ext cx="168" cy="173"/>
                <a:chOff x="2520" y="14112"/>
                <a:chExt cx="144" cy="148"/>
              </a:xfrm>
            </p:grpSpPr>
            <p:cxnSp>
              <p:nvCxnSpPr>
                <p:cNvPr id="1695" name="Google Shape;1695;p13"/>
                <p:cNvCxnSpPr/>
                <p:nvPr/>
              </p:nvCxnSpPr>
              <p:spPr>
                <a:xfrm>
                  <a:off x="2593" y="14112"/>
                  <a:ext cx="0" cy="14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96" name="Google Shape;1696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97" name="Google Shape;1697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98" name="Google Shape;1698;p13"/>
              <p:cNvGrpSpPr/>
              <p:nvPr/>
            </p:nvGrpSpPr>
            <p:grpSpPr>
              <a:xfrm>
                <a:off x="4603" y="7880"/>
                <a:ext cx="168" cy="168"/>
                <a:chOff x="2520" y="14112"/>
                <a:chExt cx="144" cy="144"/>
              </a:xfrm>
            </p:grpSpPr>
            <p:cxnSp>
              <p:nvCxnSpPr>
                <p:cNvPr id="1699" name="Google Shape;1699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00" name="Google Shape;1700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01" name="Google Shape;1701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02" name="Google Shape;1702;p13"/>
              <p:cNvGrpSpPr/>
              <p:nvPr/>
            </p:nvGrpSpPr>
            <p:grpSpPr>
              <a:xfrm>
                <a:off x="4603" y="8217"/>
                <a:ext cx="168" cy="168"/>
                <a:chOff x="2520" y="14112"/>
                <a:chExt cx="144" cy="144"/>
              </a:xfrm>
            </p:grpSpPr>
            <p:cxnSp>
              <p:nvCxnSpPr>
                <p:cNvPr id="1703" name="Google Shape;1703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04" name="Google Shape;1704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05" name="Google Shape;1705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706" name="Google Shape;1706;p13"/>
              <p:cNvCxnSpPr/>
              <p:nvPr/>
            </p:nvCxnSpPr>
            <p:spPr>
              <a:xfrm>
                <a:off x="2161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1707" name="Google Shape;1707;p13"/>
              <p:cNvGrpSpPr/>
              <p:nvPr/>
            </p:nvGrpSpPr>
            <p:grpSpPr>
              <a:xfrm>
                <a:off x="2249" y="7207"/>
                <a:ext cx="164" cy="168"/>
                <a:chOff x="2524" y="14113"/>
                <a:chExt cx="140" cy="144"/>
              </a:xfrm>
            </p:grpSpPr>
            <p:cxnSp>
              <p:nvCxnSpPr>
                <p:cNvPr id="1708" name="Google Shape;1708;p13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09" name="Google Shape;1709;p13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10" name="Google Shape;1710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11" name="Google Shape;1711;p13"/>
              <p:cNvGrpSpPr/>
              <p:nvPr/>
            </p:nvGrpSpPr>
            <p:grpSpPr>
              <a:xfrm>
                <a:off x="2249" y="7543"/>
                <a:ext cx="164" cy="173"/>
                <a:chOff x="2524" y="14112"/>
                <a:chExt cx="140" cy="148"/>
              </a:xfrm>
            </p:grpSpPr>
            <p:cxnSp>
              <p:nvCxnSpPr>
                <p:cNvPr id="1712" name="Google Shape;1712;p13"/>
                <p:cNvCxnSpPr/>
                <p:nvPr/>
              </p:nvCxnSpPr>
              <p:spPr>
                <a:xfrm>
                  <a:off x="2594" y="14112"/>
                  <a:ext cx="0" cy="14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13" name="Google Shape;1713;p13"/>
                <p:cNvCxnSpPr/>
                <p:nvPr/>
              </p:nvCxnSpPr>
              <p:spPr>
                <a:xfrm>
                  <a:off x="252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14" name="Google Shape;1714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715" name="Google Shape;1715;p13"/>
              <p:cNvCxnSpPr/>
              <p:nvPr/>
            </p:nvCxnSpPr>
            <p:spPr>
              <a:xfrm>
                <a:off x="2498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6" name="Google Shape;1716;p13"/>
              <p:cNvCxnSpPr/>
              <p:nvPr/>
            </p:nvCxnSpPr>
            <p:spPr>
              <a:xfrm>
                <a:off x="2836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1717" name="Google Shape;1717;p13"/>
              <p:cNvGrpSpPr/>
              <p:nvPr/>
            </p:nvGrpSpPr>
            <p:grpSpPr>
              <a:xfrm>
                <a:off x="2581" y="7207"/>
                <a:ext cx="170" cy="168"/>
                <a:chOff x="2520" y="14113"/>
                <a:chExt cx="145" cy="144"/>
              </a:xfrm>
            </p:grpSpPr>
            <p:cxnSp>
              <p:nvCxnSpPr>
                <p:cNvPr id="1718" name="Google Shape;1718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19" name="Google Shape;1719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20" name="Google Shape;1720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21" name="Google Shape;1721;p13"/>
              <p:cNvGrpSpPr/>
              <p:nvPr/>
            </p:nvGrpSpPr>
            <p:grpSpPr>
              <a:xfrm>
                <a:off x="2581" y="7543"/>
                <a:ext cx="170" cy="173"/>
                <a:chOff x="2520" y="14112"/>
                <a:chExt cx="145" cy="148"/>
              </a:xfrm>
            </p:grpSpPr>
            <p:cxnSp>
              <p:nvCxnSpPr>
                <p:cNvPr id="1722" name="Google Shape;1722;p13"/>
                <p:cNvCxnSpPr/>
                <p:nvPr/>
              </p:nvCxnSpPr>
              <p:spPr>
                <a:xfrm>
                  <a:off x="2592" y="14112"/>
                  <a:ext cx="0" cy="14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23" name="Google Shape;1723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24" name="Google Shape;1724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25" name="Google Shape;1725;p13"/>
              <p:cNvGrpSpPr/>
              <p:nvPr/>
            </p:nvGrpSpPr>
            <p:grpSpPr>
              <a:xfrm>
                <a:off x="2581" y="7880"/>
                <a:ext cx="170" cy="168"/>
                <a:chOff x="2520" y="14112"/>
                <a:chExt cx="145" cy="144"/>
              </a:xfrm>
            </p:grpSpPr>
            <p:cxnSp>
              <p:nvCxnSpPr>
                <p:cNvPr id="1726" name="Google Shape;1726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27" name="Google Shape;1727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28" name="Google Shape;1728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29" name="Google Shape;1729;p13"/>
              <p:cNvGrpSpPr/>
              <p:nvPr/>
            </p:nvGrpSpPr>
            <p:grpSpPr>
              <a:xfrm>
                <a:off x="2581" y="8217"/>
                <a:ext cx="170" cy="168"/>
                <a:chOff x="2520" y="14112"/>
                <a:chExt cx="145" cy="144"/>
              </a:xfrm>
            </p:grpSpPr>
            <p:cxnSp>
              <p:nvCxnSpPr>
                <p:cNvPr id="1730" name="Google Shape;1730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31" name="Google Shape;1731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32" name="Google Shape;1732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33" name="Google Shape;1733;p13"/>
              <p:cNvGrpSpPr/>
              <p:nvPr/>
            </p:nvGrpSpPr>
            <p:grpSpPr>
              <a:xfrm>
                <a:off x="2249" y="7880"/>
                <a:ext cx="164" cy="168"/>
                <a:chOff x="2524" y="14112"/>
                <a:chExt cx="140" cy="144"/>
              </a:xfrm>
            </p:grpSpPr>
            <p:cxnSp>
              <p:nvCxnSpPr>
                <p:cNvPr id="1734" name="Google Shape;1734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35" name="Google Shape;1735;p13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36" name="Google Shape;1736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37" name="Google Shape;1737;p13"/>
              <p:cNvGrpSpPr/>
              <p:nvPr/>
            </p:nvGrpSpPr>
            <p:grpSpPr>
              <a:xfrm>
                <a:off x="2249" y="8217"/>
                <a:ext cx="164" cy="168"/>
                <a:chOff x="2524" y="14112"/>
                <a:chExt cx="140" cy="144"/>
              </a:xfrm>
            </p:grpSpPr>
            <p:cxnSp>
              <p:nvCxnSpPr>
                <p:cNvPr id="1738" name="Google Shape;1738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39" name="Google Shape;1739;p13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40" name="Google Shape;1740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741" name="Google Shape;1741;p13"/>
              <p:cNvCxnSpPr/>
              <p:nvPr/>
            </p:nvCxnSpPr>
            <p:spPr>
              <a:xfrm>
                <a:off x="3846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2" name="Google Shape;1742;p13"/>
              <p:cNvCxnSpPr/>
              <p:nvPr/>
            </p:nvCxnSpPr>
            <p:spPr>
              <a:xfrm>
                <a:off x="4183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3" name="Google Shape;1743;p13"/>
              <p:cNvCxnSpPr/>
              <p:nvPr/>
            </p:nvCxnSpPr>
            <p:spPr>
              <a:xfrm>
                <a:off x="3171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4" name="Google Shape;1744;p13"/>
              <p:cNvCxnSpPr/>
              <p:nvPr/>
            </p:nvCxnSpPr>
            <p:spPr>
              <a:xfrm>
                <a:off x="3508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5" name="Google Shape;1745;p13"/>
              <p:cNvCxnSpPr/>
              <p:nvPr/>
            </p:nvCxnSpPr>
            <p:spPr>
              <a:xfrm>
                <a:off x="4518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6" name="Google Shape;1746;p13"/>
              <p:cNvCxnSpPr/>
              <p:nvPr/>
            </p:nvCxnSpPr>
            <p:spPr>
              <a:xfrm>
                <a:off x="4855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7" name="Google Shape;1747;p13"/>
              <p:cNvCxnSpPr/>
              <p:nvPr/>
            </p:nvCxnSpPr>
            <p:spPr>
              <a:xfrm>
                <a:off x="5193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8" name="Google Shape;1748;p13"/>
              <p:cNvCxnSpPr/>
              <p:nvPr/>
            </p:nvCxnSpPr>
            <p:spPr>
              <a:xfrm>
                <a:off x="5530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9" name="Google Shape;1749;p13"/>
              <p:cNvCxnSpPr/>
              <p:nvPr/>
            </p:nvCxnSpPr>
            <p:spPr>
              <a:xfrm>
                <a:off x="5865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0" name="Google Shape;1750;p13"/>
              <p:cNvCxnSpPr/>
              <p:nvPr/>
            </p:nvCxnSpPr>
            <p:spPr>
              <a:xfrm>
                <a:off x="6203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1" name="Google Shape;1751;p13"/>
              <p:cNvCxnSpPr/>
              <p:nvPr/>
            </p:nvCxnSpPr>
            <p:spPr>
              <a:xfrm>
                <a:off x="6540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2" name="Google Shape;1752;p13"/>
              <p:cNvCxnSpPr/>
              <p:nvPr/>
            </p:nvCxnSpPr>
            <p:spPr>
              <a:xfrm>
                <a:off x="6878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3" name="Google Shape;1753;p13"/>
              <p:cNvCxnSpPr/>
              <p:nvPr/>
            </p:nvCxnSpPr>
            <p:spPr>
              <a:xfrm>
                <a:off x="7213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4" name="Google Shape;1754;p13"/>
              <p:cNvCxnSpPr/>
              <p:nvPr/>
            </p:nvCxnSpPr>
            <p:spPr>
              <a:xfrm>
                <a:off x="7550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5" name="Google Shape;1755;p13"/>
              <p:cNvCxnSpPr/>
              <p:nvPr/>
            </p:nvCxnSpPr>
            <p:spPr>
              <a:xfrm>
                <a:off x="7887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6" name="Google Shape;1756;p13"/>
              <p:cNvCxnSpPr/>
              <p:nvPr/>
            </p:nvCxnSpPr>
            <p:spPr>
              <a:xfrm>
                <a:off x="8225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7" name="Google Shape;1757;p13"/>
              <p:cNvCxnSpPr/>
              <p:nvPr/>
            </p:nvCxnSpPr>
            <p:spPr>
              <a:xfrm>
                <a:off x="8560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8" name="Google Shape;1758;p13"/>
              <p:cNvCxnSpPr/>
              <p:nvPr/>
            </p:nvCxnSpPr>
            <p:spPr>
              <a:xfrm>
                <a:off x="8897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9" name="Google Shape;1759;p13"/>
              <p:cNvCxnSpPr/>
              <p:nvPr/>
            </p:nvCxnSpPr>
            <p:spPr>
              <a:xfrm>
                <a:off x="9235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0" name="Google Shape;1760;p13"/>
              <p:cNvCxnSpPr/>
              <p:nvPr/>
            </p:nvCxnSpPr>
            <p:spPr>
              <a:xfrm>
                <a:off x="9572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1" name="Google Shape;1761;p13"/>
              <p:cNvCxnSpPr/>
              <p:nvPr/>
            </p:nvCxnSpPr>
            <p:spPr>
              <a:xfrm>
                <a:off x="9907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2" name="Google Shape;1762;p13"/>
              <p:cNvCxnSpPr/>
              <p:nvPr/>
            </p:nvCxnSpPr>
            <p:spPr>
              <a:xfrm>
                <a:off x="10245" y="7038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1763" name="Google Shape;1763;p13"/>
              <p:cNvGrpSpPr/>
              <p:nvPr/>
            </p:nvGrpSpPr>
            <p:grpSpPr>
              <a:xfrm>
                <a:off x="2918" y="7207"/>
                <a:ext cx="170" cy="168"/>
                <a:chOff x="2520" y="14113"/>
                <a:chExt cx="145" cy="144"/>
              </a:xfrm>
            </p:grpSpPr>
            <p:cxnSp>
              <p:nvCxnSpPr>
                <p:cNvPr id="1764" name="Google Shape;1764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65" name="Google Shape;1765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66" name="Google Shape;1766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67" name="Google Shape;1767;p13"/>
              <p:cNvGrpSpPr/>
              <p:nvPr/>
            </p:nvGrpSpPr>
            <p:grpSpPr>
              <a:xfrm>
                <a:off x="2918" y="7543"/>
                <a:ext cx="170" cy="173"/>
                <a:chOff x="2520" y="14112"/>
                <a:chExt cx="145" cy="148"/>
              </a:xfrm>
            </p:grpSpPr>
            <p:cxnSp>
              <p:nvCxnSpPr>
                <p:cNvPr id="1768" name="Google Shape;1768;p13"/>
                <p:cNvCxnSpPr/>
                <p:nvPr/>
              </p:nvCxnSpPr>
              <p:spPr>
                <a:xfrm>
                  <a:off x="2593" y="14112"/>
                  <a:ext cx="0" cy="14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69" name="Google Shape;1769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70" name="Google Shape;1770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71" name="Google Shape;1771;p13"/>
              <p:cNvGrpSpPr/>
              <p:nvPr/>
            </p:nvGrpSpPr>
            <p:grpSpPr>
              <a:xfrm>
                <a:off x="2918" y="7880"/>
                <a:ext cx="170" cy="168"/>
                <a:chOff x="2520" y="14112"/>
                <a:chExt cx="145" cy="144"/>
              </a:xfrm>
            </p:grpSpPr>
            <p:cxnSp>
              <p:nvCxnSpPr>
                <p:cNvPr id="1772" name="Google Shape;1772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73" name="Google Shape;1773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74" name="Google Shape;1774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75" name="Google Shape;1775;p13"/>
              <p:cNvGrpSpPr/>
              <p:nvPr/>
            </p:nvGrpSpPr>
            <p:grpSpPr>
              <a:xfrm>
                <a:off x="2918" y="8217"/>
                <a:ext cx="170" cy="168"/>
                <a:chOff x="2520" y="14112"/>
                <a:chExt cx="145" cy="144"/>
              </a:xfrm>
            </p:grpSpPr>
            <p:cxnSp>
              <p:nvCxnSpPr>
                <p:cNvPr id="1776" name="Google Shape;1776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77" name="Google Shape;1777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78" name="Google Shape;1778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79" name="Google Shape;1779;p13"/>
              <p:cNvGrpSpPr/>
              <p:nvPr/>
            </p:nvGrpSpPr>
            <p:grpSpPr>
              <a:xfrm>
                <a:off x="3593" y="7207"/>
                <a:ext cx="167" cy="168"/>
                <a:chOff x="2521" y="14113"/>
                <a:chExt cx="143" cy="144"/>
              </a:xfrm>
            </p:grpSpPr>
            <p:cxnSp>
              <p:nvCxnSpPr>
                <p:cNvPr id="1780" name="Google Shape;1780;p13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81" name="Google Shape;1781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82" name="Google Shape;1782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83" name="Google Shape;1783;p13"/>
              <p:cNvGrpSpPr/>
              <p:nvPr/>
            </p:nvGrpSpPr>
            <p:grpSpPr>
              <a:xfrm>
                <a:off x="3593" y="7543"/>
                <a:ext cx="167" cy="173"/>
                <a:chOff x="2521" y="14112"/>
                <a:chExt cx="143" cy="148"/>
              </a:xfrm>
            </p:grpSpPr>
            <p:cxnSp>
              <p:nvCxnSpPr>
                <p:cNvPr id="1784" name="Google Shape;1784;p13"/>
                <p:cNvCxnSpPr/>
                <p:nvPr/>
              </p:nvCxnSpPr>
              <p:spPr>
                <a:xfrm>
                  <a:off x="2594" y="14112"/>
                  <a:ext cx="0" cy="14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85" name="Google Shape;1785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86" name="Google Shape;1786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87" name="Google Shape;1787;p13"/>
              <p:cNvGrpSpPr/>
              <p:nvPr/>
            </p:nvGrpSpPr>
            <p:grpSpPr>
              <a:xfrm>
                <a:off x="3593" y="7880"/>
                <a:ext cx="167" cy="168"/>
                <a:chOff x="2521" y="14112"/>
                <a:chExt cx="143" cy="144"/>
              </a:xfrm>
            </p:grpSpPr>
            <p:cxnSp>
              <p:nvCxnSpPr>
                <p:cNvPr id="1788" name="Google Shape;1788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89" name="Google Shape;1789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90" name="Google Shape;1790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91" name="Google Shape;1791;p13"/>
              <p:cNvGrpSpPr/>
              <p:nvPr/>
            </p:nvGrpSpPr>
            <p:grpSpPr>
              <a:xfrm>
                <a:off x="3593" y="8217"/>
                <a:ext cx="167" cy="168"/>
                <a:chOff x="2521" y="14112"/>
                <a:chExt cx="143" cy="144"/>
              </a:xfrm>
            </p:grpSpPr>
            <p:cxnSp>
              <p:nvCxnSpPr>
                <p:cNvPr id="1792" name="Google Shape;1792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93" name="Google Shape;1793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94" name="Google Shape;1794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95" name="Google Shape;1795;p13"/>
              <p:cNvGrpSpPr/>
              <p:nvPr/>
            </p:nvGrpSpPr>
            <p:grpSpPr>
              <a:xfrm>
                <a:off x="4266" y="7207"/>
                <a:ext cx="169" cy="168"/>
                <a:chOff x="2520" y="14113"/>
                <a:chExt cx="145" cy="144"/>
              </a:xfrm>
            </p:grpSpPr>
            <p:cxnSp>
              <p:nvCxnSpPr>
                <p:cNvPr id="1796" name="Google Shape;1796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97" name="Google Shape;1797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98" name="Google Shape;1798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99" name="Google Shape;1799;p13"/>
              <p:cNvGrpSpPr/>
              <p:nvPr/>
            </p:nvGrpSpPr>
            <p:grpSpPr>
              <a:xfrm>
                <a:off x="4266" y="7543"/>
                <a:ext cx="169" cy="173"/>
                <a:chOff x="2520" y="14112"/>
                <a:chExt cx="145" cy="148"/>
              </a:xfrm>
            </p:grpSpPr>
            <p:cxnSp>
              <p:nvCxnSpPr>
                <p:cNvPr id="1800" name="Google Shape;1800;p13"/>
                <p:cNvCxnSpPr/>
                <p:nvPr/>
              </p:nvCxnSpPr>
              <p:spPr>
                <a:xfrm>
                  <a:off x="2592" y="14112"/>
                  <a:ext cx="0" cy="14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01" name="Google Shape;1801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02" name="Google Shape;1802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03" name="Google Shape;1803;p13"/>
              <p:cNvGrpSpPr/>
              <p:nvPr/>
            </p:nvGrpSpPr>
            <p:grpSpPr>
              <a:xfrm>
                <a:off x="4266" y="7880"/>
                <a:ext cx="169" cy="168"/>
                <a:chOff x="2520" y="14112"/>
                <a:chExt cx="145" cy="144"/>
              </a:xfrm>
            </p:grpSpPr>
            <p:cxnSp>
              <p:nvCxnSpPr>
                <p:cNvPr id="1804" name="Google Shape;1804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05" name="Google Shape;1805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06" name="Google Shape;1806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07" name="Google Shape;1807;p13"/>
              <p:cNvGrpSpPr/>
              <p:nvPr/>
            </p:nvGrpSpPr>
            <p:grpSpPr>
              <a:xfrm>
                <a:off x="4266" y="8217"/>
                <a:ext cx="169" cy="168"/>
                <a:chOff x="2520" y="14112"/>
                <a:chExt cx="145" cy="144"/>
              </a:xfrm>
            </p:grpSpPr>
            <p:cxnSp>
              <p:nvCxnSpPr>
                <p:cNvPr id="1808" name="Google Shape;1808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09" name="Google Shape;1809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10" name="Google Shape;1810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11" name="Google Shape;1811;p13"/>
              <p:cNvGrpSpPr/>
              <p:nvPr/>
            </p:nvGrpSpPr>
            <p:grpSpPr>
              <a:xfrm>
                <a:off x="4940" y="7207"/>
                <a:ext cx="168" cy="168"/>
                <a:chOff x="2520" y="14113"/>
                <a:chExt cx="144" cy="144"/>
              </a:xfrm>
            </p:grpSpPr>
            <p:cxnSp>
              <p:nvCxnSpPr>
                <p:cNvPr id="1812" name="Google Shape;1812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13" name="Google Shape;1813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14" name="Google Shape;1814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15" name="Google Shape;1815;p13"/>
              <p:cNvGrpSpPr/>
              <p:nvPr/>
            </p:nvGrpSpPr>
            <p:grpSpPr>
              <a:xfrm>
                <a:off x="6960" y="7207"/>
                <a:ext cx="170" cy="168"/>
                <a:chOff x="2519" y="14113"/>
                <a:chExt cx="145" cy="144"/>
              </a:xfrm>
            </p:grpSpPr>
            <p:cxnSp>
              <p:nvCxnSpPr>
                <p:cNvPr id="1816" name="Google Shape;1816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17" name="Google Shape;1817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18" name="Google Shape;1818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19" name="Google Shape;1819;p13"/>
              <p:cNvGrpSpPr/>
              <p:nvPr/>
            </p:nvGrpSpPr>
            <p:grpSpPr>
              <a:xfrm>
                <a:off x="6288" y="7207"/>
                <a:ext cx="167" cy="168"/>
                <a:chOff x="2521" y="14113"/>
                <a:chExt cx="142" cy="144"/>
              </a:xfrm>
            </p:grpSpPr>
            <p:cxnSp>
              <p:nvCxnSpPr>
                <p:cNvPr id="1820" name="Google Shape;1820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21" name="Google Shape;1821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22" name="Google Shape;1822;p13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23" name="Google Shape;1823;p13"/>
              <p:cNvGrpSpPr/>
              <p:nvPr/>
            </p:nvGrpSpPr>
            <p:grpSpPr>
              <a:xfrm>
                <a:off x="5613" y="7207"/>
                <a:ext cx="170" cy="168"/>
                <a:chOff x="2520" y="14113"/>
                <a:chExt cx="145" cy="144"/>
              </a:xfrm>
            </p:grpSpPr>
            <p:cxnSp>
              <p:nvCxnSpPr>
                <p:cNvPr id="1824" name="Google Shape;1824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25" name="Google Shape;1825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26" name="Google Shape;1826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27" name="Google Shape;1827;p13"/>
              <p:cNvGrpSpPr/>
              <p:nvPr/>
            </p:nvGrpSpPr>
            <p:grpSpPr>
              <a:xfrm>
                <a:off x="5613" y="7543"/>
                <a:ext cx="170" cy="173"/>
                <a:chOff x="2520" y="14112"/>
                <a:chExt cx="145" cy="148"/>
              </a:xfrm>
            </p:grpSpPr>
            <p:cxnSp>
              <p:nvCxnSpPr>
                <p:cNvPr id="1828" name="Google Shape;1828;p13"/>
                <p:cNvCxnSpPr/>
                <p:nvPr/>
              </p:nvCxnSpPr>
              <p:spPr>
                <a:xfrm>
                  <a:off x="2592" y="14112"/>
                  <a:ext cx="0" cy="14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29" name="Google Shape;1829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30" name="Google Shape;1830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31" name="Google Shape;1831;p13"/>
              <p:cNvGrpSpPr/>
              <p:nvPr/>
            </p:nvGrpSpPr>
            <p:grpSpPr>
              <a:xfrm>
                <a:off x="5613" y="7880"/>
                <a:ext cx="170" cy="168"/>
                <a:chOff x="2520" y="14112"/>
                <a:chExt cx="145" cy="144"/>
              </a:xfrm>
            </p:grpSpPr>
            <p:cxnSp>
              <p:nvCxnSpPr>
                <p:cNvPr id="1832" name="Google Shape;1832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33" name="Google Shape;1833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34" name="Google Shape;1834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35" name="Google Shape;1835;p13"/>
              <p:cNvGrpSpPr/>
              <p:nvPr/>
            </p:nvGrpSpPr>
            <p:grpSpPr>
              <a:xfrm>
                <a:off x="5613" y="8217"/>
                <a:ext cx="170" cy="168"/>
                <a:chOff x="2520" y="14112"/>
                <a:chExt cx="145" cy="144"/>
              </a:xfrm>
            </p:grpSpPr>
            <p:cxnSp>
              <p:nvCxnSpPr>
                <p:cNvPr id="1836" name="Google Shape;1836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37" name="Google Shape;1837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38" name="Google Shape;1838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839" name="Google Shape;1839;p13"/>
              <p:cNvCxnSpPr/>
              <p:nvPr/>
            </p:nvCxnSpPr>
            <p:spPr>
              <a:xfrm>
                <a:off x="10412" y="7383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0" name="Google Shape;1840;p13"/>
              <p:cNvCxnSpPr/>
              <p:nvPr/>
            </p:nvCxnSpPr>
            <p:spPr>
              <a:xfrm>
                <a:off x="10412" y="7713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1" name="Google Shape;1841;p13"/>
              <p:cNvCxnSpPr/>
              <p:nvPr/>
            </p:nvCxnSpPr>
            <p:spPr>
              <a:xfrm>
                <a:off x="10412" y="8048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2" name="Google Shape;1842;p13"/>
              <p:cNvCxnSpPr/>
              <p:nvPr/>
            </p:nvCxnSpPr>
            <p:spPr>
              <a:xfrm>
                <a:off x="10412" y="8385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3" name="Google Shape;1843;p13"/>
              <p:cNvCxnSpPr/>
              <p:nvPr/>
            </p:nvCxnSpPr>
            <p:spPr>
              <a:xfrm>
                <a:off x="2160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4" name="Google Shape;1844;p13"/>
              <p:cNvCxnSpPr/>
              <p:nvPr/>
            </p:nvCxnSpPr>
            <p:spPr>
              <a:xfrm>
                <a:off x="2160" y="8824"/>
                <a:ext cx="806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5" name="Google Shape;1845;p13"/>
              <p:cNvCxnSpPr/>
              <p:nvPr/>
            </p:nvCxnSpPr>
            <p:spPr>
              <a:xfrm>
                <a:off x="1022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6" name="Google Shape;1846;p13"/>
              <p:cNvCxnSpPr/>
              <p:nvPr/>
            </p:nvCxnSpPr>
            <p:spPr>
              <a:xfrm>
                <a:off x="2497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7" name="Google Shape;1847;p13"/>
              <p:cNvCxnSpPr/>
              <p:nvPr/>
            </p:nvCxnSpPr>
            <p:spPr>
              <a:xfrm>
                <a:off x="283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8" name="Google Shape;1848;p13"/>
              <p:cNvCxnSpPr/>
              <p:nvPr/>
            </p:nvCxnSpPr>
            <p:spPr>
              <a:xfrm>
                <a:off x="317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9" name="Google Shape;1849;p13"/>
              <p:cNvCxnSpPr/>
              <p:nvPr/>
            </p:nvCxnSpPr>
            <p:spPr>
              <a:xfrm>
                <a:off x="3508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50" name="Google Shape;1850;p13"/>
              <p:cNvCxnSpPr/>
              <p:nvPr/>
            </p:nvCxnSpPr>
            <p:spPr>
              <a:xfrm>
                <a:off x="384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51" name="Google Shape;1851;p13"/>
              <p:cNvCxnSpPr/>
              <p:nvPr/>
            </p:nvCxnSpPr>
            <p:spPr>
              <a:xfrm>
                <a:off x="418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52" name="Google Shape;1852;p13"/>
              <p:cNvCxnSpPr/>
              <p:nvPr/>
            </p:nvCxnSpPr>
            <p:spPr>
              <a:xfrm>
                <a:off x="4518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53" name="Google Shape;1853;p13"/>
              <p:cNvCxnSpPr/>
              <p:nvPr/>
            </p:nvCxnSpPr>
            <p:spPr>
              <a:xfrm>
                <a:off x="4855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54" name="Google Shape;1854;p13"/>
              <p:cNvCxnSpPr/>
              <p:nvPr/>
            </p:nvCxnSpPr>
            <p:spPr>
              <a:xfrm>
                <a:off x="519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55" name="Google Shape;1855;p13"/>
              <p:cNvCxnSpPr/>
              <p:nvPr/>
            </p:nvCxnSpPr>
            <p:spPr>
              <a:xfrm>
                <a:off x="5529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56" name="Google Shape;1856;p13"/>
              <p:cNvCxnSpPr/>
              <p:nvPr/>
            </p:nvCxnSpPr>
            <p:spPr>
              <a:xfrm>
                <a:off x="5866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57" name="Google Shape;1857;p13"/>
              <p:cNvCxnSpPr/>
              <p:nvPr/>
            </p:nvCxnSpPr>
            <p:spPr>
              <a:xfrm>
                <a:off x="6203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58" name="Google Shape;1858;p13"/>
              <p:cNvCxnSpPr/>
              <p:nvPr/>
            </p:nvCxnSpPr>
            <p:spPr>
              <a:xfrm>
                <a:off x="6540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59" name="Google Shape;1859;p13"/>
              <p:cNvCxnSpPr/>
              <p:nvPr/>
            </p:nvCxnSpPr>
            <p:spPr>
              <a:xfrm>
                <a:off x="6877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60" name="Google Shape;1860;p13"/>
              <p:cNvCxnSpPr/>
              <p:nvPr/>
            </p:nvCxnSpPr>
            <p:spPr>
              <a:xfrm>
                <a:off x="721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61" name="Google Shape;1861;p13"/>
              <p:cNvCxnSpPr/>
              <p:nvPr/>
            </p:nvCxnSpPr>
            <p:spPr>
              <a:xfrm>
                <a:off x="755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62" name="Google Shape;1862;p13"/>
              <p:cNvCxnSpPr/>
              <p:nvPr/>
            </p:nvCxnSpPr>
            <p:spPr>
              <a:xfrm>
                <a:off x="7888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63" name="Google Shape;1863;p13"/>
              <p:cNvCxnSpPr/>
              <p:nvPr/>
            </p:nvCxnSpPr>
            <p:spPr>
              <a:xfrm>
                <a:off x="822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64" name="Google Shape;1864;p13"/>
              <p:cNvCxnSpPr/>
              <p:nvPr/>
            </p:nvCxnSpPr>
            <p:spPr>
              <a:xfrm>
                <a:off x="856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65" name="Google Shape;1865;p13"/>
              <p:cNvCxnSpPr/>
              <p:nvPr/>
            </p:nvCxnSpPr>
            <p:spPr>
              <a:xfrm>
                <a:off x="8898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66" name="Google Shape;1866;p13"/>
              <p:cNvCxnSpPr/>
              <p:nvPr/>
            </p:nvCxnSpPr>
            <p:spPr>
              <a:xfrm>
                <a:off x="923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67" name="Google Shape;1867;p13"/>
              <p:cNvCxnSpPr/>
              <p:nvPr/>
            </p:nvCxnSpPr>
            <p:spPr>
              <a:xfrm>
                <a:off x="957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68" name="Google Shape;1868;p13"/>
              <p:cNvCxnSpPr/>
              <p:nvPr/>
            </p:nvCxnSpPr>
            <p:spPr>
              <a:xfrm>
                <a:off x="9909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1869" name="Google Shape;1869;p13"/>
              <p:cNvGrpSpPr/>
              <p:nvPr/>
            </p:nvGrpSpPr>
            <p:grpSpPr>
              <a:xfrm rot="10800000" flipH="1">
                <a:off x="2581" y="8828"/>
                <a:ext cx="170" cy="180"/>
                <a:chOff x="2520" y="14108"/>
                <a:chExt cx="145" cy="145"/>
              </a:xfrm>
            </p:grpSpPr>
            <p:cxnSp>
              <p:nvCxnSpPr>
                <p:cNvPr id="1870" name="Google Shape;1870;p13"/>
                <p:cNvCxnSpPr/>
                <p:nvPr/>
              </p:nvCxnSpPr>
              <p:spPr>
                <a:xfrm>
                  <a:off x="2592" y="14108"/>
                  <a:ext cx="0" cy="14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71" name="Google Shape;1871;p13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72" name="Google Shape;1872;p13"/>
                <p:cNvCxnSpPr/>
                <p:nvPr/>
              </p:nvCxnSpPr>
              <p:spPr>
                <a:xfrm>
                  <a:off x="2665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73" name="Google Shape;1873;p13"/>
              <p:cNvGrpSpPr/>
              <p:nvPr/>
            </p:nvGrpSpPr>
            <p:grpSpPr>
              <a:xfrm rot="10800000" flipH="1">
                <a:off x="2249" y="8825"/>
                <a:ext cx="164" cy="183"/>
                <a:chOff x="2524" y="14109"/>
                <a:chExt cx="140" cy="147"/>
              </a:xfrm>
            </p:grpSpPr>
            <p:cxnSp>
              <p:nvCxnSpPr>
                <p:cNvPr id="1874" name="Google Shape;1874;p13"/>
                <p:cNvCxnSpPr/>
                <p:nvPr/>
              </p:nvCxnSpPr>
              <p:spPr>
                <a:xfrm>
                  <a:off x="2594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75" name="Google Shape;1875;p13"/>
                <p:cNvCxnSpPr/>
                <p:nvPr/>
              </p:nvCxnSpPr>
              <p:spPr>
                <a:xfrm>
                  <a:off x="252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76" name="Google Shape;1876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77" name="Google Shape;1877;p13"/>
              <p:cNvGrpSpPr/>
              <p:nvPr/>
            </p:nvGrpSpPr>
            <p:grpSpPr>
              <a:xfrm rot="10800000" flipH="1">
                <a:off x="2921" y="8825"/>
                <a:ext cx="169" cy="183"/>
                <a:chOff x="2521" y="14109"/>
                <a:chExt cx="144" cy="147"/>
              </a:xfrm>
            </p:grpSpPr>
            <p:cxnSp>
              <p:nvCxnSpPr>
                <p:cNvPr id="1878" name="Google Shape;1878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79" name="Google Shape;1879;p13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80" name="Google Shape;1880;p13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81" name="Google Shape;1881;p13"/>
              <p:cNvGrpSpPr/>
              <p:nvPr/>
            </p:nvGrpSpPr>
            <p:grpSpPr>
              <a:xfrm rot="10800000" flipH="1">
                <a:off x="3256" y="8825"/>
                <a:ext cx="170" cy="183"/>
                <a:chOff x="2520" y="14109"/>
                <a:chExt cx="145" cy="147"/>
              </a:xfrm>
            </p:grpSpPr>
            <p:cxnSp>
              <p:nvCxnSpPr>
                <p:cNvPr id="1882" name="Google Shape;1882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83" name="Google Shape;1883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84" name="Google Shape;1884;p13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85" name="Google Shape;1885;p13"/>
              <p:cNvGrpSpPr/>
              <p:nvPr/>
            </p:nvGrpSpPr>
            <p:grpSpPr>
              <a:xfrm rot="10800000" flipH="1">
                <a:off x="3590" y="8825"/>
                <a:ext cx="168" cy="183"/>
                <a:chOff x="2521" y="14109"/>
                <a:chExt cx="143" cy="147"/>
              </a:xfrm>
            </p:grpSpPr>
            <p:cxnSp>
              <p:nvCxnSpPr>
                <p:cNvPr id="1886" name="Google Shape;1886;p13"/>
                <p:cNvCxnSpPr/>
                <p:nvPr/>
              </p:nvCxnSpPr>
              <p:spPr>
                <a:xfrm>
                  <a:off x="2594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87" name="Google Shape;1887;p13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88" name="Google Shape;1888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89" name="Google Shape;1889;p13"/>
              <p:cNvGrpSpPr/>
              <p:nvPr/>
            </p:nvGrpSpPr>
            <p:grpSpPr>
              <a:xfrm rot="10800000" flipH="1">
                <a:off x="6960" y="8825"/>
                <a:ext cx="170" cy="183"/>
                <a:chOff x="2519" y="14109"/>
                <a:chExt cx="145" cy="147"/>
              </a:xfrm>
            </p:grpSpPr>
            <p:cxnSp>
              <p:nvCxnSpPr>
                <p:cNvPr id="1890" name="Google Shape;1890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91" name="Google Shape;1891;p13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92" name="Google Shape;1892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93" name="Google Shape;1893;p13"/>
              <p:cNvGrpSpPr/>
              <p:nvPr/>
            </p:nvGrpSpPr>
            <p:grpSpPr>
              <a:xfrm rot="10800000" flipH="1">
                <a:off x="6625" y="8825"/>
                <a:ext cx="168" cy="183"/>
                <a:chOff x="2521" y="14109"/>
                <a:chExt cx="143" cy="147"/>
              </a:xfrm>
            </p:grpSpPr>
            <p:cxnSp>
              <p:nvCxnSpPr>
                <p:cNvPr id="1894" name="Google Shape;1894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95" name="Google Shape;1895;p13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96" name="Google Shape;1896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97" name="Google Shape;1897;p13"/>
              <p:cNvGrpSpPr/>
              <p:nvPr/>
            </p:nvGrpSpPr>
            <p:grpSpPr>
              <a:xfrm rot="10800000" flipH="1">
                <a:off x="6288" y="8825"/>
                <a:ext cx="167" cy="183"/>
                <a:chOff x="2521" y="14109"/>
                <a:chExt cx="142" cy="147"/>
              </a:xfrm>
            </p:grpSpPr>
            <p:cxnSp>
              <p:nvCxnSpPr>
                <p:cNvPr id="1898" name="Google Shape;1898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99" name="Google Shape;1899;p13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00" name="Google Shape;1900;p13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01" name="Google Shape;1901;p13"/>
              <p:cNvGrpSpPr/>
              <p:nvPr/>
            </p:nvGrpSpPr>
            <p:grpSpPr>
              <a:xfrm rot="10800000" flipH="1">
                <a:off x="5950" y="8828"/>
                <a:ext cx="170" cy="180"/>
                <a:chOff x="2520" y="14108"/>
                <a:chExt cx="145" cy="145"/>
              </a:xfrm>
            </p:grpSpPr>
            <p:cxnSp>
              <p:nvCxnSpPr>
                <p:cNvPr id="1902" name="Google Shape;1902;p13"/>
                <p:cNvCxnSpPr/>
                <p:nvPr/>
              </p:nvCxnSpPr>
              <p:spPr>
                <a:xfrm>
                  <a:off x="2593" y="14108"/>
                  <a:ext cx="0" cy="14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03" name="Google Shape;1903;p13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04" name="Google Shape;1904;p13"/>
                <p:cNvCxnSpPr/>
                <p:nvPr/>
              </p:nvCxnSpPr>
              <p:spPr>
                <a:xfrm>
                  <a:off x="2665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05" name="Google Shape;1905;p13"/>
              <p:cNvGrpSpPr/>
              <p:nvPr/>
            </p:nvGrpSpPr>
            <p:grpSpPr>
              <a:xfrm rot="10800000" flipH="1">
                <a:off x="5613" y="8825"/>
                <a:ext cx="170" cy="183"/>
                <a:chOff x="2520" y="14109"/>
                <a:chExt cx="145" cy="147"/>
              </a:xfrm>
            </p:grpSpPr>
            <p:cxnSp>
              <p:nvCxnSpPr>
                <p:cNvPr id="1906" name="Google Shape;1906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07" name="Google Shape;1907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08" name="Google Shape;1908;p13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09" name="Google Shape;1909;p13"/>
              <p:cNvGrpSpPr/>
              <p:nvPr/>
            </p:nvGrpSpPr>
            <p:grpSpPr>
              <a:xfrm rot="10800000" flipH="1">
                <a:off x="5275" y="8828"/>
                <a:ext cx="170" cy="180"/>
                <a:chOff x="2519" y="14108"/>
                <a:chExt cx="145" cy="145"/>
              </a:xfrm>
            </p:grpSpPr>
            <p:cxnSp>
              <p:nvCxnSpPr>
                <p:cNvPr id="1910" name="Google Shape;1910;p13"/>
                <p:cNvCxnSpPr/>
                <p:nvPr/>
              </p:nvCxnSpPr>
              <p:spPr>
                <a:xfrm>
                  <a:off x="2592" y="14108"/>
                  <a:ext cx="0" cy="14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11" name="Google Shape;1911;p13"/>
                <p:cNvCxnSpPr/>
                <p:nvPr/>
              </p:nvCxnSpPr>
              <p:spPr>
                <a:xfrm>
                  <a:off x="2519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12" name="Google Shape;1912;p13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13" name="Google Shape;1913;p13"/>
              <p:cNvGrpSpPr/>
              <p:nvPr/>
            </p:nvGrpSpPr>
            <p:grpSpPr>
              <a:xfrm rot="10800000" flipH="1">
                <a:off x="4940" y="8825"/>
                <a:ext cx="170" cy="183"/>
                <a:chOff x="2520" y="14109"/>
                <a:chExt cx="145" cy="147"/>
              </a:xfrm>
            </p:grpSpPr>
            <p:cxnSp>
              <p:nvCxnSpPr>
                <p:cNvPr id="1914" name="Google Shape;1914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15" name="Google Shape;1915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16" name="Google Shape;1916;p13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17" name="Google Shape;1917;p13"/>
              <p:cNvGrpSpPr/>
              <p:nvPr/>
            </p:nvGrpSpPr>
            <p:grpSpPr>
              <a:xfrm rot="10800000" flipH="1">
                <a:off x="4603" y="8825"/>
                <a:ext cx="170" cy="183"/>
                <a:chOff x="2520" y="14109"/>
                <a:chExt cx="145" cy="147"/>
              </a:xfrm>
            </p:grpSpPr>
            <p:cxnSp>
              <p:nvCxnSpPr>
                <p:cNvPr id="1918" name="Google Shape;1918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19" name="Google Shape;1919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20" name="Google Shape;1920;p13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21" name="Google Shape;1921;p13"/>
              <p:cNvGrpSpPr/>
              <p:nvPr/>
            </p:nvGrpSpPr>
            <p:grpSpPr>
              <a:xfrm rot="10800000" flipH="1">
                <a:off x="4265" y="8825"/>
                <a:ext cx="170" cy="183"/>
                <a:chOff x="2520" y="14109"/>
                <a:chExt cx="145" cy="147"/>
              </a:xfrm>
            </p:grpSpPr>
            <p:cxnSp>
              <p:nvCxnSpPr>
                <p:cNvPr id="1922" name="Google Shape;1922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23" name="Google Shape;1923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24" name="Google Shape;1924;p13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25" name="Google Shape;1925;p13"/>
              <p:cNvGrpSpPr/>
              <p:nvPr/>
            </p:nvGrpSpPr>
            <p:grpSpPr>
              <a:xfrm rot="10800000" flipH="1">
                <a:off x="3930" y="8825"/>
                <a:ext cx="168" cy="183"/>
                <a:chOff x="2521" y="14109"/>
                <a:chExt cx="143" cy="147"/>
              </a:xfrm>
            </p:grpSpPr>
            <p:cxnSp>
              <p:nvCxnSpPr>
                <p:cNvPr id="1926" name="Google Shape;1926;p13"/>
                <p:cNvCxnSpPr/>
                <p:nvPr/>
              </p:nvCxnSpPr>
              <p:spPr>
                <a:xfrm>
                  <a:off x="2594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27" name="Google Shape;1927;p13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28" name="Google Shape;1928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29" name="Google Shape;1929;p13"/>
              <p:cNvGrpSpPr/>
              <p:nvPr/>
            </p:nvGrpSpPr>
            <p:grpSpPr>
              <a:xfrm rot="10800000" flipH="1">
                <a:off x="9992" y="8825"/>
                <a:ext cx="170" cy="183"/>
                <a:chOff x="2519" y="14109"/>
                <a:chExt cx="145" cy="147"/>
              </a:xfrm>
            </p:grpSpPr>
            <p:cxnSp>
              <p:nvCxnSpPr>
                <p:cNvPr id="1930" name="Google Shape;1930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31" name="Google Shape;1931;p13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32" name="Google Shape;1932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33" name="Google Shape;1933;p13"/>
              <p:cNvGrpSpPr/>
              <p:nvPr/>
            </p:nvGrpSpPr>
            <p:grpSpPr>
              <a:xfrm rot="10800000" flipH="1">
                <a:off x="9655" y="8825"/>
                <a:ext cx="170" cy="183"/>
                <a:chOff x="2519" y="14109"/>
                <a:chExt cx="145" cy="147"/>
              </a:xfrm>
            </p:grpSpPr>
            <p:cxnSp>
              <p:nvCxnSpPr>
                <p:cNvPr id="1934" name="Google Shape;1934;p13"/>
                <p:cNvCxnSpPr/>
                <p:nvPr/>
              </p:nvCxnSpPr>
              <p:spPr>
                <a:xfrm>
                  <a:off x="2591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35" name="Google Shape;1935;p13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36" name="Google Shape;1936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37" name="Google Shape;1937;p13"/>
              <p:cNvGrpSpPr/>
              <p:nvPr/>
            </p:nvGrpSpPr>
            <p:grpSpPr>
              <a:xfrm rot="10800000" flipH="1">
                <a:off x="9318" y="8825"/>
                <a:ext cx="169" cy="183"/>
                <a:chOff x="2519" y="14109"/>
                <a:chExt cx="144" cy="147"/>
              </a:xfrm>
            </p:grpSpPr>
            <p:cxnSp>
              <p:nvCxnSpPr>
                <p:cNvPr id="1938" name="Google Shape;1938;p13"/>
                <p:cNvCxnSpPr/>
                <p:nvPr/>
              </p:nvCxnSpPr>
              <p:spPr>
                <a:xfrm>
                  <a:off x="2591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39" name="Google Shape;1939;p13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40" name="Google Shape;1940;p13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41" name="Google Shape;1941;p13"/>
              <p:cNvGrpSpPr/>
              <p:nvPr/>
            </p:nvGrpSpPr>
            <p:grpSpPr>
              <a:xfrm rot="10800000" flipH="1">
                <a:off x="8982" y="8825"/>
                <a:ext cx="168" cy="183"/>
                <a:chOff x="2520" y="14109"/>
                <a:chExt cx="143" cy="147"/>
              </a:xfrm>
            </p:grpSpPr>
            <p:cxnSp>
              <p:nvCxnSpPr>
                <p:cNvPr id="1942" name="Google Shape;1942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43" name="Google Shape;1943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44" name="Google Shape;1944;p13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45" name="Google Shape;1945;p13"/>
              <p:cNvGrpSpPr/>
              <p:nvPr/>
            </p:nvGrpSpPr>
            <p:grpSpPr>
              <a:xfrm rot="10800000" flipH="1">
                <a:off x="8645" y="8825"/>
                <a:ext cx="168" cy="183"/>
                <a:chOff x="2520" y="14109"/>
                <a:chExt cx="143" cy="147"/>
              </a:xfrm>
            </p:grpSpPr>
            <p:cxnSp>
              <p:nvCxnSpPr>
                <p:cNvPr id="1946" name="Google Shape;1946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47" name="Google Shape;1947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48" name="Google Shape;1948;p13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49" name="Google Shape;1949;p13"/>
              <p:cNvGrpSpPr/>
              <p:nvPr/>
            </p:nvGrpSpPr>
            <p:grpSpPr>
              <a:xfrm rot="10800000" flipH="1">
                <a:off x="8308" y="8825"/>
                <a:ext cx="169" cy="183"/>
                <a:chOff x="2520" y="14109"/>
                <a:chExt cx="144" cy="147"/>
              </a:xfrm>
            </p:grpSpPr>
            <p:cxnSp>
              <p:nvCxnSpPr>
                <p:cNvPr id="1950" name="Google Shape;1950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51" name="Google Shape;1951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52" name="Google Shape;1952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53" name="Google Shape;1953;p13"/>
              <p:cNvGrpSpPr/>
              <p:nvPr/>
            </p:nvGrpSpPr>
            <p:grpSpPr>
              <a:xfrm rot="10800000" flipH="1">
                <a:off x="7970" y="8828"/>
                <a:ext cx="170" cy="180"/>
                <a:chOff x="2519" y="14108"/>
                <a:chExt cx="145" cy="145"/>
              </a:xfrm>
            </p:grpSpPr>
            <p:cxnSp>
              <p:nvCxnSpPr>
                <p:cNvPr id="1954" name="Google Shape;1954;p13"/>
                <p:cNvCxnSpPr/>
                <p:nvPr/>
              </p:nvCxnSpPr>
              <p:spPr>
                <a:xfrm>
                  <a:off x="2592" y="14108"/>
                  <a:ext cx="0" cy="14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55" name="Google Shape;1955;p13"/>
                <p:cNvCxnSpPr/>
                <p:nvPr/>
              </p:nvCxnSpPr>
              <p:spPr>
                <a:xfrm>
                  <a:off x="2519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56" name="Google Shape;1956;p13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57" name="Google Shape;1957;p13"/>
              <p:cNvGrpSpPr/>
              <p:nvPr/>
            </p:nvGrpSpPr>
            <p:grpSpPr>
              <a:xfrm rot="10800000" flipH="1">
                <a:off x="7633" y="8825"/>
                <a:ext cx="170" cy="183"/>
                <a:chOff x="2519" y="14109"/>
                <a:chExt cx="145" cy="147"/>
              </a:xfrm>
            </p:grpSpPr>
            <p:cxnSp>
              <p:nvCxnSpPr>
                <p:cNvPr id="1958" name="Google Shape;1958;p13"/>
                <p:cNvCxnSpPr/>
                <p:nvPr/>
              </p:nvCxnSpPr>
              <p:spPr>
                <a:xfrm>
                  <a:off x="2591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59" name="Google Shape;1959;p13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60" name="Google Shape;1960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61" name="Google Shape;1961;p13"/>
              <p:cNvGrpSpPr/>
              <p:nvPr/>
            </p:nvGrpSpPr>
            <p:grpSpPr>
              <a:xfrm rot="10800000" flipH="1">
                <a:off x="7298" y="8825"/>
                <a:ext cx="169" cy="183"/>
                <a:chOff x="2520" y="14109"/>
                <a:chExt cx="144" cy="147"/>
              </a:xfrm>
            </p:grpSpPr>
            <p:cxnSp>
              <p:nvCxnSpPr>
                <p:cNvPr id="1962" name="Google Shape;1962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63" name="Google Shape;1963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964" name="Google Shape;1964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965" name="Google Shape;1965;p13"/>
            <p:cNvSpPr txBox="1"/>
            <p:nvPr/>
          </p:nvSpPr>
          <p:spPr>
            <a:xfrm>
              <a:off x="1028" y="4764"/>
              <a:ext cx="1332" cy="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Remarques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66" name="Google Shape;1966;p13"/>
            <p:cNvCxnSpPr/>
            <p:nvPr/>
          </p:nvCxnSpPr>
          <p:spPr>
            <a:xfrm>
              <a:off x="7118" y="3151"/>
              <a:ext cx="3363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67" name="Google Shape;1967;p13"/>
            <p:cNvCxnSpPr/>
            <p:nvPr/>
          </p:nvCxnSpPr>
          <p:spPr>
            <a:xfrm flipH="1">
              <a:off x="2652" y="6902"/>
              <a:ext cx="10" cy="342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68" name="Google Shape;1968;p13"/>
            <p:cNvCxnSpPr/>
            <p:nvPr/>
          </p:nvCxnSpPr>
          <p:spPr>
            <a:xfrm rot="10800000" flipH="1">
              <a:off x="4066" y="3819"/>
              <a:ext cx="1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69" name="Google Shape;1969;p13"/>
            <p:cNvCxnSpPr/>
            <p:nvPr/>
          </p:nvCxnSpPr>
          <p:spPr>
            <a:xfrm>
              <a:off x="4055" y="3808"/>
              <a:ext cx="1008" cy="11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0" name="Google Shape;1970;p13"/>
            <p:cNvCxnSpPr/>
            <p:nvPr/>
          </p:nvCxnSpPr>
          <p:spPr>
            <a:xfrm rot="10800000">
              <a:off x="5419" y="3145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1" name="Google Shape;1971;p13"/>
            <p:cNvCxnSpPr/>
            <p:nvPr/>
          </p:nvCxnSpPr>
          <p:spPr>
            <a:xfrm>
              <a:off x="5750" y="3145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2" name="Google Shape;1972;p13"/>
            <p:cNvCxnSpPr/>
            <p:nvPr/>
          </p:nvCxnSpPr>
          <p:spPr>
            <a:xfrm>
              <a:off x="6092" y="3808"/>
              <a:ext cx="1026" cy="11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3" name="Google Shape;1973;p13"/>
            <p:cNvCxnSpPr/>
            <p:nvPr/>
          </p:nvCxnSpPr>
          <p:spPr>
            <a:xfrm>
              <a:off x="3737" y="3819"/>
              <a:ext cx="0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4" name="Google Shape;1974;p13"/>
            <p:cNvCxnSpPr/>
            <p:nvPr/>
          </p:nvCxnSpPr>
          <p:spPr>
            <a:xfrm>
              <a:off x="5750" y="3154"/>
              <a:ext cx="337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5" name="Google Shape;1975;p13"/>
            <p:cNvCxnSpPr/>
            <p:nvPr/>
          </p:nvCxnSpPr>
          <p:spPr>
            <a:xfrm rot="10800000">
              <a:off x="2726" y="3819"/>
              <a:ext cx="0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6" name="Google Shape;1976;p13"/>
            <p:cNvCxnSpPr/>
            <p:nvPr/>
          </p:nvCxnSpPr>
          <p:spPr>
            <a:xfrm rot="10800000">
              <a:off x="6092" y="3145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7" name="Google Shape;1977;p13"/>
            <p:cNvCxnSpPr/>
            <p:nvPr/>
          </p:nvCxnSpPr>
          <p:spPr>
            <a:xfrm>
              <a:off x="7118" y="3130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978" name="Google Shape;1978;p13"/>
          <p:cNvGrpSpPr/>
          <p:nvPr/>
        </p:nvGrpSpPr>
        <p:grpSpPr>
          <a:xfrm>
            <a:off x="611187" y="3325812"/>
            <a:ext cx="6623050" cy="1927225"/>
            <a:chOff x="962" y="6605"/>
            <a:chExt cx="10431" cy="3036"/>
          </a:xfrm>
        </p:grpSpPr>
        <p:grpSp>
          <p:nvGrpSpPr>
            <p:cNvPr id="1979" name="Google Shape;1979;p13"/>
            <p:cNvGrpSpPr/>
            <p:nvPr/>
          </p:nvGrpSpPr>
          <p:grpSpPr>
            <a:xfrm>
              <a:off x="2437" y="7050"/>
              <a:ext cx="8251" cy="430"/>
              <a:chOff x="2276" y="11377"/>
              <a:chExt cx="8251" cy="430"/>
            </a:xfrm>
          </p:grpSpPr>
          <p:sp>
            <p:nvSpPr>
              <p:cNvPr id="1980" name="Google Shape;1980;p13"/>
              <p:cNvSpPr txBox="1"/>
              <p:nvPr/>
            </p:nvSpPr>
            <p:spPr>
              <a:xfrm>
                <a:off x="995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13"/>
              <p:cNvSpPr txBox="1"/>
              <p:nvPr/>
            </p:nvSpPr>
            <p:spPr>
              <a:xfrm>
                <a:off x="9614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13"/>
              <p:cNvSpPr txBox="1"/>
              <p:nvPr/>
            </p:nvSpPr>
            <p:spPr>
              <a:xfrm>
                <a:off x="9279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13"/>
              <p:cNvSpPr txBox="1"/>
              <p:nvPr/>
            </p:nvSpPr>
            <p:spPr>
              <a:xfrm>
                <a:off x="8942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4" name="Google Shape;1984;p13"/>
              <p:cNvSpPr txBox="1"/>
              <p:nvPr/>
            </p:nvSpPr>
            <p:spPr>
              <a:xfrm>
                <a:off x="8607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13"/>
              <p:cNvSpPr txBox="1"/>
              <p:nvPr/>
            </p:nvSpPr>
            <p:spPr>
              <a:xfrm>
                <a:off x="8269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13"/>
              <p:cNvSpPr txBox="1"/>
              <p:nvPr/>
            </p:nvSpPr>
            <p:spPr>
              <a:xfrm>
                <a:off x="793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13"/>
              <p:cNvSpPr txBox="1"/>
              <p:nvPr/>
            </p:nvSpPr>
            <p:spPr>
              <a:xfrm>
                <a:off x="7599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13"/>
              <p:cNvSpPr txBox="1"/>
              <p:nvPr/>
            </p:nvSpPr>
            <p:spPr>
              <a:xfrm>
                <a:off x="726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13"/>
              <p:cNvSpPr txBox="1"/>
              <p:nvPr/>
            </p:nvSpPr>
            <p:spPr>
              <a:xfrm>
                <a:off x="6924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13"/>
              <p:cNvSpPr txBox="1"/>
              <p:nvPr/>
            </p:nvSpPr>
            <p:spPr>
              <a:xfrm>
                <a:off x="6589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13"/>
              <p:cNvSpPr txBox="1"/>
              <p:nvPr/>
            </p:nvSpPr>
            <p:spPr>
              <a:xfrm>
                <a:off x="6254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13"/>
              <p:cNvSpPr txBox="1"/>
              <p:nvPr/>
            </p:nvSpPr>
            <p:spPr>
              <a:xfrm>
                <a:off x="5916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3" name="Google Shape;1993;p13"/>
              <p:cNvSpPr txBox="1"/>
              <p:nvPr/>
            </p:nvSpPr>
            <p:spPr>
              <a:xfrm>
                <a:off x="5579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13"/>
              <p:cNvSpPr txBox="1"/>
              <p:nvPr/>
            </p:nvSpPr>
            <p:spPr>
              <a:xfrm>
                <a:off x="524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p13"/>
              <p:cNvSpPr txBox="1"/>
              <p:nvPr/>
            </p:nvSpPr>
            <p:spPr>
              <a:xfrm>
                <a:off x="429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13"/>
              <p:cNvSpPr txBox="1"/>
              <p:nvPr/>
            </p:nvSpPr>
            <p:spPr>
              <a:xfrm>
                <a:off x="396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13"/>
              <p:cNvSpPr txBox="1"/>
              <p:nvPr/>
            </p:nvSpPr>
            <p:spPr>
              <a:xfrm>
                <a:off x="2276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13"/>
              <p:cNvSpPr txBox="1"/>
              <p:nvPr/>
            </p:nvSpPr>
            <p:spPr>
              <a:xfrm>
                <a:off x="261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13"/>
              <p:cNvSpPr txBox="1"/>
              <p:nvPr/>
            </p:nvSpPr>
            <p:spPr>
              <a:xfrm>
                <a:off x="295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13"/>
              <p:cNvSpPr txBox="1"/>
              <p:nvPr/>
            </p:nvSpPr>
            <p:spPr>
              <a:xfrm>
                <a:off x="362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13"/>
              <p:cNvSpPr txBox="1"/>
              <p:nvPr/>
            </p:nvSpPr>
            <p:spPr>
              <a:xfrm>
                <a:off x="3286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13"/>
              <p:cNvSpPr txBox="1"/>
              <p:nvPr/>
            </p:nvSpPr>
            <p:spPr>
              <a:xfrm>
                <a:off x="4634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3" name="Google Shape;2003;p13"/>
              <p:cNvSpPr txBox="1"/>
              <p:nvPr/>
            </p:nvSpPr>
            <p:spPr>
              <a:xfrm>
                <a:off x="4969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4" name="Google Shape;2004;p13"/>
            <p:cNvGrpSpPr/>
            <p:nvPr/>
          </p:nvGrpSpPr>
          <p:grpSpPr>
            <a:xfrm>
              <a:off x="1025" y="6605"/>
              <a:ext cx="10368" cy="2604"/>
              <a:chOff x="864" y="10800"/>
              <a:chExt cx="10368" cy="2604"/>
            </a:xfrm>
          </p:grpSpPr>
          <p:sp>
            <p:nvSpPr>
              <p:cNvPr id="2005" name="Google Shape;2005;p13"/>
              <p:cNvSpPr txBox="1"/>
              <p:nvPr/>
            </p:nvSpPr>
            <p:spPr>
              <a:xfrm>
                <a:off x="10224" y="10800"/>
                <a:ext cx="1008" cy="5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total des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heures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6" name="Google Shape;2006;p13"/>
              <p:cNvSpPr txBox="1"/>
              <p:nvPr/>
            </p:nvSpPr>
            <p:spPr>
              <a:xfrm>
                <a:off x="1584" y="12971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7" name="Google Shape;2007;p13"/>
              <p:cNvSpPr txBox="1"/>
              <p:nvPr/>
            </p:nvSpPr>
            <p:spPr>
              <a:xfrm>
                <a:off x="1296" y="11590"/>
                <a:ext cx="863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repos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8" name="Google Shape;2008;p13"/>
              <p:cNvSpPr txBox="1"/>
              <p:nvPr/>
            </p:nvSpPr>
            <p:spPr>
              <a:xfrm>
                <a:off x="864" y="11935"/>
                <a:ext cx="129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couchette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9" name="Google Shape;2009;p13"/>
              <p:cNvSpPr txBox="1"/>
              <p:nvPr/>
            </p:nvSpPr>
            <p:spPr>
              <a:xfrm>
                <a:off x="1009" y="12280"/>
                <a:ext cx="115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conduite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0" name="Google Shape;2010;p13"/>
              <p:cNvSpPr txBox="1"/>
              <p:nvPr/>
            </p:nvSpPr>
            <p:spPr>
              <a:xfrm>
                <a:off x="1151" y="12626"/>
                <a:ext cx="1008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1" name="Google Shape;2011;p13"/>
              <p:cNvSpPr txBox="1"/>
              <p:nvPr/>
            </p:nvSpPr>
            <p:spPr>
              <a:xfrm>
                <a:off x="1584" y="11243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2" name="Google Shape;2012;p13"/>
            <p:cNvGrpSpPr/>
            <p:nvPr/>
          </p:nvGrpSpPr>
          <p:grpSpPr>
            <a:xfrm>
              <a:off x="2437" y="8778"/>
              <a:ext cx="8251" cy="430"/>
              <a:chOff x="2276" y="11377"/>
              <a:chExt cx="8251" cy="430"/>
            </a:xfrm>
          </p:grpSpPr>
          <p:sp>
            <p:nvSpPr>
              <p:cNvPr id="2013" name="Google Shape;2013;p13"/>
              <p:cNvSpPr txBox="1"/>
              <p:nvPr/>
            </p:nvSpPr>
            <p:spPr>
              <a:xfrm>
                <a:off x="995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4" name="Google Shape;2014;p13"/>
              <p:cNvSpPr txBox="1"/>
              <p:nvPr/>
            </p:nvSpPr>
            <p:spPr>
              <a:xfrm>
                <a:off x="9614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5" name="Google Shape;2015;p13"/>
              <p:cNvSpPr txBox="1"/>
              <p:nvPr/>
            </p:nvSpPr>
            <p:spPr>
              <a:xfrm>
                <a:off x="9279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6" name="Google Shape;2016;p13"/>
              <p:cNvSpPr txBox="1"/>
              <p:nvPr/>
            </p:nvSpPr>
            <p:spPr>
              <a:xfrm>
                <a:off x="8942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7" name="Google Shape;2017;p13"/>
              <p:cNvSpPr txBox="1"/>
              <p:nvPr/>
            </p:nvSpPr>
            <p:spPr>
              <a:xfrm>
                <a:off x="8607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8" name="Google Shape;2018;p13"/>
              <p:cNvSpPr txBox="1"/>
              <p:nvPr/>
            </p:nvSpPr>
            <p:spPr>
              <a:xfrm>
                <a:off x="8269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9" name="Google Shape;2019;p13"/>
              <p:cNvSpPr txBox="1"/>
              <p:nvPr/>
            </p:nvSpPr>
            <p:spPr>
              <a:xfrm>
                <a:off x="793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0" name="Google Shape;2020;p13"/>
              <p:cNvSpPr txBox="1"/>
              <p:nvPr/>
            </p:nvSpPr>
            <p:spPr>
              <a:xfrm>
                <a:off x="7599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1" name="Google Shape;2021;p13"/>
              <p:cNvSpPr txBox="1"/>
              <p:nvPr/>
            </p:nvSpPr>
            <p:spPr>
              <a:xfrm>
                <a:off x="726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2" name="Google Shape;2022;p13"/>
              <p:cNvSpPr txBox="1"/>
              <p:nvPr/>
            </p:nvSpPr>
            <p:spPr>
              <a:xfrm>
                <a:off x="6924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3" name="Google Shape;2023;p13"/>
              <p:cNvSpPr txBox="1"/>
              <p:nvPr/>
            </p:nvSpPr>
            <p:spPr>
              <a:xfrm>
                <a:off x="6589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4" name="Google Shape;2024;p13"/>
              <p:cNvSpPr txBox="1"/>
              <p:nvPr/>
            </p:nvSpPr>
            <p:spPr>
              <a:xfrm>
                <a:off x="6254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5" name="Google Shape;2025;p13"/>
              <p:cNvSpPr txBox="1"/>
              <p:nvPr/>
            </p:nvSpPr>
            <p:spPr>
              <a:xfrm>
                <a:off x="5916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6" name="Google Shape;2026;p13"/>
              <p:cNvSpPr txBox="1"/>
              <p:nvPr/>
            </p:nvSpPr>
            <p:spPr>
              <a:xfrm>
                <a:off x="5579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p13"/>
              <p:cNvSpPr txBox="1"/>
              <p:nvPr/>
            </p:nvSpPr>
            <p:spPr>
              <a:xfrm>
                <a:off x="524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8" name="Google Shape;2028;p13"/>
              <p:cNvSpPr txBox="1"/>
              <p:nvPr/>
            </p:nvSpPr>
            <p:spPr>
              <a:xfrm>
                <a:off x="429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9" name="Google Shape;2029;p13"/>
              <p:cNvSpPr txBox="1"/>
              <p:nvPr/>
            </p:nvSpPr>
            <p:spPr>
              <a:xfrm>
                <a:off x="396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0" name="Google Shape;2030;p13"/>
              <p:cNvSpPr txBox="1"/>
              <p:nvPr/>
            </p:nvSpPr>
            <p:spPr>
              <a:xfrm>
                <a:off x="2276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1" name="Google Shape;2031;p13"/>
              <p:cNvSpPr txBox="1"/>
              <p:nvPr/>
            </p:nvSpPr>
            <p:spPr>
              <a:xfrm>
                <a:off x="261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p13"/>
              <p:cNvSpPr txBox="1"/>
              <p:nvPr/>
            </p:nvSpPr>
            <p:spPr>
              <a:xfrm>
                <a:off x="295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p13"/>
              <p:cNvSpPr txBox="1"/>
              <p:nvPr/>
            </p:nvSpPr>
            <p:spPr>
              <a:xfrm>
                <a:off x="362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p13"/>
              <p:cNvSpPr txBox="1"/>
              <p:nvPr/>
            </p:nvSpPr>
            <p:spPr>
              <a:xfrm>
                <a:off x="3286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p13"/>
              <p:cNvSpPr txBox="1"/>
              <p:nvPr/>
            </p:nvSpPr>
            <p:spPr>
              <a:xfrm>
                <a:off x="4634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p13"/>
              <p:cNvSpPr txBox="1"/>
              <p:nvPr/>
            </p:nvSpPr>
            <p:spPr>
              <a:xfrm>
                <a:off x="4969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7" name="Google Shape;2037;p13"/>
            <p:cNvGrpSpPr/>
            <p:nvPr/>
          </p:nvGrpSpPr>
          <p:grpSpPr>
            <a:xfrm>
              <a:off x="2321" y="7403"/>
              <a:ext cx="8927" cy="2147"/>
              <a:chOff x="2160" y="7037"/>
              <a:chExt cx="8927" cy="2147"/>
            </a:xfrm>
          </p:grpSpPr>
          <p:grpSp>
            <p:nvGrpSpPr>
              <p:cNvPr id="2038" name="Google Shape;2038;p13"/>
              <p:cNvGrpSpPr/>
              <p:nvPr/>
            </p:nvGrpSpPr>
            <p:grpSpPr>
              <a:xfrm>
                <a:off x="2161" y="7374"/>
                <a:ext cx="8084" cy="1011"/>
                <a:chOff x="2881" y="12090"/>
                <a:chExt cx="6910" cy="864"/>
              </a:xfrm>
            </p:grpSpPr>
            <p:cxnSp>
              <p:nvCxnSpPr>
                <p:cNvPr id="2039" name="Google Shape;2039;p13"/>
                <p:cNvCxnSpPr/>
                <p:nvPr/>
              </p:nvCxnSpPr>
              <p:spPr>
                <a:xfrm>
                  <a:off x="2881" y="12090"/>
                  <a:ext cx="6910" cy="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40" name="Google Shape;2040;p13"/>
                <p:cNvCxnSpPr/>
                <p:nvPr/>
              </p:nvCxnSpPr>
              <p:spPr>
                <a:xfrm>
                  <a:off x="2881" y="12379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41" name="Google Shape;2041;p13"/>
                <p:cNvCxnSpPr/>
                <p:nvPr/>
              </p:nvCxnSpPr>
              <p:spPr>
                <a:xfrm>
                  <a:off x="2881" y="12665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42" name="Google Shape;2042;p13"/>
                <p:cNvCxnSpPr/>
                <p:nvPr/>
              </p:nvCxnSpPr>
              <p:spPr>
                <a:xfrm>
                  <a:off x="2881" y="12954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43" name="Google Shape;2043;p13"/>
              <p:cNvGrpSpPr/>
              <p:nvPr/>
            </p:nvGrpSpPr>
            <p:grpSpPr>
              <a:xfrm>
                <a:off x="5276" y="8217"/>
                <a:ext cx="170" cy="168"/>
                <a:chOff x="2520" y="14112"/>
                <a:chExt cx="145" cy="144"/>
              </a:xfrm>
            </p:grpSpPr>
            <p:cxnSp>
              <p:nvCxnSpPr>
                <p:cNvPr id="2044" name="Google Shape;2044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45" name="Google Shape;2045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46" name="Google Shape;2046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47" name="Google Shape;2047;p13"/>
              <p:cNvGrpSpPr/>
              <p:nvPr/>
            </p:nvGrpSpPr>
            <p:grpSpPr>
              <a:xfrm>
                <a:off x="5949" y="8217"/>
                <a:ext cx="170" cy="168"/>
                <a:chOff x="2519" y="14112"/>
                <a:chExt cx="145" cy="144"/>
              </a:xfrm>
            </p:grpSpPr>
            <p:cxnSp>
              <p:nvCxnSpPr>
                <p:cNvPr id="2048" name="Google Shape;2048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49" name="Google Shape;2049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50" name="Google Shape;2050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51" name="Google Shape;2051;p13"/>
              <p:cNvGrpSpPr/>
              <p:nvPr/>
            </p:nvGrpSpPr>
            <p:grpSpPr>
              <a:xfrm>
                <a:off x="6624" y="8217"/>
                <a:ext cx="170" cy="168"/>
                <a:chOff x="2520" y="14112"/>
                <a:chExt cx="145" cy="144"/>
              </a:xfrm>
            </p:grpSpPr>
            <p:cxnSp>
              <p:nvCxnSpPr>
                <p:cNvPr id="2052" name="Google Shape;2052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53" name="Google Shape;2053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54" name="Google Shape;2054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55" name="Google Shape;2055;p13"/>
              <p:cNvGrpSpPr/>
              <p:nvPr/>
            </p:nvGrpSpPr>
            <p:grpSpPr>
              <a:xfrm>
                <a:off x="7299" y="8217"/>
                <a:ext cx="168" cy="168"/>
                <a:chOff x="2521" y="14112"/>
                <a:chExt cx="144" cy="144"/>
              </a:xfrm>
            </p:grpSpPr>
            <p:cxnSp>
              <p:nvCxnSpPr>
                <p:cNvPr id="2056" name="Google Shape;2056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57" name="Google Shape;2057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58" name="Google Shape;2058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59" name="Google Shape;2059;p13"/>
              <p:cNvGrpSpPr/>
              <p:nvPr/>
            </p:nvGrpSpPr>
            <p:grpSpPr>
              <a:xfrm>
                <a:off x="7972" y="8217"/>
                <a:ext cx="167" cy="168"/>
                <a:chOff x="2520" y="14112"/>
                <a:chExt cx="143" cy="144"/>
              </a:xfrm>
            </p:grpSpPr>
            <p:cxnSp>
              <p:nvCxnSpPr>
                <p:cNvPr id="2060" name="Google Shape;2060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61" name="Google Shape;2061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62" name="Google Shape;2062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63" name="Google Shape;2063;p13"/>
              <p:cNvGrpSpPr/>
              <p:nvPr/>
            </p:nvGrpSpPr>
            <p:grpSpPr>
              <a:xfrm>
                <a:off x="8647" y="8217"/>
                <a:ext cx="167" cy="168"/>
                <a:chOff x="2521" y="14112"/>
                <a:chExt cx="143" cy="144"/>
              </a:xfrm>
            </p:grpSpPr>
            <p:cxnSp>
              <p:nvCxnSpPr>
                <p:cNvPr id="2064" name="Google Shape;2064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65" name="Google Shape;2065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66" name="Google Shape;2066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67" name="Google Shape;2067;p13"/>
              <p:cNvGrpSpPr/>
              <p:nvPr/>
            </p:nvGrpSpPr>
            <p:grpSpPr>
              <a:xfrm>
                <a:off x="4941" y="8217"/>
                <a:ext cx="168" cy="168"/>
                <a:chOff x="2521" y="14112"/>
                <a:chExt cx="144" cy="144"/>
              </a:xfrm>
            </p:grpSpPr>
            <p:cxnSp>
              <p:nvCxnSpPr>
                <p:cNvPr id="2068" name="Google Shape;2068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69" name="Google Shape;2069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70" name="Google Shape;2070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71" name="Google Shape;2071;p13"/>
              <p:cNvGrpSpPr/>
              <p:nvPr/>
            </p:nvGrpSpPr>
            <p:grpSpPr>
              <a:xfrm>
                <a:off x="8309" y="8217"/>
                <a:ext cx="168" cy="168"/>
                <a:chOff x="2520" y="14112"/>
                <a:chExt cx="144" cy="144"/>
              </a:xfrm>
            </p:grpSpPr>
            <p:cxnSp>
              <p:nvCxnSpPr>
                <p:cNvPr id="2072" name="Google Shape;2072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73" name="Google Shape;2073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74" name="Google Shape;2074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75" name="Google Shape;2075;p13"/>
              <p:cNvGrpSpPr/>
              <p:nvPr/>
            </p:nvGrpSpPr>
            <p:grpSpPr>
              <a:xfrm>
                <a:off x="7634" y="8217"/>
                <a:ext cx="168" cy="168"/>
                <a:chOff x="2519" y="14112"/>
                <a:chExt cx="144" cy="144"/>
              </a:xfrm>
            </p:grpSpPr>
            <p:cxnSp>
              <p:nvCxnSpPr>
                <p:cNvPr id="2076" name="Google Shape;2076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77" name="Google Shape;2077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78" name="Google Shape;2078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79" name="Google Shape;2079;p13"/>
              <p:cNvGrpSpPr/>
              <p:nvPr/>
            </p:nvGrpSpPr>
            <p:grpSpPr>
              <a:xfrm>
                <a:off x="6962" y="8217"/>
                <a:ext cx="167" cy="168"/>
                <a:chOff x="2521" y="14112"/>
                <a:chExt cx="142" cy="144"/>
              </a:xfrm>
            </p:grpSpPr>
            <p:cxnSp>
              <p:nvCxnSpPr>
                <p:cNvPr id="2080" name="Google Shape;2080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81" name="Google Shape;2081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82" name="Google Shape;2082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83" name="Google Shape;2083;p13"/>
              <p:cNvGrpSpPr/>
              <p:nvPr/>
            </p:nvGrpSpPr>
            <p:grpSpPr>
              <a:xfrm>
                <a:off x="6287" y="8217"/>
                <a:ext cx="169" cy="168"/>
                <a:chOff x="2520" y="14112"/>
                <a:chExt cx="144" cy="144"/>
              </a:xfrm>
            </p:grpSpPr>
            <p:cxnSp>
              <p:nvCxnSpPr>
                <p:cNvPr id="2084" name="Google Shape;2084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85" name="Google Shape;2085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86" name="Google Shape;2086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87" name="Google Shape;2087;p13"/>
              <p:cNvGrpSpPr/>
              <p:nvPr/>
            </p:nvGrpSpPr>
            <p:grpSpPr>
              <a:xfrm>
                <a:off x="9319" y="8217"/>
                <a:ext cx="168" cy="168"/>
                <a:chOff x="2520" y="14112"/>
                <a:chExt cx="143" cy="144"/>
              </a:xfrm>
            </p:grpSpPr>
            <p:cxnSp>
              <p:nvCxnSpPr>
                <p:cNvPr id="2088" name="Google Shape;2088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89" name="Google Shape;2089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90" name="Google Shape;2090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91" name="Google Shape;2091;p13"/>
              <p:cNvGrpSpPr/>
              <p:nvPr/>
            </p:nvGrpSpPr>
            <p:grpSpPr>
              <a:xfrm>
                <a:off x="9992" y="8217"/>
                <a:ext cx="170" cy="168"/>
                <a:chOff x="2519" y="14112"/>
                <a:chExt cx="145" cy="144"/>
              </a:xfrm>
            </p:grpSpPr>
            <p:cxnSp>
              <p:nvCxnSpPr>
                <p:cNvPr id="2092" name="Google Shape;2092;p13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93" name="Google Shape;2093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94" name="Google Shape;2094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95" name="Google Shape;2095;p13"/>
              <p:cNvGrpSpPr/>
              <p:nvPr/>
            </p:nvGrpSpPr>
            <p:grpSpPr>
              <a:xfrm>
                <a:off x="9655" y="8217"/>
                <a:ext cx="169" cy="168"/>
                <a:chOff x="2519" y="14112"/>
                <a:chExt cx="144" cy="144"/>
              </a:xfrm>
            </p:grpSpPr>
            <p:cxnSp>
              <p:nvCxnSpPr>
                <p:cNvPr id="2096" name="Google Shape;2096;p13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97" name="Google Shape;2097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98" name="Google Shape;2098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99" name="Google Shape;2099;p13"/>
              <p:cNvGrpSpPr/>
              <p:nvPr/>
            </p:nvGrpSpPr>
            <p:grpSpPr>
              <a:xfrm>
                <a:off x="8982" y="8217"/>
                <a:ext cx="168" cy="168"/>
                <a:chOff x="2519" y="14112"/>
                <a:chExt cx="144" cy="144"/>
              </a:xfrm>
            </p:grpSpPr>
            <p:cxnSp>
              <p:nvCxnSpPr>
                <p:cNvPr id="2100" name="Google Shape;2100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01" name="Google Shape;2101;p13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02" name="Google Shape;2102;p13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03" name="Google Shape;2103;p13"/>
              <p:cNvGrpSpPr/>
              <p:nvPr/>
            </p:nvGrpSpPr>
            <p:grpSpPr>
              <a:xfrm>
                <a:off x="5276" y="7880"/>
                <a:ext cx="170" cy="168"/>
                <a:chOff x="2520" y="14112"/>
                <a:chExt cx="145" cy="144"/>
              </a:xfrm>
            </p:grpSpPr>
            <p:cxnSp>
              <p:nvCxnSpPr>
                <p:cNvPr id="2104" name="Google Shape;2104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05" name="Google Shape;2105;p13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06" name="Google Shape;2106;p13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07" name="Google Shape;2107;p13"/>
              <p:cNvGrpSpPr/>
              <p:nvPr/>
            </p:nvGrpSpPr>
            <p:grpSpPr>
              <a:xfrm>
                <a:off x="5949" y="7880"/>
                <a:ext cx="170" cy="168"/>
                <a:chOff x="2519" y="14112"/>
                <a:chExt cx="145" cy="144"/>
              </a:xfrm>
            </p:grpSpPr>
            <p:cxnSp>
              <p:nvCxnSpPr>
                <p:cNvPr id="2108" name="Google Shape;2108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09" name="Google Shape;2109;p13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10" name="Google Shape;2110;p13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11" name="Google Shape;2111;p13"/>
              <p:cNvGrpSpPr/>
              <p:nvPr/>
            </p:nvGrpSpPr>
            <p:grpSpPr>
              <a:xfrm>
                <a:off x="6624" y="7880"/>
                <a:ext cx="170" cy="168"/>
                <a:chOff x="2520" y="14112"/>
                <a:chExt cx="145" cy="144"/>
              </a:xfrm>
            </p:grpSpPr>
            <p:cxnSp>
              <p:nvCxnSpPr>
                <p:cNvPr id="2112" name="Google Shape;2112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13" name="Google Shape;2113;p13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14" name="Google Shape;2114;p13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15" name="Google Shape;2115;p13"/>
              <p:cNvGrpSpPr/>
              <p:nvPr/>
            </p:nvGrpSpPr>
            <p:grpSpPr>
              <a:xfrm>
                <a:off x="7299" y="7880"/>
                <a:ext cx="168" cy="168"/>
                <a:chOff x="2521" y="14112"/>
                <a:chExt cx="144" cy="144"/>
              </a:xfrm>
            </p:grpSpPr>
            <p:cxnSp>
              <p:nvCxnSpPr>
                <p:cNvPr id="2116" name="Google Shape;2116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17" name="Google Shape;2117;p13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18" name="Google Shape;2118;p13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19" name="Google Shape;2119;p13"/>
              <p:cNvGrpSpPr/>
              <p:nvPr/>
            </p:nvGrpSpPr>
            <p:grpSpPr>
              <a:xfrm>
                <a:off x="7972" y="7880"/>
                <a:ext cx="167" cy="168"/>
                <a:chOff x="2520" y="14112"/>
                <a:chExt cx="143" cy="144"/>
              </a:xfrm>
            </p:grpSpPr>
            <p:cxnSp>
              <p:nvCxnSpPr>
                <p:cNvPr id="2120" name="Google Shape;2120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21" name="Google Shape;2121;p13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22" name="Google Shape;2122;p13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23" name="Google Shape;2123;p13"/>
              <p:cNvGrpSpPr/>
              <p:nvPr/>
            </p:nvGrpSpPr>
            <p:grpSpPr>
              <a:xfrm>
                <a:off x="8647" y="7880"/>
                <a:ext cx="167" cy="168"/>
                <a:chOff x="2521" y="14112"/>
                <a:chExt cx="143" cy="144"/>
              </a:xfrm>
            </p:grpSpPr>
            <p:cxnSp>
              <p:nvCxnSpPr>
                <p:cNvPr id="2124" name="Google Shape;2124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25" name="Google Shape;2125;p13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26" name="Google Shape;2126;p13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27" name="Google Shape;2127;p13"/>
              <p:cNvGrpSpPr/>
              <p:nvPr/>
            </p:nvGrpSpPr>
            <p:grpSpPr>
              <a:xfrm>
                <a:off x="9319" y="7880"/>
                <a:ext cx="168" cy="168"/>
                <a:chOff x="2520" y="14112"/>
                <a:chExt cx="143" cy="144"/>
              </a:xfrm>
            </p:grpSpPr>
            <p:cxnSp>
              <p:nvCxnSpPr>
                <p:cNvPr id="2128" name="Google Shape;2128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29" name="Google Shape;2129;p13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30" name="Google Shape;2130;p13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31" name="Google Shape;2131;p13"/>
              <p:cNvGrpSpPr/>
              <p:nvPr/>
            </p:nvGrpSpPr>
            <p:grpSpPr>
              <a:xfrm>
                <a:off x="9992" y="7880"/>
                <a:ext cx="170" cy="168"/>
                <a:chOff x="2519" y="14112"/>
                <a:chExt cx="145" cy="144"/>
              </a:xfrm>
            </p:grpSpPr>
            <p:cxnSp>
              <p:nvCxnSpPr>
                <p:cNvPr id="2132" name="Google Shape;2132;p13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33" name="Google Shape;2133;p13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34" name="Google Shape;2134;p13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35" name="Google Shape;2135;p13"/>
              <p:cNvGrpSpPr/>
              <p:nvPr/>
            </p:nvGrpSpPr>
            <p:grpSpPr>
              <a:xfrm>
                <a:off x="4941" y="7880"/>
                <a:ext cx="168" cy="168"/>
                <a:chOff x="2521" y="14112"/>
                <a:chExt cx="144" cy="144"/>
              </a:xfrm>
            </p:grpSpPr>
            <p:cxnSp>
              <p:nvCxnSpPr>
                <p:cNvPr id="2136" name="Google Shape;2136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37" name="Google Shape;2137;p13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38" name="Google Shape;2138;p13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39" name="Google Shape;2139;p13"/>
              <p:cNvGrpSpPr/>
              <p:nvPr/>
            </p:nvGrpSpPr>
            <p:grpSpPr>
              <a:xfrm>
                <a:off x="9655" y="7880"/>
                <a:ext cx="169" cy="168"/>
                <a:chOff x="2519" y="14112"/>
                <a:chExt cx="144" cy="144"/>
              </a:xfrm>
            </p:grpSpPr>
            <p:cxnSp>
              <p:nvCxnSpPr>
                <p:cNvPr id="2140" name="Google Shape;2140;p13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41" name="Google Shape;2141;p13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42" name="Google Shape;2142;p13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43" name="Google Shape;2143;p13"/>
              <p:cNvGrpSpPr/>
              <p:nvPr/>
            </p:nvGrpSpPr>
            <p:grpSpPr>
              <a:xfrm>
                <a:off x="8982" y="7880"/>
                <a:ext cx="168" cy="168"/>
                <a:chOff x="2519" y="14112"/>
                <a:chExt cx="144" cy="144"/>
              </a:xfrm>
            </p:grpSpPr>
            <p:cxnSp>
              <p:nvCxnSpPr>
                <p:cNvPr id="2144" name="Google Shape;2144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45" name="Google Shape;2145;p13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46" name="Google Shape;2146;p13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47" name="Google Shape;2147;p13"/>
              <p:cNvGrpSpPr/>
              <p:nvPr/>
            </p:nvGrpSpPr>
            <p:grpSpPr>
              <a:xfrm>
                <a:off x="8309" y="7880"/>
                <a:ext cx="168" cy="168"/>
                <a:chOff x="2520" y="14112"/>
                <a:chExt cx="144" cy="144"/>
              </a:xfrm>
            </p:grpSpPr>
            <p:cxnSp>
              <p:nvCxnSpPr>
                <p:cNvPr id="2148" name="Google Shape;2148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49" name="Google Shape;2149;p13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50" name="Google Shape;2150;p13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51" name="Google Shape;2151;p13"/>
              <p:cNvGrpSpPr/>
              <p:nvPr/>
            </p:nvGrpSpPr>
            <p:grpSpPr>
              <a:xfrm>
                <a:off x="7634" y="7880"/>
                <a:ext cx="168" cy="168"/>
                <a:chOff x="2519" y="14112"/>
                <a:chExt cx="144" cy="144"/>
              </a:xfrm>
            </p:grpSpPr>
            <p:cxnSp>
              <p:nvCxnSpPr>
                <p:cNvPr id="2152" name="Google Shape;2152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53" name="Google Shape;2153;p13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54" name="Google Shape;2154;p13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55" name="Google Shape;2155;p13"/>
              <p:cNvGrpSpPr/>
              <p:nvPr/>
            </p:nvGrpSpPr>
            <p:grpSpPr>
              <a:xfrm>
                <a:off x="6962" y="7880"/>
                <a:ext cx="167" cy="168"/>
                <a:chOff x="2521" y="14112"/>
                <a:chExt cx="142" cy="144"/>
              </a:xfrm>
            </p:grpSpPr>
            <p:cxnSp>
              <p:nvCxnSpPr>
                <p:cNvPr id="2156" name="Google Shape;2156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57" name="Google Shape;2157;p13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58" name="Google Shape;2158;p13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59" name="Google Shape;2159;p13"/>
              <p:cNvGrpSpPr/>
              <p:nvPr/>
            </p:nvGrpSpPr>
            <p:grpSpPr>
              <a:xfrm>
                <a:off x="6287" y="7880"/>
                <a:ext cx="169" cy="168"/>
                <a:chOff x="2520" y="14112"/>
                <a:chExt cx="144" cy="144"/>
              </a:xfrm>
            </p:grpSpPr>
            <p:cxnSp>
              <p:nvCxnSpPr>
                <p:cNvPr id="2160" name="Google Shape;2160;p13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61" name="Google Shape;2161;p13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62" name="Google Shape;2162;p13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63" name="Google Shape;2163;p13"/>
              <p:cNvGrpSpPr/>
              <p:nvPr/>
            </p:nvGrpSpPr>
            <p:grpSpPr>
              <a:xfrm>
                <a:off x="5276" y="7542"/>
                <a:ext cx="170" cy="170"/>
                <a:chOff x="2520" y="14111"/>
                <a:chExt cx="145" cy="146"/>
              </a:xfrm>
            </p:grpSpPr>
            <p:cxnSp>
              <p:nvCxnSpPr>
                <p:cNvPr id="2164" name="Google Shape;2164;p13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65" name="Google Shape;2165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66" name="Google Shape;2166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67" name="Google Shape;2167;p13"/>
              <p:cNvGrpSpPr/>
              <p:nvPr/>
            </p:nvGrpSpPr>
            <p:grpSpPr>
              <a:xfrm>
                <a:off x="5949" y="7542"/>
                <a:ext cx="170" cy="170"/>
                <a:chOff x="2519" y="14111"/>
                <a:chExt cx="145" cy="146"/>
              </a:xfrm>
            </p:grpSpPr>
            <p:cxnSp>
              <p:nvCxnSpPr>
                <p:cNvPr id="2168" name="Google Shape;2168;p13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69" name="Google Shape;2169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70" name="Google Shape;2170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71" name="Google Shape;2171;p13"/>
              <p:cNvGrpSpPr/>
              <p:nvPr/>
            </p:nvGrpSpPr>
            <p:grpSpPr>
              <a:xfrm>
                <a:off x="6624" y="7542"/>
                <a:ext cx="170" cy="170"/>
                <a:chOff x="2520" y="14111"/>
                <a:chExt cx="145" cy="146"/>
              </a:xfrm>
            </p:grpSpPr>
            <p:cxnSp>
              <p:nvCxnSpPr>
                <p:cNvPr id="2172" name="Google Shape;2172;p13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73" name="Google Shape;2173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74" name="Google Shape;2174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75" name="Google Shape;2175;p13"/>
              <p:cNvGrpSpPr/>
              <p:nvPr/>
            </p:nvGrpSpPr>
            <p:grpSpPr>
              <a:xfrm>
                <a:off x="7299" y="7542"/>
                <a:ext cx="168" cy="170"/>
                <a:chOff x="2521" y="14111"/>
                <a:chExt cx="144" cy="146"/>
              </a:xfrm>
            </p:grpSpPr>
            <p:cxnSp>
              <p:nvCxnSpPr>
                <p:cNvPr id="2176" name="Google Shape;2176;p13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77" name="Google Shape;2177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78" name="Google Shape;2178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79" name="Google Shape;2179;p13"/>
              <p:cNvGrpSpPr/>
              <p:nvPr/>
            </p:nvGrpSpPr>
            <p:grpSpPr>
              <a:xfrm>
                <a:off x="7972" y="7542"/>
                <a:ext cx="167" cy="170"/>
                <a:chOff x="2520" y="14111"/>
                <a:chExt cx="143" cy="146"/>
              </a:xfrm>
            </p:grpSpPr>
            <p:cxnSp>
              <p:nvCxnSpPr>
                <p:cNvPr id="2180" name="Google Shape;2180;p13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81" name="Google Shape;2181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82" name="Google Shape;2182;p13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83" name="Google Shape;2183;p13"/>
              <p:cNvGrpSpPr/>
              <p:nvPr/>
            </p:nvGrpSpPr>
            <p:grpSpPr>
              <a:xfrm>
                <a:off x="8647" y="7542"/>
                <a:ext cx="167" cy="170"/>
                <a:chOff x="2521" y="14111"/>
                <a:chExt cx="143" cy="146"/>
              </a:xfrm>
            </p:grpSpPr>
            <p:cxnSp>
              <p:nvCxnSpPr>
                <p:cNvPr id="2184" name="Google Shape;2184;p13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85" name="Google Shape;2185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86" name="Google Shape;2186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87" name="Google Shape;2187;p13"/>
              <p:cNvGrpSpPr/>
              <p:nvPr/>
            </p:nvGrpSpPr>
            <p:grpSpPr>
              <a:xfrm>
                <a:off x="9319" y="7542"/>
                <a:ext cx="168" cy="170"/>
                <a:chOff x="2520" y="14111"/>
                <a:chExt cx="143" cy="146"/>
              </a:xfrm>
            </p:grpSpPr>
            <p:cxnSp>
              <p:nvCxnSpPr>
                <p:cNvPr id="2188" name="Google Shape;2188;p13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89" name="Google Shape;2189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90" name="Google Shape;2190;p13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91" name="Google Shape;2191;p13"/>
              <p:cNvGrpSpPr/>
              <p:nvPr/>
            </p:nvGrpSpPr>
            <p:grpSpPr>
              <a:xfrm>
                <a:off x="9992" y="7542"/>
                <a:ext cx="170" cy="170"/>
                <a:chOff x="2519" y="14111"/>
                <a:chExt cx="145" cy="146"/>
              </a:xfrm>
            </p:grpSpPr>
            <p:cxnSp>
              <p:nvCxnSpPr>
                <p:cNvPr id="2192" name="Google Shape;2192;p13"/>
                <p:cNvCxnSpPr/>
                <p:nvPr/>
              </p:nvCxnSpPr>
              <p:spPr>
                <a:xfrm>
                  <a:off x="2591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93" name="Google Shape;2193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94" name="Google Shape;2194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95" name="Google Shape;2195;p13"/>
              <p:cNvGrpSpPr/>
              <p:nvPr/>
            </p:nvGrpSpPr>
            <p:grpSpPr>
              <a:xfrm>
                <a:off x="4941" y="7542"/>
                <a:ext cx="168" cy="170"/>
                <a:chOff x="2521" y="14111"/>
                <a:chExt cx="144" cy="146"/>
              </a:xfrm>
            </p:grpSpPr>
            <p:cxnSp>
              <p:nvCxnSpPr>
                <p:cNvPr id="2196" name="Google Shape;2196;p13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97" name="Google Shape;2197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98" name="Google Shape;2198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99" name="Google Shape;2199;p13"/>
              <p:cNvGrpSpPr/>
              <p:nvPr/>
            </p:nvGrpSpPr>
            <p:grpSpPr>
              <a:xfrm>
                <a:off x="9655" y="7542"/>
                <a:ext cx="169" cy="170"/>
                <a:chOff x="2519" y="14111"/>
                <a:chExt cx="144" cy="146"/>
              </a:xfrm>
            </p:grpSpPr>
            <p:cxnSp>
              <p:nvCxnSpPr>
                <p:cNvPr id="2200" name="Google Shape;2200;p13"/>
                <p:cNvCxnSpPr/>
                <p:nvPr/>
              </p:nvCxnSpPr>
              <p:spPr>
                <a:xfrm>
                  <a:off x="2591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01" name="Google Shape;2201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02" name="Google Shape;2202;p13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03" name="Google Shape;2203;p13"/>
              <p:cNvGrpSpPr/>
              <p:nvPr/>
            </p:nvGrpSpPr>
            <p:grpSpPr>
              <a:xfrm>
                <a:off x="8982" y="7542"/>
                <a:ext cx="168" cy="170"/>
                <a:chOff x="2519" y="14111"/>
                <a:chExt cx="144" cy="146"/>
              </a:xfrm>
            </p:grpSpPr>
            <p:cxnSp>
              <p:nvCxnSpPr>
                <p:cNvPr id="2204" name="Google Shape;2204;p13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05" name="Google Shape;2205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06" name="Google Shape;2206;p13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07" name="Google Shape;2207;p13"/>
              <p:cNvGrpSpPr/>
              <p:nvPr/>
            </p:nvGrpSpPr>
            <p:grpSpPr>
              <a:xfrm>
                <a:off x="8309" y="7542"/>
                <a:ext cx="168" cy="170"/>
                <a:chOff x="2520" y="14111"/>
                <a:chExt cx="144" cy="146"/>
              </a:xfrm>
            </p:grpSpPr>
            <p:cxnSp>
              <p:nvCxnSpPr>
                <p:cNvPr id="2208" name="Google Shape;2208;p13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09" name="Google Shape;2209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10" name="Google Shape;2210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11" name="Google Shape;2211;p13"/>
              <p:cNvGrpSpPr/>
              <p:nvPr/>
            </p:nvGrpSpPr>
            <p:grpSpPr>
              <a:xfrm>
                <a:off x="7634" y="7542"/>
                <a:ext cx="168" cy="170"/>
                <a:chOff x="2519" y="14111"/>
                <a:chExt cx="144" cy="146"/>
              </a:xfrm>
            </p:grpSpPr>
            <p:cxnSp>
              <p:nvCxnSpPr>
                <p:cNvPr id="2212" name="Google Shape;2212;p13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13" name="Google Shape;2213;p13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14" name="Google Shape;2214;p13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15" name="Google Shape;2215;p13"/>
              <p:cNvGrpSpPr/>
              <p:nvPr/>
            </p:nvGrpSpPr>
            <p:grpSpPr>
              <a:xfrm>
                <a:off x="6962" y="7542"/>
                <a:ext cx="167" cy="170"/>
                <a:chOff x="2521" y="14111"/>
                <a:chExt cx="142" cy="146"/>
              </a:xfrm>
            </p:grpSpPr>
            <p:cxnSp>
              <p:nvCxnSpPr>
                <p:cNvPr id="2216" name="Google Shape;2216;p13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17" name="Google Shape;2217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18" name="Google Shape;2218;p13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19" name="Google Shape;2219;p13"/>
              <p:cNvGrpSpPr/>
              <p:nvPr/>
            </p:nvGrpSpPr>
            <p:grpSpPr>
              <a:xfrm>
                <a:off x="6287" y="7542"/>
                <a:ext cx="169" cy="170"/>
                <a:chOff x="2520" y="14111"/>
                <a:chExt cx="144" cy="146"/>
              </a:xfrm>
            </p:grpSpPr>
            <p:cxnSp>
              <p:nvCxnSpPr>
                <p:cNvPr id="2220" name="Google Shape;2220;p13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21" name="Google Shape;2221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22" name="Google Shape;2222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23" name="Google Shape;2223;p13"/>
              <p:cNvGrpSpPr/>
              <p:nvPr/>
            </p:nvGrpSpPr>
            <p:grpSpPr>
              <a:xfrm>
                <a:off x="7299" y="7207"/>
                <a:ext cx="168" cy="168"/>
                <a:chOff x="2521" y="14113"/>
                <a:chExt cx="144" cy="144"/>
              </a:xfrm>
            </p:grpSpPr>
            <p:cxnSp>
              <p:nvCxnSpPr>
                <p:cNvPr id="2224" name="Google Shape;2224;p13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25" name="Google Shape;2225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26" name="Google Shape;2226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27" name="Google Shape;2227;p13"/>
              <p:cNvGrpSpPr/>
              <p:nvPr/>
            </p:nvGrpSpPr>
            <p:grpSpPr>
              <a:xfrm>
                <a:off x="7972" y="7207"/>
                <a:ext cx="167" cy="168"/>
                <a:chOff x="2520" y="14113"/>
                <a:chExt cx="143" cy="144"/>
              </a:xfrm>
            </p:grpSpPr>
            <p:cxnSp>
              <p:nvCxnSpPr>
                <p:cNvPr id="2228" name="Google Shape;2228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29" name="Google Shape;2229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30" name="Google Shape;2230;p13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31" name="Google Shape;2231;p13"/>
              <p:cNvGrpSpPr/>
              <p:nvPr/>
            </p:nvGrpSpPr>
            <p:grpSpPr>
              <a:xfrm>
                <a:off x="8647" y="7207"/>
                <a:ext cx="167" cy="168"/>
                <a:chOff x="2521" y="14113"/>
                <a:chExt cx="143" cy="144"/>
              </a:xfrm>
            </p:grpSpPr>
            <p:cxnSp>
              <p:nvCxnSpPr>
                <p:cNvPr id="2232" name="Google Shape;2232;p13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33" name="Google Shape;2233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34" name="Google Shape;2234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35" name="Google Shape;2235;p13"/>
              <p:cNvGrpSpPr/>
              <p:nvPr/>
            </p:nvGrpSpPr>
            <p:grpSpPr>
              <a:xfrm>
                <a:off x="9319" y="7207"/>
                <a:ext cx="168" cy="168"/>
                <a:chOff x="2520" y="14113"/>
                <a:chExt cx="143" cy="144"/>
              </a:xfrm>
            </p:grpSpPr>
            <p:cxnSp>
              <p:nvCxnSpPr>
                <p:cNvPr id="2236" name="Google Shape;2236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37" name="Google Shape;2237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38" name="Google Shape;2238;p13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39" name="Google Shape;2239;p13"/>
              <p:cNvGrpSpPr/>
              <p:nvPr/>
            </p:nvGrpSpPr>
            <p:grpSpPr>
              <a:xfrm>
                <a:off x="9992" y="7207"/>
                <a:ext cx="170" cy="168"/>
                <a:chOff x="2519" y="14113"/>
                <a:chExt cx="145" cy="144"/>
              </a:xfrm>
            </p:grpSpPr>
            <p:cxnSp>
              <p:nvCxnSpPr>
                <p:cNvPr id="2240" name="Google Shape;2240;p13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41" name="Google Shape;2241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42" name="Google Shape;2242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43" name="Google Shape;2243;p13"/>
              <p:cNvGrpSpPr/>
              <p:nvPr/>
            </p:nvGrpSpPr>
            <p:grpSpPr>
              <a:xfrm>
                <a:off x="9655" y="7207"/>
                <a:ext cx="169" cy="168"/>
                <a:chOff x="2519" y="14113"/>
                <a:chExt cx="144" cy="144"/>
              </a:xfrm>
            </p:grpSpPr>
            <p:cxnSp>
              <p:nvCxnSpPr>
                <p:cNvPr id="2244" name="Google Shape;2244;p13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45" name="Google Shape;2245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46" name="Google Shape;2246;p13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47" name="Google Shape;2247;p13"/>
              <p:cNvGrpSpPr/>
              <p:nvPr/>
            </p:nvGrpSpPr>
            <p:grpSpPr>
              <a:xfrm>
                <a:off x="8982" y="7207"/>
                <a:ext cx="168" cy="168"/>
                <a:chOff x="2519" y="14113"/>
                <a:chExt cx="144" cy="144"/>
              </a:xfrm>
            </p:grpSpPr>
            <p:cxnSp>
              <p:nvCxnSpPr>
                <p:cNvPr id="2248" name="Google Shape;2248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49" name="Google Shape;2249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50" name="Google Shape;2250;p13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51" name="Google Shape;2251;p13"/>
              <p:cNvGrpSpPr/>
              <p:nvPr/>
            </p:nvGrpSpPr>
            <p:grpSpPr>
              <a:xfrm>
                <a:off x="8309" y="7207"/>
                <a:ext cx="168" cy="168"/>
                <a:chOff x="2520" y="14113"/>
                <a:chExt cx="144" cy="144"/>
              </a:xfrm>
            </p:grpSpPr>
            <p:cxnSp>
              <p:nvCxnSpPr>
                <p:cNvPr id="2252" name="Google Shape;2252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53" name="Google Shape;2253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54" name="Google Shape;2254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55" name="Google Shape;2255;p13"/>
              <p:cNvGrpSpPr/>
              <p:nvPr/>
            </p:nvGrpSpPr>
            <p:grpSpPr>
              <a:xfrm>
                <a:off x="7634" y="7207"/>
                <a:ext cx="168" cy="168"/>
                <a:chOff x="2519" y="14113"/>
                <a:chExt cx="144" cy="144"/>
              </a:xfrm>
            </p:grpSpPr>
            <p:cxnSp>
              <p:nvCxnSpPr>
                <p:cNvPr id="2256" name="Google Shape;2256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57" name="Google Shape;2257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58" name="Google Shape;2258;p13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59" name="Google Shape;2259;p13"/>
              <p:cNvGrpSpPr/>
              <p:nvPr/>
            </p:nvGrpSpPr>
            <p:grpSpPr>
              <a:xfrm>
                <a:off x="5276" y="7207"/>
                <a:ext cx="170" cy="168"/>
                <a:chOff x="2520" y="14113"/>
                <a:chExt cx="145" cy="144"/>
              </a:xfrm>
            </p:grpSpPr>
            <p:cxnSp>
              <p:nvCxnSpPr>
                <p:cNvPr id="2260" name="Google Shape;2260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61" name="Google Shape;2261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62" name="Google Shape;2262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63" name="Google Shape;2263;p13"/>
              <p:cNvGrpSpPr/>
              <p:nvPr/>
            </p:nvGrpSpPr>
            <p:grpSpPr>
              <a:xfrm>
                <a:off x="5949" y="7207"/>
                <a:ext cx="170" cy="168"/>
                <a:chOff x="2519" y="14113"/>
                <a:chExt cx="145" cy="144"/>
              </a:xfrm>
            </p:grpSpPr>
            <p:cxnSp>
              <p:nvCxnSpPr>
                <p:cNvPr id="2264" name="Google Shape;2264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65" name="Google Shape;2265;p13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66" name="Google Shape;2266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67" name="Google Shape;2267;p13"/>
              <p:cNvGrpSpPr/>
              <p:nvPr/>
            </p:nvGrpSpPr>
            <p:grpSpPr>
              <a:xfrm>
                <a:off x="6624" y="7207"/>
                <a:ext cx="170" cy="168"/>
                <a:chOff x="2520" y="14113"/>
                <a:chExt cx="145" cy="144"/>
              </a:xfrm>
            </p:grpSpPr>
            <p:cxnSp>
              <p:nvCxnSpPr>
                <p:cNvPr id="2268" name="Google Shape;2268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69" name="Google Shape;2269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70" name="Google Shape;2270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71" name="Google Shape;2271;p13"/>
              <p:cNvGrpSpPr/>
              <p:nvPr/>
            </p:nvGrpSpPr>
            <p:grpSpPr>
              <a:xfrm>
                <a:off x="3929" y="7207"/>
                <a:ext cx="173" cy="168"/>
                <a:chOff x="2520" y="14113"/>
                <a:chExt cx="148" cy="144"/>
              </a:xfrm>
            </p:grpSpPr>
            <p:cxnSp>
              <p:nvCxnSpPr>
                <p:cNvPr id="2272" name="Google Shape;2272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73" name="Google Shape;2273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74" name="Google Shape;2274;p13"/>
                <p:cNvCxnSpPr/>
                <p:nvPr/>
              </p:nvCxnSpPr>
              <p:spPr>
                <a:xfrm>
                  <a:off x="2668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75" name="Google Shape;2275;p13"/>
              <p:cNvGrpSpPr/>
              <p:nvPr/>
            </p:nvGrpSpPr>
            <p:grpSpPr>
              <a:xfrm>
                <a:off x="3929" y="7542"/>
                <a:ext cx="173" cy="170"/>
                <a:chOff x="2520" y="14111"/>
                <a:chExt cx="148" cy="146"/>
              </a:xfrm>
            </p:grpSpPr>
            <p:cxnSp>
              <p:nvCxnSpPr>
                <p:cNvPr id="2276" name="Google Shape;2276;p13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77" name="Google Shape;2277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78" name="Google Shape;2278;p13"/>
                <p:cNvCxnSpPr/>
                <p:nvPr/>
              </p:nvCxnSpPr>
              <p:spPr>
                <a:xfrm>
                  <a:off x="2668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79" name="Google Shape;2279;p13"/>
              <p:cNvGrpSpPr/>
              <p:nvPr/>
            </p:nvGrpSpPr>
            <p:grpSpPr>
              <a:xfrm>
                <a:off x="3929" y="7880"/>
                <a:ext cx="173" cy="168"/>
                <a:chOff x="2520" y="14112"/>
                <a:chExt cx="148" cy="144"/>
              </a:xfrm>
            </p:grpSpPr>
            <p:cxnSp>
              <p:nvCxnSpPr>
                <p:cNvPr id="2280" name="Google Shape;2280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81" name="Google Shape;2281;p13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82" name="Google Shape;2282;p13"/>
                <p:cNvCxnSpPr/>
                <p:nvPr/>
              </p:nvCxnSpPr>
              <p:spPr>
                <a:xfrm>
                  <a:off x="2668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83" name="Google Shape;2283;p13"/>
              <p:cNvGrpSpPr/>
              <p:nvPr/>
            </p:nvGrpSpPr>
            <p:grpSpPr>
              <a:xfrm>
                <a:off x="3929" y="8217"/>
                <a:ext cx="173" cy="168"/>
                <a:chOff x="2520" y="14112"/>
                <a:chExt cx="148" cy="144"/>
              </a:xfrm>
            </p:grpSpPr>
            <p:cxnSp>
              <p:nvCxnSpPr>
                <p:cNvPr id="2284" name="Google Shape;2284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85" name="Google Shape;2285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86" name="Google Shape;2286;p13"/>
                <p:cNvCxnSpPr/>
                <p:nvPr/>
              </p:nvCxnSpPr>
              <p:spPr>
                <a:xfrm>
                  <a:off x="2668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87" name="Google Shape;2287;p13"/>
              <p:cNvGrpSpPr/>
              <p:nvPr/>
            </p:nvGrpSpPr>
            <p:grpSpPr>
              <a:xfrm>
                <a:off x="3256" y="7207"/>
                <a:ext cx="168" cy="168"/>
                <a:chOff x="2521" y="14113"/>
                <a:chExt cx="144" cy="144"/>
              </a:xfrm>
            </p:grpSpPr>
            <p:cxnSp>
              <p:nvCxnSpPr>
                <p:cNvPr id="2288" name="Google Shape;2288;p13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89" name="Google Shape;2289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90" name="Google Shape;2290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91" name="Google Shape;2291;p13"/>
              <p:cNvGrpSpPr/>
              <p:nvPr/>
            </p:nvGrpSpPr>
            <p:grpSpPr>
              <a:xfrm>
                <a:off x="3256" y="7542"/>
                <a:ext cx="168" cy="170"/>
                <a:chOff x="2521" y="14111"/>
                <a:chExt cx="144" cy="146"/>
              </a:xfrm>
            </p:grpSpPr>
            <p:cxnSp>
              <p:nvCxnSpPr>
                <p:cNvPr id="2292" name="Google Shape;2292;p13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93" name="Google Shape;2293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94" name="Google Shape;2294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95" name="Google Shape;2295;p13"/>
              <p:cNvGrpSpPr/>
              <p:nvPr/>
            </p:nvGrpSpPr>
            <p:grpSpPr>
              <a:xfrm>
                <a:off x="3256" y="7880"/>
                <a:ext cx="168" cy="168"/>
                <a:chOff x="2521" y="14112"/>
                <a:chExt cx="144" cy="144"/>
              </a:xfrm>
            </p:grpSpPr>
            <p:cxnSp>
              <p:nvCxnSpPr>
                <p:cNvPr id="2296" name="Google Shape;2296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97" name="Google Shape;2297;p13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98" name="Google Shape;2298;p13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299" name="Google Shape;2299;p13"/>
              <p:cNvGrpSpPr/>
              <p:nvPr/>
            </p:nvGrpSpPr>
            <p:grpSpPr>
              <a:xfrm>
                <a:off x="3256" y="8217"/>
                <a:ext cx="168" cy="168"/>
                <a:chOff x="2521" y="14112"/>
                <a:chExt cx="144" cy="144"/>
              </a:xfrm>
            </p:grpSpPr>
            <p:cxnSp>
              <p:nvCxnSpPr>
                <p:cNvPr id="2300" name="Google Shape;2300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01" name="Google Shape;2301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02" name="Google Shape;2302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303" name="Google Shape;2303;p13"/>
              <p:cNvGrpSpPr/>
              <p:nvPr/>
            </p:nvGrpSpPr>
            <p:grpSpPr>
              <a:xfrm>
                <a:off x="4604" y="7207"/>
                <a:ext cx="167" cy="168"/>
                <a:chOff x="2521" y="14113"/>
                <a:chExt cx="143" cy="144"/>
              </a:xfrm>
            </p:grpSpPr>
            <p:cxnSp>
              <p:nvCxnSpPr>
                <p:cNvPr id="2304" name="Google Shape;2304;p13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05" name="Google Shape;2305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06" name="Google Shape;2306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307" name="Google Shape;2307;p13"/>
              <p:cNvGrpSpPr/>
              <p:nvPr/>
            </p:nvGrpSpPr>
            <p:grpSpPr>
              <a:xfrm>
                <a:off x="4604" y="7542"/>
                <a:ext cx="167" cy="170"/>
                <a:chOff x="2521" y="14111"/>
                <a:chExt cx="143" cy="146"/>
              </a:xfrm>
            </p:grpSpPr>
            <p:cxnSp>
              <p:nvCxnSpPr>
                <p:cNvPr id="2308" name="Google Shape;2308;p13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09" name="Google Shape;2309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10" name="Google Shape;2310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311" name="Google Shape;2311;p13"/>
              <p:cNvGrpSpPr/>
              <p:nvPr/>
            </p:nvGrpSpPr>
            <p:grpSpPr>
              <a:xfrm>
                <a:off x="4604" y="7880"/>
                <a:ext cx="167" cy="168"/>
                <a:chOff x="2521" y="14112"/>
                <a:chExt cx="143" cy="144"/>
              </a:xfrm>
            </p:grpSpPr>
            <p:cxnSp>
              <p:nvCxnSpPr>
                <p:cNvPr id="2312" name="Google Shape;2312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13" name="Google Shape;2313;p13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14" name="Google Shape;2314;p13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315" name="Google Shape;2315;p13"/>
              <p:cNvGrpSpPr/>
              <p:nvPr/>
            </p:nvGrpSpPr>
            <p:grpSpPr>
              <a:xfrm>
                <a:off x="4604" y="8217"/>
                <a:ext cx="167" cy="168"/>
                <a:chOff x="2521" y="14112"/>
                <a:chExt cx="143" cy="144"/>
              </a:xfrm>
            </p:grpSpPr>
            <p:cxnSp>
              <p:nvCxnSpPr>
                <p:cNvPr id="2316" name="Google Shape;2316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17" name="Google Shape;2317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18" name="Google Shape;2318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319" name="Google Shape;2319;p13"/>
              <p:cNvCxnSpPr/>
              <p:nvPr/>
            </p:nvCxnSpPr>
            <p:spPr>
              <a:xfrm>
                <a:off x="2161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2320" name="Google Shape;2320;p13"/>
              <p:cNvGrpSpPr/>
              <p:nvPr/>
            </p:nvGrpSpPr>
            <p:grpSpPr>
              <a:xfrm>
                <a:off x="2249" y="7207"/>
                <a:ext cx="165" cy="168"/>
                <a:chOff x="2524" y="14113"/>
                <a:chExt cx="141" cy="144"/>
              </a:xfrm>
            </p:grpSpPr>
            <p:cxnSp>
              <p:nvCxnSpPr>
                <p:cNvPr id="2321" name="Google Shape;2321;p13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22" name="Google Shape;2322;p13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23" name="Google Shape;2323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324" name="Google Shape;2324;p13"/>
              <p:cNvGrpSpPr/>
              <p:nvPr/>
            </p:nvGrpSpPr>
            <p:grpSpPr>
              <a:xfrm>
                <a:off x="2249" y="7542"/>
                <a:ext cx="165" cy="170"/>
                <a:chOff x="2524" y="14111"/>
                <a:chExt cx="141" cy="146"/>
              </a:xfrm>
            </p:grpSpPr>
            <p:cxnSp>
              <p:nvCxnSpPr>
                <p:cNvPr id="2325" name="Google Shape;2325;p13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26" name="Google Shape;2326;p13"/>
                <p:cNvCxnSpPr/>
                <p:nvPr/>
              </p:nvCxnSpPr>
              <p:spPr>
                <a:xfrm>
                  <a:off x="252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27" name="Google Shape;2327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328" name="Google Shape;2328;p13"/>
              <p:cNvCxnSpPr/>
              <p:nvPr/>
            </p:nvCxnSpPr>
            <p:spPr>
              <a:xfrm>
                <a:off x="2501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29" name="Google Shape;2329;p13"/>
              <p:cNvCxnSpPr/>
              <p:nvPr/>
            </p:nvCxnSpPr>
            <p:spPr>
              <a:xfrm>
                <a:off x="2836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2330" name="Google Shape;2330;p13"/>
              <p:cNvGrpSpPr/>
              <p:nvPr/>
            </p:nvGrpSpPr>
            <p:grpSpPr>
              <a:xfrm>
                <a:off x="2581" y="7207"/>
                <a:ext cx="170" cy="168"/>
                <a:chOff x="2520" y="14113"/>
                <a:chExt cx="145" cy="144"/>
              </a:xfrm>
            </p:grpSpPr>
            <p:cxnSp>
              <p:nvCxnSpPr>
                <p:cNvPr id="2331" name="Google Shape;2331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32" name="Google Shape;2332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33" name="Google Shape;2333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334" name="Google Shape;2334;p13"/>
              <p:cNvGrpSpPr/>
              <p:nvPr/>
            </p:nvGrpSpPr>
            <p:grpSpPr>
              <a:xfrm>
                <a:off x="2581" y="7542"/>
                <a:ext cx="170" cy="170"/>
                <a:chOff x="2520" y="14111"/>
                <a:chExt cx="145" cy="146"/>
              </a:xfrm>
            </p:grpSpPr>
            <p:cxnSp>
              <p:nvCxnSpPr>
                <p:cNvPr id="2335" name="Google Shape;2335;p13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36" name="Google Shape;2336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37" name="Google Shape;2337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338" name="Google Shape;2338;p13"/>
              <p:cNvGrpSpPr/>
              <p:nvPr/>
            </p:nvGrpSpPr>
            <p:grpSpPr>
              <a:xfrm>
                <a:off x="2581" y="7880"/>
                <a:ext cx="170" cy="168"/>
                <a:chOff x="2520" y="14112"/>
                <a:chExt cx="145" cy="144"/>
              </a:xfrm>
            </p:grpSpPr>
            <p:cxnSp>
              <p:nvCxnSpPr>
                <p:cNvPr id="2339" name="Google Shape;2339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40" name="Google Shape;2340;p13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41" name="Google Shape;2341;p13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342" name="Google Shape;2342;p13"/>
              <p:cNvGrpSpPr/>
              <p:nvPr/>
            </p:nvGrpSpPr>
            <p:grpSpPr>
              <a:xfrm>
                <a:off x="2581" y="8217"/>
                <a:ext cx="170" cy="168"/>
                <a:chOff x="2520" y="14112"/>
                <a:chExt cx="145" cy="144"/>
              </a:xfrm>
            </p:grpSpPr>
            <p:cxnSp>
              <p:nvCxnSpPr>
                <p:cNvPr id="2343" name="Google Shape;2343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44" name="Google Shape;2344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45" name="Google Shape;2345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346" name="Google Shape;2346;p13"/>
              <p:cNvGrpSpPr/>
              <p:nvPr/>
            </p:nvGrpSpPr>
            <p:grpSpPr>
              <a:xfrm>
                <a:off x="2249" y="7880"/>
                <a:ext cx="165" cy="168"/>
                <a:chOff x="2524" y="14112"/>
                <a:chExt cx="141" cy="144"/>
              </a:xfrm>
            </p:grpSpPr>
            <p:cxnSp>
              <p:nvCxnSpPr>
                <p:cNvPr id="2347" name="Google Shape;2347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48" name="Google Shape;2348;p13"/>
                <p:cNvCxnSpPr/>
                <p:nvPr/>
              </p:nvCxnSpPr>
              <p:spPr>
                <a:xfrm>
                  <a:off x="252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49" name="Google Shape;2349;p13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350" name="Google Shape;2350;p13"/>
              <p:cNvGrpSpPr/>
              <p:nvPr/>
            </p:nvGrpSpPr>
            <p:grpSpPr>
              <a:xfrm>
                <a:off x="2249" y="8217"/>
                <a:ext cx="165" cy="168"/>
                <a:chOff x="2524" y="14112"/>
                <a:chExt cx="141" cy="144"/>
              </a:xfrm>
            </p:grpSpPr>
            <p:cxnSp>
              <p:nvCxnSpPr>
                <p:cNvPr id="2351" name="Google Shape;2351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52" name="Google Shape;2352;p13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53" name="Google Shape;2353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354" name="Google Shape;2354;p13"/>
              <p:cNvCxnSpPr/>
              <p:nvPr/>
            </p:nvCxnSpPr>
            <p:spPr>
              <a:xfrm>
                <a:off x="3846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55" name="Google Shape;2355;p13"/>
              <p:cNvCxnSpPr/>
              <p:nvPr/>
            </p:nvCxnSpPr>
            <p:spPr>
              <a:xfrm>
                <a:off x="4184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56" name="Google Shape;2356;p13"/>
              <p:cNvCxnSpPr/>
              <p:nvPr/>
            </p:nvCxnSpPr>
            <p:spPr>
              <a:xfrm>
                <a:off x="3171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57" name="Google Shape;2357;p13"/>
              <p:cNvCxnSpPr/>
              <p:nvPr/>
            </p:nvCxnSpPr>
            <p:spPr>
              <a:xfrm>
                <a:off x="3509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58" name="Google Shape;2358;p13"/>
              <p:cNvCxnSpPr/>
              <p:nvPr/>
            </p:nvCxnSpPr>
            <p:spPr>
              <a:xfrm>
                <a:off x="4519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59" name="Google Shape;2359;p13"/>
              <p:cNvCxnSpPr/>
              <p:nvPr/>
            </p:nvCxnSpPr>
            <p:spPr>
              <a:xfrm>
                <a:off x="4856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0" name="Google Shape;2360;p13"/>
              <p:cNvCxnSpPr/>
              <p:nvPr/>
            </p:nvCxnSpPr>
            <p:spPr>
              <a:xfrm>
                <a:off x="5191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1" name="Google Shape;2361;p13"/>
              <p:cNvCxnSpPr/>
              <p:nvPr/>
            </p:nvCxnSpPr>
            <p:spPr>
              <a:xfrm>
                <a:off x="5529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2" name="Google Shape;2362;p13"/>
              <p:cNvCxnSpPr/>
              <p:nvPr/>
            </p:nvCxnSpPr>
            <p:spPr>
              <a:xfrm>
                <a:off x="5866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3" name="Google Shape;2363;p13"/>
              <p:cNvCxnSpPr/>
              <p:nvPr/>
            </p:nvCxnSpPr>
            <p:spPr>
              <a:xfrm>
                <a:off x="6204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4" name="Google Shape;2364;p13"/>
              <p:cNvCxnSpPr/>
              <p:nvPr/>
            </p:nvCxnSpPr>
            <p:spPr>
              <a:xfrm>
                <a:off x="6539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5" name="Google Shape;2365;p13"/>
              <p:cNvCxnSpPr/>
              <p:nvPr/>
            </p:nvCxnSpPr>
            <p:spPr>
              <a:xfrm>
                <a:off x="6877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6" name="Google Shape;2366;p13"/>
              <p:cNvCxnSpPr/>
              <p:nvPr/>
            </p:nvCxnSpPr>
            <p:spPr>
              <a:xfrm>
                <a:off x="7214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7" name="Google Shape;2367;p13"/>
              <p:cNvCxnSpPr/>
              <p:nvPr/>
            </p:nvCxnSpPr>
            <p:spPr>
              <a:xfrm>
                <a:off x="7552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8" name="Google Shape;2368;p13"/>
              <p:cNvCxnSpPr/>
              <p:nvPr/>
            </p:nvCxnSpPr>
            <p:spPr>
              <a:xfrm>
                <a:off x="7887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9" name="Google Shape;2369;p13"/>
              <p:cNvCxnSpPr/>
              <p:nvPr/>
            </p:nvCxnSpPr>
            <p:spPr>
              <a:xfrm>
                <a:off x="8224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70" name="Google Shape;2370;p13"/>
              <p:cNvCxnSpPr/>
              <p:nvPr/>
            </p:nvCxnSpPr>
            <p:spPr>
              <a:xfrm>
                <a:off x="8562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71" name="Google Shape;2371;p13"/>
              <p:cNvCxnSpPr/>
              <p:nvPr/>
            </p:nvCxnSpPr>
            <p:spPr>
              <a:xfrm>
                <a:off x="8897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72" name="Google Shape;2372;p13"/>
              <p:cNvCxnSpPr/>
              <p:nvPr/>
            </p:nvCxnSpPr>
            <p:spPr>
              <a:xfrm>
                <a:off x="9234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73" name="Google Shape;2373;p13"/>
              <p:cNvCxnSpPr/>
              <p:nvPr/>
            </p:nvCxnSpPr>
            <p:spPr>
              <a:xfrm>
                <a:off x="9572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74" name="Google Shape;2374;p13"/>
              <p:cNvCxnSpPr/>
              <p:nvPr/>
            </p:nvCxnSpPr>
            <p:spPr>
              <a:xfrm>
                <a:off x="9909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75" name="Google Shape;2375;p13"/>
              <p:cNvCxnSpPr/>
              <p:nvPr/>
            </p:nvCxnSpPr>
            <p:spPr>
              <a:xfrm>
                <a:off x="10244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2376" name="Google Shape;2376;p13"/>
              <p:cNvGrpSpPr/>
              <p:nvPr/>
            </p:nvGrpSpPr>
            <p:grpSpPr>
              <a:xfrm>
                <a:off x="2919" y="7207"/>
                <a:ext cx="169" cy="168"/>
                <a:chOff x="2521" y="14113"/>
                <a:chExt cx="144" cy="144"/>
              </a:xfrm>
            </p:grpSpPr>
            <p:cxnSp>
              <p:nvCxnSpPr>
                <p:cNvPr id="2377" name="Google Shape;2377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78" name="Google Shape;2378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79" name="Google Shape;2379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380" name="Google Shape;2380;p13"/>
              <p:cNvGrpSpPr/>
              <p:nvPr/>
            </p:nvGrpSpPr>
            <p:grpSpPr>
              <a:xfrm>
                <a:off x="2919" y="7542"/>
                <a:ext cx="169" cy="170"/>
                <a:chOff x="2521" y="14111"/>
                <a:chExt cx="144" cy="146"/>
              </a:xfrm>
            </p:grpSpPr>
            <p:cxnSp>
              <p:nvCxnSpPr>
                <p:cNvPr id="2381" name="Google Shape;2381;p13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82" name="Google Shape;2382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83" name="Google Shape;2383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384" name="Google Shape;2384;p13"/>
              <p:cNvGrpSpPr/>
              <p:nvPr/>
            </p:nvGrpSpPr>
            <p:grpSpPr>
              <a:xfrm>
                <a:off x="2919" y="7880"/>
                <a:ext cx="169" cy="168"/>
                <a:chOff x="2521" y="14112"/>
                <a:chExt cx="144" cy="144"/>
              </a:xfrm>
            </p:grpSpPr>
            <p:cxnSp>
              <p:nvCxnSpPr>
                <p:cNvPr id="2385" name="Google Shape;2385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86" name="Google Shape;2386;p13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87" name="Google Shape;2387;p13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388" name="Google Shape;2388;p13"/>
              <p:cNvGrpSpPr/>
              <p:nvPr/>
            </p:nvGrpSpPr>
            <p:grpSpPr>
              <a:xfrm>
                <a:off x="2919" y="8217"/>
                <a:ext cx="169" cy="168"/>
                <a:chOff x="2521" y="14112"/>
                <a:chExt cx="144" cy="144"/>
              </a:xfrm>
            </p:grpSpPr>
            <p:cxnSp>
              <p:nvCxnSpPr>
                <p:cNvPr id="2389" name="Google Shape;2389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90" name="Google Shape;2390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91" name="Google Shape;2391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392" name="Google Shape;2392;p13"/>
              <p:cNvGrpSpPr/>
              <p:nvPr/>
            </p:nvGrpSpPr>
            <p:grpSpPr>
              <a:xfrm>
                <a:off x="3597" y="7207"/>
                <a:ext cx="164" cy="168"/>
                <a:chOff x="2524" y="14113"/>
                <a:chExt cx="141" cy="144"/>
              </a:xfrm>
            </p:grpSpPr>
            <p:cxnSp>
              <p:nvCxnSpPr>
                <p:cNvPr id="2393" name="Google Shape;2393;p13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94" name="Google Shape;2394;p13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95" name="Google Shape;2395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396" name="Google Shape;2396;p13"/>
              <p:cNvGrpSpPr/>
              <p:nvPr/>
            </p:nvGrpSpPr>
            <p:grpSpPr>
              <a:xfrm>
                <a:off x="3597" y="7542"/>
                <a:ext cx="164" cy="170"/>
                <a:chOff x="2524" y="14111"/>
                <a:chExt cx="141" cy="146"/>
              </a:xfrm>
            </p:grpSpPr>
            <p:cxnSp>
              <p:nvCxnSpPr>
                <p:cNvPr id="2397" name="Google Shape;2397;p13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98" name="Google Shape;2398;p13"/>
                <p:cNvCxnSpPr/>
                <p:nvPr/>
              </p:nvCxnSpPr>
              <p:spPr>
                <a:xfrm>
                  <a:off x="252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99" name="Google Shape;2399;p13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400" name="Google Shape;2400;p13"/>
              <p:cNvGrpSpPr/>
              <p:nvPr/>
            </p:nvGrpSpPr>
            <p:grpSpPr>
              <a:xfrm>
                <a:off x="3597" y="7880"/>
                <a:ext cx="164" cy="168"/>
                <a:chOff x="2524" y="14112"/>
                <a:chExt cx="141" cy="144"/>
              </a:xfrm>
            </p:grpSpPr>
            <p:cxnSp>
              <p:nvCxnSpPr>
                <p:cNvPr id="2401" name="Google Shape;2401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02" name="Google Shape;2402;p13"/>
                <p:cNvCxnSpPr/>
                <p:nvPr/>
              </p:nvCxnSpPr>
              <p:spPr>
                <a:xfrm>
                  <a:off x="252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03" name="Google Shape;2403;p13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404" name="Google Shape;2404;p13"/>
              <p:cNvGrpSpPr/>
              <p:nvPr/>
            </p:nvGrpSpPr>
            <p:grpSpPr>
              <a:xfrm>
                <a:off x="3597" y="8217"/>
                <a:ext cx="164" cy="168"/>
                <a:chOff x="2524" y="14112"/>
                <a:chExt cx="141" cy="144"/>
              </a:xfrm>
            </p:grpSpPr>
            <p:cxnSp>
              <p:nvCxnSpPr>
                <p:cNvPr id="2405" name="Google Shape;2405;p13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06" name="Google Shape;2406;p13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07" name="Google Shape;2407;p13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408" name="Google Shape;2408;p13"/>
              <p:cNvGrpSpPr/>
              <p:nvPr/>
            </p:nvGrpSpPr>
            <p:grpSpPr>
              <a:xfrm>
                <a:off x="4266" y="7207"/>
                <a:ext cx="168" cy="168"/>
                <a:chOff x="2520" y="14113"/>
                <a:chExt cx="144" cy="144"/>
              </a:xfrm>
            </p:grpSpPr>
            <p:cxnSp>
              <p:nvCxnSpPr>
                <p:cNvPr id="2409" name="Google Shape;2409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10" name="Google Shape;2410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11" name="Google Shape;2411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412" name="Google Shape;2412;p13"/>
              <p:cNvGrpSpPr/>
              <p:nvPr/>
            </p:nvGrpSpPr>
            <p:grpSpPr>
              <a:xfrm>
                <a:off x="4266" y="7542"/>
                <a:ext cx="168" cy="170"/>
                <a:chOff x="2520" y="14111"/>
                <a:chExt cx="144" cy="146"/>
              </a:xfrm>
            </p:grpSpPr>
            <p:cxnSp>
              <p:nvCxnSpPr>
                <p:cNvPr id="2413" name="Google Shape;2413;p13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14" name="Google Shape;2414;p13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15" name="Google Shape;2415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416" name="Google Shape;2416;p13"/>
              <p:cNvGrpSpPr/>
              <p:nvPr/>
            </p:nvGrpSpPr>
            <p:grpSpPr>
              <a:xfrm>
                <a:off x="4266" y="7880"/>
                <a:ext cx="168" cy="168"/>
                <a:chOff x="2520" y="14112"/>
                <a:chExt cx="144" cy="144"/>
              </a:xfrm>
            </p:grpSpPr>
            <p:cxnSp>
              <p:nvCxnSpPr>
                <p:cNvPr id="2417" name="Google Shape;2417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18" name="Google Shape;2418;p13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19" name="Google Shape;2419;p13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420" name="Google Shape;2420;p13"/>
              <p:cNvGrpSpPr/>
              <p:nvPr/>
            </p:nvGrpSpPr>
            <p:grpSpPr>
              <a:xfrm>
                <a:off x="4266" y="8217"/>
                <a:ext cx="168" cy="168"/>
                <a:chOff x="2520" y="14112"/>
                <a:chExt cx="144" cy="144"/>
              </a:xfrm>
            </p:grpSpPr>
            <p:cxnSp>
              <p:nvCxnSpPr>
                <p:cNvPr id="2421" name="Google Shape;2421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22" name="Google Shape;2422;p13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23" name="Google Shape;2423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424" name="Google Shape;2424;p13"/>
              <p:cNvGrpSpPr/>
              <p:nvPr/>
            </p:nvGrpSpPr>
            <p:grpSpPr>
              <a:xfrm>
                <a:off x="4941" y="7207"/>
                <a:ext cx="168" cy="168"/>
                <a:chOff x="2521" y="14113"/>
                <a:chExt cx="144" cy="144"/>
              </a:xfrm>
            </p:grpSpPr>
            <p:cxnSp>
              <p:nvCxnSpPr>
                <p:cNvPr id="2425" name="Google Shape;2425;p13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26" name="Google Shape;2426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27" name="Google Shape;2427;p13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428" name="Google Shape;2428;p13"/>
              <p:cNvGrpSpPr/>
              <p:nvPr/>
            </p:nvGrpSpPr>
            <p:grpSpPr>
              <a:xfrm>
                <a:off x="6962" y="7207"/>
                <a:ext cx="167" cy="168"/>
                <a:chOff x="2521" y="14113"/>
                <a:chExt cx="142" cy="144"/>
              </a:xfrm>
            </p:grpSpPr>
            <p:cxnSp>
              <p:nvCxnSpPr>
                <p:cNvPr id="2429" name="Google Shape;2429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30" name="Google Shape;2430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31" name="Google Shape;2431;p13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432" name="Google Shape;2432;p13"/>
              <p:cNvGrpSpPr/>
              <p:nvPr/>
            </p:nvGrpSpPr>
            <p:grpSpPr>
              <a:xfrm>
                <a:off x="6287" y="7207"/>
                <a:ext cx="169" cy="168"/>
                <a:chOff x="2520" y="14113"/>
                <a:chExt cx="144" cy="144"/>
              </a:xfrm>
            </p:grpSpPr>
            <p:cxnSp>
              <p:nvCxnSpPr>
                <p:cNvPr id="2433" name="Google Shape;2433;p13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34" name="Google Shape;2434;p13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35" name="Google Shape;2435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436" name="Google Shape;2436;p13"/>
              <p:cNvGrpSpPr/>
              <p:nvPr/>
            </p:nvGrpSpPr>
            <p:grpSpPr>
              <a:xfrm>
                <a:off x="5614" y="7207"/>
                <a:ext cx="168" cy="168"/>
                <a:chOff x="2521" y="14113"/>
                <a:chExt cx="143" cy="144"/>
              </a:xfrm>
            </p:grpSpPr>
            <p:cxnSp>
              <p:nvCxnSpPr>
                <p:cNvPr id="2437" name="Google Shape;2437;p13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38" name="Google Shape;2438;p13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39" name="Google Shape;2439;p13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440" name="Google Shape;2440;p13"/>
              <p:cNvGrpSpPr/>
              <p:nvPr/>
            </p:nvGrpSpPr>
            <p:grpSpPr>
              <a:xfrm>
                <a:off x="5614" y="7542"/>
                <a:ext cx="168" cy="170"/>
                <a:chOff x="2521" y="14111"/>
                <a:chExt cx="143" cy="146"/>
              </a:xfrm>
            </p:grpSpPr>
            <p:cxnSp>
              <p:nvCxnSpPr>
                <p:cNvPr id="2441" name="Google Shape;2441;p13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42" name="Google Shape;2442;p13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43" name="Google Shape;2443;p13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444" name="Google Shape;2444;p13"/>
              <p:cNvGrpSpPr/>
              <p:nvPr/>
            </p:nvGrpSpPr>
            <p:grpSpPr>
              <a:xfrm>
                <a:off x="5614" y="7880"/>
                <a:ext cx="168" cy="168"/>
                <a:chOff x="2521" y="14112"/>
                <a:chExt cx="143" cy="144"/>
              </a:xfrm>
            </p:grpSpPr>
            <p:cxnSp>
              <p:nvCxnSpPr>
                <p:cNvPr id="2445" name="Google Shape;2445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46" name="Google Shape;2446;p13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47" name="Google Shape;2447;p13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448" name="Google Shape;2448;p13"/>
              <p:cNvGrpSpPr/>
              <p:nvPr/>
            </p:nvGrpSpPr>
            <p:grpSpPr>
              <a:xfrm>
                <a:off x="5614" y="8217"/>
                <a:ext cx="168" cy="168"/>
                <a:chOff x="2521" y="14112"/>
                <a:chExt cx="143" cy="144"/>
              </a:xfrm>
            </p:grpSpPr>
            <p:cxnSp>
              <p:nvCxnSpPr>
                <p:cNvPr id="2449" name="Google Shape;2449;p13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50" name="Google Shape;2450;p13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51" name="Google Shape;2451;p13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452" name="Google Shape;2452;p13"/>
              <p:cNvCxnSpPr/>
              <p:nvPr/>
            </p:nvCxnSpPr>
            <p:spPr>
              <a:xfrm>
                <a:off x="10412" y="7382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3" name="Google Shape;2453;p13"/>
              <p:cNvCxnSpPr/>
              <p:nvPr/>
            </p:nvCxnSpPr>
            <p:spPr>
              <a:xfrm>
                <a:off x="10412" y="7712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4" name="Google Shape;2454;p13"/>
              <p:cNvCxnSpPr/>
              <p:nvPr/>
            </p:nvCxnSpPr>
            <p:spPr>
              <a:xfrm>
                <a:off x="10412" y="8047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5" name="Google Shape;2455;p13"/>
              <p:cNvCxnSpPr/>
              <p:nvPr/>
            </p:nvCxnSpPr>
            <p:spPr>
              <a:xfrm>
                <a:off x="10412" y="8385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6" name="Google Shape;2456;p13"/>
              <p:cNvCxnSpPr/>
              <p:nvPr/>
            </p:nvCxnSpPr>
            <p:spPr>
              <a:xfrm>
                <a:off x="2160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7" name="Google Shape;2457;p13"/>
              <p:cNvCxnSpPr/>
              <p:nvPr/>
            </p:nvCxnSpPr>
            <p:spPr>
              <a:xfrm>
                <a:off x="2160" y="8824"/>
                <a:ext cx="806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8" name="Google Shape;2458;p13"/>
              <p:cNvCxnSpPr/>
              <p:nvPr/>
            </p:nvCxnSpPr>
            <p:spPr>
              <a:xfrm>
                <a:off x="1022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9" name="Google Shape;2459;p13"/>
              <p:cNvCxnSpPr/>
              <p:nvPr/>
            </p:nvCxnSpPr>
            <p:spPr>
              <a:xfrm>
                <a:off x="2497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60" name="Google Shape;2460;p13"/>
              <p:cNvCxnSpPr/>
              <p:nvPr/>
            </p:nvCxnSpPr>
            <p:spPr>
              <a:xfrm>
                <a:off x="283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61" name="Google Shape;2461;p13"/>
              <p:cNvCxnSpPr/>
              <p:nvPr/>
            </p:nvCxnSpPr>
            <p:spPr>
              <a:xfrm>
                <a:off x="317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62" name="Google Shape;2462;p13"/>
              <p:cNvCxnSpPr/>
              <p:nvPr/>
            </p:nvCxnSpPr>
            <p:spPr>
              <a:xfrm>
                <a:off x="3508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63" name="Google Shape;2463;p13"/>
              <p:cNvCxnSpPr/>
              <p:nvPr/>
            </p:nvCxnSpPr>
            <p:spPr>
              <a:xfrm>
                <a:off x="384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64" name="Google Shape;2464;p13"/>
              <p:cNvCxnSpPr/>
              <p:nvPr/>
            </p:nvCxnSpPr>
            <p:spPr>
              <a:xfrm>
                <a:off x="418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65" name="Google Shape;2465;p13"/>
              <p:cNvCxnSpPr/>
              <p:nvPr/>
            </p:nvCxnSpPr>
            <p:spPr>
              <a:xfrm>
                <a:off x="4518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66" name="Google Shape;2466;p13"/>
              <p:cNvCxnSpPr/>
              <p:nvPr/>
            </p:nvCxnSpPr>
            <p:spPr>
              <a:xfrm>
                <a:off x="4855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67" name="Google Shape;2467;p13"/>
              <p:cNvCxnSpPr/>
              <p:nvPr/>
            </p:nvCxnSpPr>
            <p:spPr>
              <a:xfrm>
                <a:off x="519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68" name="Google Shape;2468;p13"/>
              <p:cNvCxnSpPr/>
              <p:nvPr/>
            </p:nvCxnSpPr>
            <p:spPr>
              <a:xfrm>
                <a:off x="5529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69" name="Google Shape;2469;p13"/>
              <p:cNvCxnSpPr/>
              <p:nvPr/>
            </p:nvCxnSpPr>
            <p:spPr>
              <a:xfrm>
                <a:off x="5866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70" name="Google Shape;2470;p13"/>
              <p:cNvCxnSpPr/>
              <p:nvPr/>
            </p:nvCxnSpPr>
            <p:spPr>
              <a:xfrm>
                <a:off x="6203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71" name="Google Shape;2471;p13"/>
              <p:cNvCxnSpPr/>
              <p:nvPr/>
            </p:nvCxnSpPr>
            <p:spPr>
              <a:xfrm>
                <a:off x="6540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72" name="Google Shape;2472;p13"/>
              <p:cNvCxnSpPr/>
              <p:nvPr/>
            </p:nvCxnSpPr>
            <p:spPr>
              <a:xfrm>
                <a:off x="6877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73" name="Google Shape;2473;p13"/>
              <p:cNvCxnSpPr/>
              <p:nvPr/>
            </p:nvCxnSpPr>
            <p:spPr>
              <a:xfrm>
                <a:off x="721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74" name="Google Shape;2474;p13"/>
              <p:cNvCxnSpPr/>
              <p:nvPr/>
            </p:nvCxnSpPr>
            <p:spPr>
              <a:xfrm>
                <a:off x="755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75" name="Google Shape;2475;p13"/>
              <p:cNvCxnSpPr/>
              <p:nvPr/>
            </p:nvCxnSpPr>
            <p:spPr>
              <a:xfrm>
                <a:off x="7888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76" name="Google Shape;2476;p13"/>
              <p:cNvCxnSpPr/>
              <p:nvPr/>
            </p:nvCxnSpPr>
            <p:spPr>
              <a:xfrm>
                <a:off x="822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77" name="Google Shape;2477;p13"/>
              <p:cNvCxnSpPr/>
              <p:nvPr/>
            </p:nvCxnSpPr>
            <p:spPr>
              <a:xfrm>
                <a:off x="856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78" name="Google Shape;2478;p13"/>
              <p:cNvCxnSpPr/>
              <p:nvPr/>
            </p:nvCxnSpPr>
            <p:spPr>
              <a:xfrm>
                <a:off x="8898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79" name="Google Shape;2479;p13"/>
              <p:cNvCxnSpPr/>
              <p:nvPr/>
            </p:nvCxnSpPr>
            <p:spPr>
              <a:xfrm>
                <a:off x="923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80" name="Google Shape;2480;p13"/>
              <p:cNvCxnSpPr/>
              <p:nvPr/>
            </p:nvCxnSpPr>
            <p:spPr>
              <a:xfrm>
                <a:off x="957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81" name="Google Shape;2481;p13"/>
              <p:cNvCxnSpPr/>
              <p:nvPr/>
            </p:nvCxnSpPr>
            <p:spPr>
              <a:xfrm>
                <a:off x="9909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2482" name="Google Shape;2482;p13"/>
              <p:cNvGrpSpPr/>
              <p:nvPr/>
            </p:nvGrpSpPr>
            <p:grpSpPr>
              <a:xfrm rot="10800000" flipH="1">
                <a:off x="2581" y="8828"/>
                <a:ext cx="170" cy="180"/>
                <a:chOff x="2520" y="14108"/>
                <a:chExt cx="145" cy="145"/>
              </a:xfrm>
            </p:grpSpPr>
            <p:cxnSp>
              <p:nvCxnSpPr>
                <p:cNvPr id="2483" name="Google Shape;2483;p13"/>
                <p:cNvCxnSpPr/>
                <p:nvPr/>
              </p:nvCxnSpPr>
              <p:spPr>
                <a:xfrm>
                  <a:off x="2593" y="14108"/>
                  <a:ext cx="0" cy="14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84" name="Google Shape;2484;p13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85" name="Google Shape;2485;p13"/>
                <p:cNvCxnSpPr/>
                <p:nvPr/>
              </p:nvCxnSpPr>
              <p:spPr>
                <a:xfrm>
                  <a:off x="2665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486" name="Google Shape;2486;p13"/>
              <p:cNvGrpSpPr/>
              <p:nvPr/>
            </p:nvGrpSpPr>
            <p:grpSpPr>
              <a:xfrm rot="10800000" flipH="1">
                <a:off x="2249" y="8825"/>
                <a:ext cx="165" cy="183"/>
                <a:chOff x="2524" y="14109"/>
                <a:chExt cx="141" cy="147"/>
              </a:xfrm>
            </p:grpSpPr>
            <p:cxnSp>
              <p:nvCxnSpPr>
                <p:cNvPr id="2487" name="Google Shape;2487;p13"/>
                <p:cNvCxnSpPr/>
                <p:nvPr/>
              </p:nvCxnSpPr>
              <p:spPr>
                <a:xfrm>
                  <a:off x="2594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88" name="Google Shape;2488;p13"/>
                <p:cNvCxnSpPr/>
                <p:nvPr/>
              </p:nvCxnSpPr>
              <p:spPr>
                <a:xfrm>
                  <a:off x="252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89" name="Google Shape;2489;p13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490" name="Google Shape;2490;p13"/>
              <p:cNvGrpSpPr/>
              <p:nvPr/>
            </p:nvGrpSpPr>
            <p:grpSpPr>
              <a:xfrm rot="10800000" flipH="1">
                <a:off x="2921" y="8825"/>
                <a:ext cx="168" cy="183"/>
                <a:chOff x="2521" y="14109"/>
                <a:chExt cx="143" cy="147"/>
              </a:xfrm>
            </p:grpSpPr>
            <p:cxnSp>
              <p:nvCxnSpPr>
                <p:cNvPr id="2491" name="Google Shape;2491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92" name="Google Shape;2492;p13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93" name="Google Shape;2493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494" name="Google Shape;2494;p13"/>
              <p:cNvGrpSpPr/>
              <p:nvPr/>
            </p:nvGrpSpPr>
            <p:grpSpPr>
              <a:xfrm rot="10800000" flipH="1">
                <a:off x="3256" y="8825"/>
                <a:ext cx="170" cy="183"/>
                <a:chOff x="2520" y="14109"/>
                <a:chExt cx="145" cy="147"/>
              </a:xfrm>
            </p:grpSpPr>
            <p:cxnSp>
              <p:nvCxnSpPr>
                <p:cNvPr id="2495" name="Google Shape;2495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96" name="Google Shape;2496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97" name="Google Shape;2497;p13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498" name="Google Shape;2498;p13"/>
              <p:cNvGrpSpPr/>
              <p:nvPr/>
            </p:nvGrpSpPr>
            <p:grpSpPr>
              <a:xfrm rot="10800000" flipH="1">
                <a:off x="3589" y="8825"/>
                <a:ext cx="170" cy="183"/>
                <a:chOff x="2520" y="14109"/>
                <a:chExt cx="145" cy="147"/>
              </a:xfrm>
            </p:grpSpPr>
            <p:cxnSp>
              <p:nvCxnSpPr>
                <p:cNvPr id="2499" name="Google Shape;2499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00" name="Google Shape;2500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01" name="Google Shape;2501;p13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02" name="Google Shape;2502;p13"/>
              <p:cNvGrpSpPr/>
              <p:nvPr/>
            </p:nvGrpSpPr>
            <p:grpSpPr>
              <a:xfrm rot="10800000" flipH="1">
                <a:off x="6962" y="8825"/>
                <a:ext cx="167" cy="183"/>
                <a:chOff x="2521" y="14109"/>
                <a:chExt cx="142" cy="147"/>
              </a:xfrm>
            </p:grpSpPr>
            <p:cxnSp>
              <p:nvCxnSpPr>
                <p:cNvPr id="2503" name="Google Shape;2503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04" name="Google Shape;2504;p13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05" name="Google Shape;2505;p13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06" name="Google Shape;2506;p13"/>
              <p:cNvGrpSpPr/>
              <p:nvPr/>
            </p:nvGrpSpPr>
            <p:grpSpPr>
              <a:xfrm rot="10800000" flipH="1">
                <a:off x="6624" y="8825"/>
                <a:ext cx="170" cy="183"/>
                <a:chOff x="2520" y="14109"/>
                <a:chExt cx="145" cy="147"/>
              </a:xfrm>
            </p:grpSpPr>
            <p:cxnSp>
              <p:nvCxnSpPr>
                <p:cNvPr id="2507" name="Google Shape;2507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08" name="Google Shape;2508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09" name="Google Shape;2509;p13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10" name="Google Shape;2510;p13"/>
              <p:cNvGrpSpPr/>
              <p:nvPr/>
            </p:nvGrpSpPr>
            <p:grpSpPr>
              <a:xfrm rot="10800000" flipH="1">
                <a:off x="6287" y="8825"/>
                <a:ext cx="169" cy="183"/>
                <a:chOff x="2520" y="14109"/>
                <a:chExt cx="144" cy="147"/>
              </a:xfrm>
            </p:grpSpPr>
            <p:cxnSp>
              <p:nvCxnSpPr>
                <p:cNvPr id="2511" name="Google Shape;2511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12" name="Google Shape;2512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13" name="Google Shape;2513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14" name="Google Shape;2514;p13"/>
              <p:cNvGrpSpPr/>
              <p:nvPr/>
            </p:nvGrpSpPr>
            <p:grpSpPr>
              <a:xfrm rot="10800000" flipH="1">
                <a:off x="5949" y="8828"/>
                <a:ext cx="170" cy="180"/>
                <a:chOff x="2519" y="14108"/>
                <a:chExt cx="145" cy="145"/>
              </a:xfrm>
            </p:grpSpPr>
            <p:cxnSp>
              <p:nvCxnSpPr>
                <p:cNvPr id="2515" name="Google Shape;2515;p13"/>
                <p:cNvCxnSpPr/>
                <p:nvPr/>
              </p:nvCxnSpPr>
              <p:spPr>
                <a:xfrm>
                  <a:off x="2592" y="14108"/>
                  <a:ext cx="0" cy="14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16" name="Google Shape;2516;p13"/>
                <p:cNvCxnSpPr/>
                <p:nvPr/>
              </p:nvCxnSpPr>
              <p:spPr>
                <a:xfrm>
                  <a:off x="2519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17" name="Google Shape;2517;p13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18" name="Google Shape;2518;p13"/>
              <p:cNvGrpSpPr/>
              <p:nvPr/>
            </p:nvGrpSpPr>
            <p:grpSpPr>
              <a:xfrm rot="10800000" flipH="1">
                <a:off x="5614" y="8825"/>
                <a:ext cx="168" cy="183"/>
                <a:chOff x="2521" y="14109"/>
                <a:chExt cx="143" cy="147"/>
              </a:xfrm>
            </p:grpSpPr>
            <p:cxnSp>
              <p:nvCxnSpPr>
                <p:cNvPr id="2519" name="Google Shape;2519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20" name="Google Shape;2520;p13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21" name="Google Shape;2521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22" name="Google Shape;2522;p13"/>
              <p:cNvGrpSpPr/>
              <p:nvPr/>
            </p:nvGrpSpPr>
            <p:grpSpPr>
              <a:xfrm rot="10800000" flipH="1">
                <a:off x="5276" y="8828"/>
                <a:ext cx="170" cy="180"/>
                <a:chOff x="2520" y="14108"/>
                <a:chExt cx="145" cy="145"/>
              </a:xfrm>
            </p:grpSpPr>
            <p:cxnSp>
              <p:nvCxnSpPr>
                <p:cNvPr id="2523" name="Google Shape;2523;p13"/>
                <p:cNvCxnSpPr/>
                <p:nvPr/>
              </p:nvCxnSpPr>
              <p:spPr>
                <a:xfrm>
                  <a:off x="2593" y="14108"/>
                  <a:ext cx="0" cy="14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24" name="Google Shape;2524;p13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25" name="Google Shape;2525;p13"/>
                <p:cNvCxnSpPr/>
                <p:nvPr/>
              </p:nvCxnSpPr>
              <p:spPr>
                <a:xfrm>
                  <a:off x="2665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26" name="Google Shape;2526;p13"/>
              <p:cNvGrpSpPr/>
              <p:nvPr/>
            </p:nvGrpSpPr>
            <p:grpSpPr>
              <a:xfrm rot="10800000" flipH="1">
                <a:off x="4941" y="8825"/>
                <a:ext cx="168" cy="183"/>
                <a:chOff x="2521" y="14109"/>
                <a:chExt cx="143" cy="147"/>
              </a:xfrm>
            </p:grpSpPr>
            <p:cxnSp>
              <p:nvCxnSpPr>
                <p:cNvPr id="2527" name="Google Shape;2527;p13"/>
                <p:cNvCxnSpPr/>
                <p:nvPr/>
              </p:nvCxnSpPr>
              <p:spPr>
                <a:xfrm>
                  <a:off x="2594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28" name="Google Shape;2528;p13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29" name="Google Shape;2529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30" name="Google Shape;2530;p13"/>
              <p:cNvGrpSpPr/>
              <p:nvPr/>
            </p:nvGrpSpPr>
            <p:grpSpPr>
              <a:xfrm rot="10800000" flipH="1">
                <a:off x="4604" y="8825"/>
                <a:ext cx="167" cy="183"/>
                <a:chOff x="2521" y="14109"/>
                <a:chExt cx="142" cy="147"/>
              </a:xfrm>
            </p:grpSpPr>
            <p:cxnSp>
              <p:nvCxnSpPr>
                <p:cNvPr id="2531" name="Google Shape;2531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32" name="Google Shape;2532;p13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33" name="Google Shape;2533;p13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34" name="Google Shape;2534;p13"/>
              <p:cNvGrpSpPr/>
              <p:nvPr/>
            </p:nvGrpSpPr>
            <p:grpSpPr>
              <a:xfrm rot="10800000" flipH="1">
                <a:off x="4266" y="8825"/>
                <a:ext cx="168" cy="183"/>
                <a:chOff x="2521" y="14109"/>
                <a:chExt cx="143" cy="147"/>
              </a:xfrm>
            </p:grpSpPr>
            <p:cxnSp>
              <p:nvCxnSpPr>
                <p:cNvPr id="2535" name="Google Shape;2535;p13"/>
                <p:cNvCxnSpPr/>
                <p:nvPr/>
              </p:nvCxnSpPr>
              <p:spPr>
                <a:xfrm>
                  <a:off x="2594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36" name="Google Shape;2536;p13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37" name="Google Shape;2537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38" name="Google Shape;2538;p13"/>
              <p:cNvGrpSpPr/>
              <p:nvPr/>
            </p:nvGrpSpPr>
            <p:grpSpPr>
              <a:xfrm rot="10800000" flipH="1">
                <a:off x="3929" y="8825"/>
                <a:ext cx="170" cy="183"/>
                <a:chOff x="2520" y="14109"/>
                <a:chExt cx="145" cy="147"/>
              </a:xfrm>
            </p:grpSpPr>
            <p:cxnSp>
              <p:nvCxnSpPr>
                <p:cNvPr id="2539" name="Google Shape;2539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40" name="Google Shape;2540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41" name="Google Shape;2541;p13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42" name="Google Shape;2542;p13"/>
              <p:cNvGrpSpPr/>
              <p:nvPr/>
            </p:nvGrpSpPr>
            <p:grpSpPr>
              <a:xfrm rot="10800000" flipH="1">
                <a:off x="9992" y="8825"/>
                <a:ext cx="170" cy="183"/>
                <a:chOff x="2519" y="14109"/>
                <a:chExt cx="145" cy="147"/>
              </a:xfrm>
            </p:grpSpPr>
            <p:cxnSp>
              <p:nvCxnSpPr>
                <p:cNvPr id="2543" name="Google Shape;2543;p13"/>
                <p:cNvCxnSpPr/>
                <p:nvPr/>
              </p:nvCxnSpPr>
              <p:spPr>
                <a:xfrm>
                  <a:off x="2591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44" name="Google Shape;2544;p13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45" name="Google Shape;2545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46" name="Google Shape;2546;p13"/>
              <p:cNvGrpSpPr/>
              <p:nvPr/>
            </p:nvGrpSpPr>
            <p:grpSpPr>
              <a:xfrm rot="10800000" flipH="1">
                <a:off x="9655" y="8825"/>
                <a:ext cx="169" cy="183"/>
                <a:chOff x="2519" y="14109"/>
                <a:chExt cx="144" cy="147"/>
              </a:xfrm>
            </p:grpSpPr>
            <p:cxnSp>
              <p:nvCxnSpPr>
                <p:cNvPr id="2547" name="Google Shape;2547;p13"/>
                <p:cNvCxnSpPr/>
                <p:nvPr/>
              </p:nvCxnSpPr>
              <p:spPr>
                <a:xfrm>
                  <a:off x="2591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48" name="Google Shape;2548;p13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49" name="Google Shape;2549;p13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50" name="Google Shape;2550;p13"/>
              <p:cNvGrpSpPr/>
              <p:nvPr/>
            </p:nvGrpSpPr>
            <p:grpSpPr>
              <a:xfrm rot="10800000" flipH="1">
                <a:off x="9319" y="8825"/>
                <a:ext cx="168" cy="183"/>
                <a:chOff x="2520" y="14109"/>
                <a:chExt cx="143" cy="147"/>
              </a:xfrm>
            </p:grpSpPr>
            <p:cxnSp>
              <p:nvCxnSpPr>
                <p:cNvPr id="2551" name="Google Shape;2551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52" name="Google Shape;2552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53" name="Google Shape;2553;p13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54" name="Google Shape;2554;p13"/>
              <p:cNvGrpSpPr/>
              <p:nvPr/>
            </p:nvGrpSpPr>
            <p:grpSpPr>
              <a:xfrm rot="10800000" flipH="1">
                <a:off x="8982" y="8825"/>
                <a:ext cx="168" cy="183"/>
                <a:chOff x="2520" y="14109"/>
                <a:chExt cx="143" cy="147"/>
              </a:xfrm>
            </p:grpSpPr>
            <p:cxnSp>
              <p:nvCxnSpPr>
                <p:cNvPr id="2555" name="Google Shape;2555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56" name="Google Shape;2556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57" name="Google Shape;2557;p13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58" name="Google Shape;2558;p13"/>
              <p:cNvGrpSpPr/>
              <p:nvPr/>
            </p:nvGrpSpPr>
            <p:grpSpPr>
              <a:xfrm rot="10800000" flipH="1">
                <a:off x="8644" y="8825"/>
                <a:ext cx="170" cy="183"/>
                <a:chOff x="2519" y="14109"/>
                <a:chExt cx="145" cy="147"/>
              </a:xfrm>
            </p:grpSpPr>
            <p:cxnSp>
              <p:nvCxnSpPr>
                <p:cNvPr id="2559" name="Google Shape;2559;p13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60" name="Google Shape;2560;p13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61" name="Google Shape;2561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62" name="Google Shape;2562;p13"/>
              <p:cNvGrpSpPr/>
              <p:nvPr/>
            </p:nvGrpSpPr>
            <p:grpSpPr>
              <a:xfrm rot="10800000" flipH="1">
                <a:off x="8307" y="8825"/>
                <a:ext cx="170" cy="183"/>
                <a:chOff x="2519" y="14109"/>
                <a:chExt cx="145" cy="147"/>
              </a:xfrm>
            </p:grpSpPr>
            <p:cxnSp>
              <p:nvCxnSpPr>
                <p:cNvPr id="2563" name="Google Shape;2563;p13"/>
                <p:cNvCxnSpPr/>
                <p:nvPr/>
              </p:nvCxnSpPr>
              <p:spPr>
                <a:xfrm>
                  <a:off x="2591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64" name="Google Shape;2564;p13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65" name="Google Shape;2565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66" name="Google Shape;2566;p13"/>
              <p:cNvGrpSpPr/>
              <p:nvPr/>
            </p:nvGrpSpPr>
            <p:grpSpPr>
              <a:xfrm rot="10800000" flipH="1">
                <a:off x="7972" y="8828"/>
                <a:ext cx="167" cy="180"/>
                <a:chOff x="2521" y="14108"/>
                <a:chExt cx="142" cy="145"/>
              </a:xfrm>
            </p:grpSpPr>
            <p:cxnSp>
              <p:nvCxnSpPr>
                <p:cNvPr id="2567" name="Google Shape;2567;p13"/>
                <p:cNvCxnSpPr/>
                <p:nvPr/>
              </p:nvCxnSpPr>
              <p:spPr>
                <a:xfrm>
                  <a:off x="2593" y="14108"/>
                  <a:ext cx="0" cy="14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68" name="Google Shape;2568;p13"/>
                <p:cNvCxnSpPr/>
                <p:nvPr/>
              </p:nvCxnSpPr>
              <p:spPr>
                <a:xfrm>
                  <a:off x="2521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69" name="Google Shape;2569;p13"/>
                <p:cNvCxnSpPr/>
                <p:nvPr/>
              </p:nvCxnSpPr>
              <p:spPr>
                <a:xfrm>
                  <a:off x="2663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70" name="Google Shape;2570;p13"/>
              <p:cNvGrpSpPr/>
              <p:nvPr/>
            </p:nvGrpSpPr>
            <p:grpSpPr>
              <a:xfrm rot="10800000" flipH="1">
                <a:off x="7634" y="8825"/>
                <a:ext cx="168" cy="183"/>
                <a:chOff x="2520" y="14109"/>
                <a:chExt cx="143" cy="147"/>
              </a:xfrm>
            </p:grpSpPr>
            <p:cxnSp>
              <p:nvCxnSpPr>
                <p:cNvPr id="2571" name="Google Shape;2571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72" name="Google Shape;2572;p13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73" name="Google Shape;2573;p13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74" name="Google Shape;2574;p13"/>
              <p:cNvGrpSpPr/>
              <p:nvPr/>
            </p:nvGrpSpPr>
            <p:grpSpPr>
              <a:xfrm rot="10800000" flipH="1">
                <a:off x="7299" y="8825"/>
                <a:ext cx="168" cy="183"/>
                <a:chOff x="2521" y="14109"/>
                <a:chExt cx="143" cy="147"/>
              </a:xfrm>
            </p:grpSpPr>
            <p:cxnSp>
              <p:nvCxnSpPr>
                <p:cNvPr id="2575" name="Google Shape;2575;p13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76" name="Google Shape;2576;p13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77" name="Google Shape;2577;p13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2578" name="Google Shape;2578;p13"/>
            <p:cNvSpPr txBox="1"/>
            <p:nvPr/>
          </p:nvSpPr>
          <p:spPr>
            <a:xfrm>
              <a:off x="962" y="9208"/>
              <a:ext cx="1333" cy="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Remarques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79" name="Google Shape;2579;p13"/>
            <p:cNvCxnSpPr/>
            <p:nvPr/>
          </p:nvCxnSpPr>
          <p:spPr>
            <a:xfrm>
              <a:off x="6035" y="7574"/>
              <a:ext cx="1026" cy="1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0" name="Google Shape;2580;p13"/>
            <p:cNvCxnSpPr/>
            <p:nvPr/>
          </p:nvCxnSpPr>
          <p:spPr>
            <a:xfrm>
              <a:off x="4667" y="7916"/>
              <a:ext cx="0" cy="68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1" name="Google Shape;2581;p13"/>
            <p:cNvCxnSpPr/>
            <p:nvPr/>
          </p:nvCxnSpPr>
          <p:spPr>
            <a:xfrm>
              <a:off x="3299" y="7943"/>
              <a:ext cx="1368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2" name="Google Shape;2582;p13"/>
            <p:cNvCxnSpPr/>
            <p:nvPr/>
          </p:nvCxnSpPr>
          <p:spPr>
            <a:xfrm rot="10800000" flipH="1">
              <a:off x="5008" y="8265"/>
              <a:ext cx="1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3" name="Google Shape;2583;p13"/>
            <p:cNvCxnSpPr/>
            <p:nvPr/>
          </p:nvCxnSpPr>
          <p:spPr>
            <a:xfrm>
              <a:off x="5009" y="8258"/>
              <a:ext cx="344" cy="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4" name="Google Shape;2584;p13"/>
            <p:cNvCxnSpPr/>
            <p:nvPr/>
          </p:nvCxnSpPr>
          <p:spPr>
            <a:xfrm rot="10800000">
              <a:off x="5353" y="7591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5" name="Google Shape;2585;p13"/>
            <p:cNvCxnSpPr/>
            <p:nvPr/>
          </p:nvCxnSpPr>
          <p:spPr>
            <a:xfrm>
              <a:off x="5693" y="7591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6" name="Google Shape;2586;p13"/>
            <p:cNvCxnSpPr/>
            <p:nvPr/>
          </p:nvCxnSpPr>
          <p:spPr>
            <a:xfrm>
              <a:off x="5693" y="8258"/>
              <a:ext cx="342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7" name="Google Shape;2587;p13"/>
            <p:cNvCxnSpPr/>
            <p:nvPr/>
          </p:nvCxnSpPr>
          <p:spPr>
            <a:xfrm>
              <a:off x="9398" y="7916"/>
              <a:ext cx="0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8" name="Google Shape;2588;p13"/>
            <p:cNvCxnSpPr/>
            <p:nvPr/>
          </p:nvCxnSpPr>
          <p:spPr>
            <a:xfrm>
              <a:off x="2313" y="8602"/>
              <a:ext cx="337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9" name="Google Shape;2589;p13"/>
            <p:cNvCxnSpPr/>
            <p:nvPr/>
          </p:nvCxnSpPr>
          <p:spPr>
            <a:xfrm rot="10800000">
              <a:off x="7373" y="7940"/>
              <a:ext cx="0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90" name="Google Shape;2590;p13"/>
            <p:cNvCxnSpPr/>
            <p:nvPr/>
          </p:nvCxnSpPr>
          <p:spPr>
            <a:xfrm rot="10800000" flipH="1">
              <a:off x="7346" y="7916"/>
              <a:ext cx="2052" cy="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91" name="Google Shape;2591;p13"/>
            <p:cNvCxnSpPr/>
            <p:nvPr/>
          </p:nvCxnSpPr>
          <p:spPr>
            <a:xfrm rot="10800000">
              <a:off x="7034" y="7591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92" name="Google Shape;2592;p13"/>
            <p:cNvCxnSpPr/>
            <p:nvPr/>
          </p:nvCxnSpPr>
          <p:spPr>
            <a:xfrm>
              <a:off x="6035" y="7591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93" name="Google Shape;2593;p13"/>
            <p:cNvCxnSpPr/>
            <p:nvPr/>
          </p:nvCxnSpPr>
          <p:spPr>
            <a:xfrm>
              <a:off x="8503" y="7068"/>
              <a:ext cx="0" cy="79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cxnSp>
        <p:nvCxnSpPr>
          <p:cNvPr id="2594" name="Google Shape;2594;p13"/>
          <p:cNvCxnSpPr/>
          <p:nvPr/>
        </p:nvCxnSpPr>
        <p:spPr>
          <a:xfrm>
            <a:off x="3400425" y="3948112"/>
            <a:ext cx="215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95" name="Google Shape;2595;p13"/>
          <p:cNvCxnSpPr/>
          <p:nvPr/>
        </p:nvCxnSpPr>
        <p:spPr>
          <a:xfrm>
            <a:off x="2963862" y="4581525"/>
            <a:ext cx="215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96" name="Google Shape;2596;p13"/>
          <p:cNvCxnSpPr/>
          <p:nvPr/>
        </p:nvCxnSpPr>
        <p:spPr>
          <a:xfrm>
            <a:off x="4462462" y="4373562"/>
            <a:ext cx="215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97" name="Google Shape;2597;p13"/>
          <p:cNvSpPr txBox="1"/>
          <p:nvPr/>
        </p:nvSpPr>
        <p:spPr>
          <a:xfrm>
            <a:off x="1331912" y="5589587"/>
            <a:ext cx="68262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Trouver la dernière période de couchette.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Repérer la période avant la dernière période de couchette.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p14"/>
          <p:cNvSpPr txBox="1"/>
          <p:nvPr/>
        </p:nvSpPr>
        <p:spPr>
          <a:xfrm>
            <a:off x="1655762" y="549275"/>
            <a:ext cx="7488237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Méthode pour faire le calcul du fractionnement des heures de repos dans la couchette pour conducteur seul dans la grille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4" name="Google Shape;2604;p14"/>
          <p:cNvSpPr txBox="1"/>
          <p:nvPr/>
        </p:nvSpPr>
        <p:spPr>
          <a:xfrm>
            <a:off x="419100" y="14827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5" name="Google Shape;2605;p14"/>
          <p:cNvSpPr txBox="1"/>
          <p:nvPr/>
        </p:nvSpPr>
        <p:spPr>
          <a:xfrm>
            <a:off x="395287" y="17732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6" name="Google Shape;2606;p14"/>
          <p:cNvGrpSpPr/>
          <p:nvPr/>
        </p:nvGrpSpPr>
        <p:grpSpPr>
          <a:xfrm>
            <a:off x="1106487" y="1724025"/>
            <a:ext cx="6623050" cy="1939925"/>
            <a:chOff x="905" y="10025"/>
            <a:chExt cx="10431" cy="3054"/>
          </a:xfrm>
        </p:grpSpPr>
        <p:grpSp>
          <p:nvGrpSpPr>
            <p:cNvPr id="2607" name="Google Shape;2607;p14"/>
            <p:cNvGrpSpPr/>
            <p:nvPr/>
          </p:nvGrpSpPr>
          <p:grpSpPr>
            <a:xfrm>
              <a:off x="2380" y="10470"/>
              <a:ext cx="8251" cy="432"/>
              <a:chOff x="2276" y="11377"/>
              <a:chExt cx="8251" cy="432"/>
            </a:xfrm>
          </p:grpSpPr>
          <p:sp>
            <p:nvSpPr>
              <p:cNvPr id="2608" name="Google Shape;2608;p14"/>
              <p:cNvSpPr txBox="1"/>
              <p:nvPr/>
            </p:nvSpPr>
            <p:spPr>
              <a:xfrm>
                <a:off x="9952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p14"/>
              <p:cNvSpPr txBox="1"/>
              <p:nvPr/>
            </p:nvSpPr>
            <p:spPr>
              <a:xfrm>
                <a:off x="9614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14"/>
              <p:cNvSpPr txBox="1"/>
              <p:nvPr/>
            </p:nvSpPr>
            <p:spPr>
              <a:xfrm>
                <a:off x="9279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1" name="Google Shape;2611;p14"/>
              <p:cNvSpPr txBox="1"/>
              <p:nvPr/>
            </p:nvSpPr>
            <p:spPr>
              <a:xfrm>
                <a:off x="8942" y="11377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p14"/>
              <p:cNvSpPr txBox="1"/>
              <p:nvPr/>
            </p:nvSpPr>
            <p:spPr>
              <a:xfrm>
                <a:off x="8607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14"/>
              <p:cNvSpPr txBox="1"/>
              <p:nvPr/>
            </p:nvSpPr>
            <p:spPr>
              <a:xfrm>
                <a:off x="8269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4" name="Google Shape;2614;p14"/>
              <p:cNvSpPr txBox="1"/>
              <p:nvPr/>
            </p:nvSpPr>
            <p:spPr>
              <a:xfrm>
                <a:off x="7934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5" name="Google Shape;2615;p14"/>
              <p:cNvSpPr txBox="1"/>
              <p:nvPr/>
            </p:nvSpPr>
            <p:spPr>
              <a:xfrm>
                <a:off x="7599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14"/>
              <p:cNvSpPr txBox="1"/>
              <p:nvPr/>
            </p:nvSpPr>
            <p:spPr>
              <a:xfrm>
                <a:off x="7264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14"/>
              <p:cNvSpPr txBox="1"/>
              <p:nvPr/>
            </p:nvSpPr>
            <p:spPr>
              <a:xfrm>
                <a:off x="6924" y="11377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14"/>
              <p:cNvSpPr txBox="1"/>
              <p:nvPr/>
            </p:nvSpPr>
            <p:spPr>
              <a:xfrm>
                <a:off x="6589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14"/>
              <p:cNvSpPr txBox="1"/>
              <p:nvPr/>
            </p:nvSpPr>
            <p:spPr>
              <a:xfrm>
                <a:off x="6254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14"/>
              <p:cNvSpPr txBox="1"/>
              <p:nvPr/>
            </p:nvSpPr>
            <p:spPr>
              <a:xfrm>
                <a:off x="5916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14"/>
              <p:cNvSpPr txBox="1"/>
              <p:nvPr/>
            </p:nvSpPr>
            <p:spPr>
              <a:xfrm>
                <a:off x="5579" y="11377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14"/>
              <p:cNvSpPr txBox="1"/>
              <p:nvPr/>
            </p:nvSpPr>
            <p:spPr>
              <a:xfrm>
                <a:off x="5244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14"/>
              <p:cNvSpPr txBox="1"/>
              <p:nvPr/>
            </p:nvSpPr>
            <p:spPr>
              <a:xfrm>
                <a:off x="4296" y="11377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14"/>
              <p:cNvSpPr txBox="1"/>
              <p:nvPr/>
            </p:nvSpPr>
            <p:spPr>
              <a:xfrm>
                <a:off x="3961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14"/>
              <p:cNvSpPr txBox="1"/>
              <p:nvPr/>
            </p:nvSpPr>
            <p:spPr>
              <a:xfrm>
                <a:off x="2276" y="11377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14"/>
              <p:cNvSpPr txBox="1"/>
              <p:nvPr/>
            </p:nvSpPr>
            <p:spPr>
              <a:xfrm>
                <a:off x="2616" y="11377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14"/>
              <p:cNvSpPr txBox="1"/>
              <p:nvPr/>
            </p:nvSpPr>
            <p:spPr>
              <a:xfrm>
                <a:off x="2951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14"/>
              <p:cNvSpPr txBox="1"/>
              <p:nvPr/>
            </p:nvSpPr>
            <p:spPr>
              <a:xfrm>
                <a:off x="3626" y="11377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14"/>
              <p:cNvSpPr txBox="1"/>
              <p:nvPr/>
            </p:nvSpPr>
            <p:spPr>
              <a:xfrm>
                <a:off x="3286" y="11377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0" name="Google Shape;2630;p14"/>
              <p:cNvSpPr txBox="1"/>
              <p:nvPr/>
            </p:nvSpPr>
            <p:spPr>
              <a:xfrm>
                <a:off x="4634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1" name="Google Shape;2631;p14"/>
              <p:cNvSpPr txBox="1"/>
              <p:nvPr/>
            </p:nvSpPr>
            <p:spPr>
              <a:xfrm>
                <a:off x="4969" y="11377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2" name="Google Shape;2632;p14"/>
            <p:cNvGrpSpPr/>
            <p:nvPr/>
          </p:nvGrpSpPr>
          <p:grpSpPr>
            <a:xfrm>
              <a:off x="968" y="10025"/>
              <a:ext cx="10368" cy="2604"/>
              <a:chOff x="864" y="10800"/>
              <a:chExt cx="10368" cy="2604"/>
            </a:xfrm>
          </p:grpSpPr>
          <p:sp>
            <p:nvSpPr>
              <p:cNvPr id="2633" name="Google Shape;2633;p14"/>
              <p:cNvSpPr txBox="1"/>
              <p:nvPr/>
            </p:nvSpPr>
            <p:spPr>
              <a:xfrm>
                <a:off x="10224" y="10800"/>
                <a:ext cx="1008" cy="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total des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heures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4" name="Google Shape;2634;p14"/>
              <p:cNvSpPr txBox="1"/>
              <p:nvPr/>
            </p:nvSpPr>
            <p:spPr>
              <a:xfrm>
                <a:off x="1584" y="12972"/>
                <a:ext cx="86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14"/>
              <p:cNvSpPr txBox="1"/>
              <p:nvPr/>
            </p:nvSpPr>
            <p:spPr>
              <a:xfrm>
                <a:off x="1296" y="11590"/>
                <a:ext cx="86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repos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14"/>
              <p:cNvSpPr txBox="1"/>
              <p:nvPr/>
            </p:nvSpPr>
            <p:spPr>
              <a:xfrm>
                <a:off x="864" y="11937"/>
                <a:ext cx="129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couchette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14"/>
              <p:cNvSpPr txBox="1"/>
              <p:nvPr/>
            </p:nvSpPr>
            <p:spPr>
              <a:xfrm>
                <a:off x="1009" y="12282"/>
                <a:ext cx="115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conduite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14"/>
              <p:cNvSpPr txBox="1"/>
              <p:nvPr/>
            </p:nvSpPr>
            <p:spPr>
              <a:xfrm>
                <a:off x="1151" y="12627"/>
                <a:ext cx="100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9" name="Google Shape;2639;p14"/>
              <p:cNvSpPr txBox="1"/>
              <p:nvPr/>
            </p:nvSpPr>
            <p:spPr>
              <a:xfrm>
                <a:off x="1584" y="11245"/>
                <a:ext cx="86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40" name="Google Shape;2640;p14"/>
            <p:cNvGrpSpPr/>
            <p:nvPr/>
          </p:nvGrpSpPr>
          <p:grpSpPr>
            <a:xfrm>
              <a:off x="2380" y="12197"/>
              <a:ext cx="8251" cy="432"/>
              <a:chOff x="2276" y="11376"/>
              <a:chExt cx="8251" cy="432"/>
            </a:xfrm>
          </p:grpSpPr>
          <p:sp>
            <p:nvSpPr>
              <p:cNvPr id="2641" name="Google Shape;2641;p14"/>
              <p:cNvSpPr txBox="1"/>
              <p:nvPr/>
            </p:nvSpPr>
            <p:spPr>
              <a:xfrm>
                <a:off x="9952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p14"/>
              <p:cNvSpPr txBox="1"/>
              <p:nvPr/>
            </p:nvSpPr>
            <p:spPr>
              <a:xfrm>
                <a:off x="9614" y="11376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14"/>
              <p:cNvSpPr txBox="1"/>
              <p:nvPr/>
            </p:nvSpPr>
            <p:spPr>
              <a:xfrm>
                <a:off x="9279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p14"/>
              <p:cNvSpPr txBox="1"/>
              <p:nvPr/>
            </p:nvSpPr>
            <p:spPr>
              <a:xfrm>
                <a:off x="8942" y="11376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14"/>
              <p:cNvSpPr txBox="1"/>
              <p:nvPr/>
            </p:nvSpPr>
            <p:spPr>
              <a:xfrm>
                <a:off x="8607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6" name="Google Shape;2646;p14"/>
              <p:cNvSpPr txBox="1"/>
              <p:nvPr/>
            </p:nvSpPr>
            <p:spPr>
              <a:xfrm>
                <a:off x="8269" y="11376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7" name="Google Shape;2647;p14"/>
              <p:cNvSpPr txBox="1"/>
              <p:nvPr/>
            </p:nvSpPr>
            <p:spPr>
              <a:xfrm>
                <a:off x="7934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8" name="Google Shape;2648;p14"/>
              <p:cNvSpPr txBox="1"/>
              <p:nvPr/>
            </p:nvSpPr>
            <p:spPr>
              <a:xfrm>
                <a:off x="7599" y="11376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9" name="Google Shape;2649;p14"/>
              <p:cNvSpPr txBox="1"/>
              <p:nvPr/>
            </p:nvSpPr>
            <p:spPr>
              <a:xfrm>
                <a:off x="7264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14"/>
              <p:cNvSpPr txBox="1"/>
              <p:nvPr/>
            </p:nvSpPr>
            <p:spPr>
              <a:xfrm>
                <a:off x="6924" y="11376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1" name="Google Shape;2651;p14"/>
              <p:cNvSpPr txBox="1"/>
              <p:nvPr/>
            </p:nvSpPr>
            <p:spPr>
              <a:xfrm>
                <a:off x="6589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2" name="Google Shape;2652;p14"/>
              <p:cNvSpPr txBox="1"/>
              <p:nvPr/>
            </p:nvSpPr>
            <p:spPr>
              <a:xfrm>
                <a:off x="6254" y="11376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3" name="Google Shape;2653;p14"/>
              <p:cNvSpPr txBox="1"/>
              <p:nvPr/>
            </p:nvSpPr>
            <p:spPr>
              <a:xfrm>
                <a:off x="5916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14"/>
              <p:cNvSpPr txBox="1"/>
              <p:nvPr/>
            </p:nvSpPr>
            <p:spPr>
              <a:xfrm>
                <a:off x="5579" y="11376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5" name="Google Shape;2655;p14"/>
              <p:cNvSpPr txBox="1"/>
              <p:nvPr/>
            </p:nvSpPr>
            <p:spPr>
              <a:xfrm>
                <a:off x="5244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6" name="Google Shape;2656;p14"/>
              <p:cNvSpPr txBox="1"/>
              <p:nvPr/>
            </p:nvSpPr>
            <p:spPr>
              <a:xfrm>
                <a:off x="4296" y="11376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14"/>
              <p:cNvSpPr txBox="1"/>
              <p:nvPr/>
            </p:nvSpPr>
            <p:spPr>
              <a:xfrm>
                <a:off x="3961" y="11376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8" name="Google Shape;2658;p14"/>
              <p:cNvSpPr txBox="1"/>
              <p:nvPr/>
            </p:nvSpPr>
            <p:spPr>
              <a:xfrm>
                <a:off x="2276" y="11376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9" name="Google Shape;2659;p14"/>
              <p:cNvSpPr txBox="1"/>
              <p:nvPr/>
            </p:nvSpPr>
            <p:spPr>
              <a:xfrm>
                <a:off x="2616" y="11376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14"/>
              <p:cNvSpPr txBox="1"/>
              <p:nvPr/>
            </p:nvSpPr>
            <p:spPr>
              <a:xfrm>
                <a:off x="2951" y="11376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1" name="Google Shape;2661;p14"/>
              <p:cNvSpPr txBox="1"/>
              <p:nvPr/>
            </p:nvSpPr>
            <p:spPr>
              <a:xfrm>
                <a:off x="3626" y="11376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p14"/>
              <p:cNvSpPr txBox="1"/>
              <p:nvPr/>
            </p:nvSpPr>
            <p:spPr>
              <a:xfrm>
                <a:off x="3286" y="11376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14"/>
              <p:cNvSpPr txBox="1"/>
              <p:nvPr/>
            </p:nvSpPr>
            <p:spPr>
              <a:xfrm>
                <a:off x="4634" y="11376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4" name="Google Shape;2664;p14"/>
              <p:cNvSpPr txBox="1"/>
              <p:nvPr/>
            </p:nvSpPr>
            <p:spPr>
              <a:xfrm>
                <a:off x="4969" y="11376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5" name="Google Shape;2665;p14"/>
            <p:cNvGrpSpPr/>
            <p:nvPr/>
          </p:nvGrpSpPr>
          <p:grpSpPr>
            <a:xfrm>
              <a:off x="2264" y="10842"/>
              <a:ext cx="8927" cy="2147"/>
              <a:chOff x="2160" y="7037"/>
              <a:chExt cx="8927" cy="2147"/>
            </a:xfrm>
          </p:grpSpPr>
          <p:grpSp>
            <p:nvGrpSpPr>
              <p:cNvPr id="2666" name="Google Shape;2666;p14"/>
              <p:cNvGrpSpPr/>
              <p:nvPr/>
            </p:nvGrpSpPr>
            <p:grpSpPr>
              <a:xfrm>
                <a:off x="2161" y="7375"/>
                <a:ext cx="8084" cy="1009"/>
                <a:chOff x="2881" y="12091"/>
                <a:chExt cx="6910" cy="862"/>
              </a:xfrm>
            </p:grpSpPr>
            <p:cxnSp>
              <p:nvCxnSpPr>
                <p:cNvPr id="2667" name="Google Shape;2667;p14"/>
                <p:cNvCxnSpPr/>
                <p:nvPr/>
              </p:nvCxnSpPr>
              <p:spPr>
                <a:xfrm>
                  <a:off x="2881" y="12091"/>
                  <a:ext cx="6910" cy="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668" name="Google Shape;2668;p14"/>
                <p:cNvCxnSpPr/>
                <p:nvPr/>
              </p:nvCxnSpPr>
              <p:spPr>
                <a:xfrm>
                  <a:off x="2881" y="12379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669" name="Google Shape;2669;p14"/>
                <p:cNvCxnSpPr/>
                <p:nvPr/>
              </p:nvCxnSpPr>
              <p:spPr>
                <a:xfrm>
                  <a:off x="2881" y="12665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670" name="Google Shape;2670;p14"/>
                <p:cNvCxnSpPr/>
                <p:nvPr/>
              </p:nvCxnSpPr>
              <p:spPr>
                <a:xfrm>
                  <a:off x="2881" y="12953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671" name="Google Shape;2671;p14"/>
              <p:cNvGrpSpPr/>
              <p:nvPr/>
            </p:nvGrpSpPr>
            <p:grpSpPr>
              <a:xfrm>
                <a:off x="5276" y="8217"/>
                <a:ext cx="170" cy="168"/>
                <a:chOff x="2520" y="14112"/>
                <a:chExt cx="145" cy="144"/>
              </a:xfrm>
            </p:grpSpPr>
            <p:cxnSp>
              <p:nvCxnSpPr>
                <p:cNvPr id="2672" name="Google Shape;2672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673" name="Google Shape;2673;p14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674" name="Google Shape;2674;p14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675" name="Google Shape;2675;p14"/>
              <p:cNvGrpSpPr/>
              <p:nvPr/>
            </p:nvGrpSpPr>
            <p:grpSpPr>
              <a:xfrm>
                <a:off x="5949" y="8217"/>
                <a:ext cx="170" cy="168"/>
                <a:chOff x="2519" y="14112"/>
                <a:chExt cx="145" cy="144"/>
              </a:xfrm>
            </p:grpSpPr>
            <p:cxnSp>
              <p:nvCxnSpPr>
                <p:cNvPr id="2676" name="Google Shape;2676;p14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677" name="Google Shape;2677;p14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678" name="Google Shape;2678;p14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679" name="Google Shape;2679;p14"/>
              <p:cNvGrpSpPr/>
              <p:nvPr/>
            </p:nvGrpSpPr>
            <p:grpSpPr>
              <a:xfrm>
                <a:off x="6624" y="8217"/>
                <a:ext cx="170" cy="168"/>
                <a:chOff x="2520" y="14112"/>
                <a:chExt cx="145" cy="144"/>
              </a:xfrm>
            </p:grpSpPr>
            <p:cxnSp>
              <p:nvCxnSpPr>
                <p:cNvPr id="2680" name="Google Shape;2680;p14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681" name="Google Shape;2681;p14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682" name="Google Shape;2682;p14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683" name="Google Shape;2683;p14"/>
              <p:cNvGrpSpPr/>
              <p:nvPr/>
            </p:nvGrpSpPr>
            <p:grpSpPr>
              <a:xfrm>
                <a:off x="7299" y="8217"/>
                <a:ext cx="168" cy="168"/>
                <a:chOff x="2521" y="14112"/>
                <a:chExt cx="144" cy="144"/>
              </a:xfrm>
            </p:grpSpPr>
            <p:cxnSp>
              <p:nvCxnSpPr>
                <p:cNvPr id="2684" name="Google Shape;2684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685" name="Google Shape;2685;p14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686" name="Google Shape;2686;p14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687" name="Google Shape;2687;p14"/>
              <p:cNvGrpSpPr/>
              <p:nvPr/>
            </p:nvGrpSpPr>
            <p:grpSpPr>
              <a:xfrm>
                <a:off x="7972" y="8217"/>
                <a:ext cx="167" cy="168"/>
                <a:chOff x="2520" y="14112"/>
                <a:chExt cx="143" cy="144"/>
              </a:xfrm>
            </p:grpSpPr>
            <p:cxnSp>
              <p:nvCxnSpPr>
                <p:cNvPr id="2688" name="Google Shape;2688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689" name="Google Shape;2689;p14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690" name="Google Shape;2690;p14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691" name="Google Shape;2691;p14"/>
              <p:cNvGrpSpPr/>
              <p:nvPr/>
            </p:nvGrpSpPr>
            <p:grpSpPr>
              <a:xfrm>
                <a:off x="8647" y="8217"/>
                <a:ext cx="167" cy="168"/>
                <a:chOff x="2521" y="14112"/>
                <a:chExt cx="143" cy="144"/>
              </a:xfrm>
            </p:grpSpPr>
            <p:cxnSp>
              <p:nvCxnSpPr>
                <p:cNvPr id="2692" name="Google Shape;2692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693" name="Google Shape;2693;p14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694" name="Google Shape;2694;p14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695" name="Google Shape;2695;p14"/>
              <p:cNvGrpSpPr/>
              <p:nvPr/>
            </p:nvGrpSpPr>
            <p:grpSpPr>
              <a:xfrm>
                <a:off x="4941" y="8217"/>
                <a:ext cx="168" cy="168"/>
                <a:chOff x="2521" y="14112"/>
                <a:chExt cx="144" cy="144"/>
              </a:xfrm>
            </p:grpSpPr>
            <p:cxnSp>
              <p:nvCxnSpPr>
                <p:cNvPr id="2696" name="Google Shape;2696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697" name="Google Shape;2697;p14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698" name="Google Shape;2698;p14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699" name="Google Shape;2699;p14"/>
              <p:cNvGrpSpPr/>
              <p:nvPr/>
            </p:nvGrpSpPr>
            <p:grpSpPr>
              <a:xfrm>
                <a:off x="8309" y="8217"/>
                <a:ext cx="168" cy="168"/>
                <a:chOff x="2520" y="14112"/>
                <a:chExt cx="144" cy="144"/>
              </a:xfrm>
            </p:grpSpPr>
            <p:cxnSp>
              <p:nvCxnSpPr>
                <p:cNvPr id="2700" name="Google Shape;2700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01" name="Google Shape;2701;p14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02" name="Google Shape;2702;p14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03" name="Google Shape;2703;p14"/>
              <p:cNvGrpSpPr/>
              <p:nvPr/>
            </p:nvGrpSpPr>
            <p:grpSpPr>
              <a:xfrm>
                <a:off x="7634" y="8217"/>
                <a:ext cx="168" cy="168"/>
                <a:chOff x="2519" y="14112"/>
                <a:chExt cx="144" cy="144"/>
              </a:xfrm>
            </p:grpSpPr>
            <p:cxnSp>
              <p:nvCxnSpPr>
                <p:cNvPr id="2704" name="Google Shape;2704;p14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05" name="Google Shape;2705;p14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06" name="Google Shape;2706;p14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07" name="Google Shape;2707;p14"/>
              <p:cNvGrpSpPr/>
              <p:nvPr/>
            </p:nvGrpSpPr>
            <p:grpSpPr>
              <a:xfrm>
                <a:off x="6962" y="8217"/>
                <a:ext cx="167" cy="168"/>
                <a:chOff x="2521" y="14112"/>
                <a:chExt cx="142" cy="144"/>
              </a:xfrm>
            </p:grpSpPr>
            <p:cxnSp>
              <p:nvCxnSpPr>
                <p:cNvPr id="2708" name="Google Shape;2708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09" name="Google Shape;2709;p14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10" name="Google Shape;2710;p14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11" name="Google Shape;2711;p14"/>
              <p:cNvGrpSpPr/>
              <p:nvPr/>
            </p:nvGrpSpPr>
            <p:grpSpPr>
              <a:xfrm>
                <a:off x="6287" y="8217"/>
                <a:ext cx="169" cy="168"/>
                <a:chOff x="2520" y="14112"/>
                <a:chExt cx="144" cy="144"/>
              </a:xfrm>
            </p:grpSpPr>
            <p:cxnSp>
              <p:nvCxnSpPr>
                <p:cNvPr id="2712" name="Google Shape;2712;p14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13" name="Google Shape;2713;p14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14" name="Google Shape;2714;p14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15" name="Google Shape;2715;p14"/>
              <p:cNvGrpSpPr/>
              <p:nvPr/>
            </p:nvGrpSpPr>
            <p:grpSpPr>
              <a:xfrm>
                <a:off x="9319" y="8217"/>
                <a:ext cx="168" cy="168"/>
                <a:chOff x="2520" y="14112"/>
                <a:chExt cx="143" cy="144"/>
              </a:xfrm>
            </p:grpSpPr>
            <p:cxnSp>
              <p:nvCxnSpPr>
                <p:cNvPr id="2716" name="Google Shape;2716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17" name="Google Shape;2717;p14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18" name="Google Shape;2718;p14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19" name="Google Shape;2719;p14"/>
              <p:cNvGrpSpPr/>
              <p:nvPr/>
            </p:nvGrpSpPr>
            <p:grpSpPr>
              <a:xfrm>
                <a:off x="9992" y="8217"/>
                <a:ext cx="170" cy="168"/>
                <a:chOff x="2519" y="14112"/>
                <a:chExt cx="145" cy="144"/>
              </a:xfrm>
            </p:grpSpPr>
            <p:cxnSp>
              <p:nvCxnSpPr>
                <p:cNvPr id="2720" name="Google Shape;2720;p14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21" name="Google Shape;2721;p14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22" name="Google Shape;2722;p14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23" name="Google Shape;2723;p14"/>
              <p:cNvGrpSpPr/>
              <p:nvPr/>
            </p:nvGrpSpPr>
            <p:grpSpPr>
              <a:xfrm>
                <a:off x="9655" y="8217"/>
                <a:ext cx="169" cy="168"/>
                <a:chOff x="2519" y="14112"/>
                <a:chExt cx="144" cy="144"/>
              </a:xfrm>
            </p:grpSpPr>
            <p:cxnSp>
              <p:nvCxnSpPr>
                <p:cNvPr id="2724" name="Google Shape;2724;p14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25" name="Google Shape;2725;p14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26" name="Google Shape;2726;p14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27" name="Google Shape;2727;p14"/>
              <p:cNvGrpSpPr/>
              <p:nvPr/>
            </p:nvGrpSpPr>
            <p:grpSpPr>
              <a:xfrm>
                <a:off x="8982" y="8217"/>
                <a:ext cx="168" cy="168"/>
                <a:chOff x="2519" y="14112"/>
                <a:chExt cx="144" cy="144"/>
              </a:xfrm>
            </p:grpSpPr>
            <p:cxnSp>
              <p:nvCxnSpPr>
                <p:cNvPr id="2728" name="Google Shape;2728;p14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29" name="Google Shape;2729;p14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30" name="Google Shape;2730;p14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31" name="Google Shape;2731;p14"/>
              <p:cNvGrpSpPr/>
              <p:nvPr/>
            </p:nvGrpSpPr>
            <p:grpSpPr>
              <a:xfrm>
                <a:off x="5276" y="7880"/>
                <a:ext cx="170" cy="168"/>
                <a:chOff x="2520" y="14112"/>
                <a:chExt cx="145" cy="144"/>
              </a:xfrm>
            </p:grpSpPr>
            <p:cxnSp>
              <p:nvCxnSpPr>
                <p:cNvPr id="2732" name="Google Shape;2732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33" name="Google Shape;2733;p14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34" name="Google Shape;2734;p14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35" name="Google Shape;2735;p14"/>
              <p:cNvGrpSpPr/>
              <p:nvPr/>
            </p:nvGrpSpPr>
            <p:grpSpPr>
              <a:xfrm>
                <a:off x="5949" y="7880"/>
                <a:ext cx="170" cy="168"/>
                <a:chOff x="2519" y="14112"/>
                <a:chExt cx="145" cy="144"/>
              </a:xfrm>
            </p:grpSpPr>
            <p:cxnSp>
              <p:nvCxnSpPr>
                <p:cNvPr id="2736" name="Google Shape;2736;p14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37" name="Google Shape;2737;p14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38" name="Google Shape;2738;p14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39" name="Google Shape;2739;p14"/>
              <p:cNvGrpSpPr/>
              <p:nvPr/>
            </p:nvGrpSpPr>
            <p:grpSpPr>
              <a:xfrm>
                <a:off x="6624" y="7880"/>
                <a:ext cx="170" cy="168"/>
                <a:chOff x="2520" y="14112"/>
                <a:chExt cx="145" cy="144"/>
              </a:xfrm>
            </p:grpSpPr>
            <p:cxnSp>
              <p:nvCxnSpPr>
                <p:cNvPr id="2740" name="Google Shape;2740;p14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41" name="Google Shape;2741;p14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42" name="Google Shape;2742;p14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43" name="Google Shape;2743;p14"/>
              <p:cNvGrpSpPr/>
              <p:nvPr/>
            </p:nvGrpSpPr>
            <p:grpSpPr>
              <a:xfrm>
                <a:off x="7299" y="7880"/>
                <a:ext cx="168" cy="168"/>
                <a:chOff x="2521" y="14112"/>
                <a:chExt cx="144" cy="144"/>
              </a:xfrm>
            </p:grpSpPr>
            <p:cxnSp>
              <p:nvCxnSpPr>
                <p:cNvPr id="2744" name="Google Shape;2744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45" name="Google Shape;2745;p14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46" name="Google Shape;2746;p14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47" name="Google Shape;2747;p14"/>
              <p:cNvGrpSpPr/>
              <p:nvPr/>
            </p:nvGrpSpPr>
            <p:grpSpPr>
              <a:xfrm>
                <a:off x="7972" y="7880"/>
                <a:ext cx="167" cy="168"/>
                <a:chOff x="2520" y="14112"/>
                <a:chExt cx="143" cy="144"/>
              </a:xfrm>
            </p:grpSpPr>
            <p:cxnSp>
              <p:nvCxnSpPr>
                <p:cNvPr id="2748" name="Google Shape;2748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49" name="Google Shape;2749;p14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50" name="Google Shape;2750;p14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51" name="Google Shape;2751;p14"/>
              <p:cNvGrpSpPr/>
              <p:nvPr/>
            </p:nvGrpSpPr>
            <p:grpSpPr>
              <a:xfrm>
                <a:off x="8647" y="7880"/>
                <a:ext cx="167" cy="168"/>
                <a:chOff x="2521" y="14112"/>
                <a:chExt cx="143" cy="144"/>
              </a:xfrm>
            </p:grpSpPr>
            <p:cxnSp>
              <p:nvCxnSpPr>
                <p:cNvPr id="2752" name="Google Shape;2752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53" name="Google Shape;2753;p14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54" name="Google Shape;2754;p14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55" name="Google Shape;2755;p14"/>
              <p:cNvGrpSpPr/>
              <p:nvPr/>
            </p:nvGrpSpPr>
            <p:grpSpPr>
              <a:xfrm>
                <a:off x="9319" y="7880"/>
                <a:ext cx="168" cy="168"/>
                <a:chOff x="2520" y="14112"/>
                <a:chExt cx="143" cy="144"/>
              </a:xfrm>
            </p:grpSpPr>
            <p:cxnSp>
              <p:nvCxnSpPr>
                <p:cNvPr id="2756" name="Google Shape;2756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57" name="Google Shape;2757;p14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58" name="Google Shape;2758;p14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59" name="Google Shape;2759;p14"/>
              <p:cNvGrpSpPr/>
              <p:nvPr/>
            </p:nvGrpSpPr>
            <p:grpSpPr>
              <a:xfrm>
                <a:off x="9992" y="7880"/>
                <a:ext cx="170" cy="168"/>
                <a:chOff x="2519" y="14112"/>
                <a:chExt cx="145" cy="144"/>
              </a:xfrm>
            </p:grpSpPr>
            <p:cxnSp>
              <p:nvCxnSpPr>
                <p:cNvPr id="2760" name="Google Shape;2760;p14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61" name="Google Shape;2761;p14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62" name="Google Shape;2762;p14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63" name="Google Shape;2763;p14"/>
              <p:cNvGrpSpPr/>
              <p:nvPr/>
            </p:nvGrpSpPr>
            <p:grpSpPr>
              <a:xfrm>
                <a:off x="4941" y="7880"/>
                <a:ext cx="168" cy="168"/>
                <a:chOff x="2521" y="14112"/>
                <a:chExt cx="144" cy="144"/>
              </a:xfrm>
            </p:grpSpPr>
            <p:cxnSp>
              <p:nvCxnSpPr>
                <p:cNvPr id="2764" name="Google Shape;2764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65" name="Google Shape;2765;p14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66" name="Google Shape;2766;p14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67" name="Google Shape;2767;p14"/>
              <p:cNvGrpSpPr/>
              <p:nvPr/>
            </p:nvGrpSpPr>
            <p:grpSpPr>
              <a:xfrm>
                <a:off x="9655" y="7880"/>
                <a:ext cx="169" cy="168"/>
                <a:chOff x="2519" y="14112"/>
                <a:chExt cx="144" cy="144"/>
              </a:xfrm>
            </p:grpSpPr>
            <p:cxnSp>
              <p:nvCxnSpPr>
                <p:cNvPr id="2768" name="Google Shape;2768;p14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69" name="Google Shape;2769;p14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70" name="Google Shape;2770;p14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71" name="Google Shape;2771;p14"/>
              <p:cNvGrpSpPr/>
              <p:nvPr/>
            </p:nvGrpSpPr>
            <p:grpSpPr>
              <a:xfrm>
                <a:off x="8982" y="7880"/>
                <a:ext cx="168" cy="168"/>
                <a:chOff x="2519" y="14112"/>
                <a:chExt cx="144" cy="144"/>
              </a:xfrm>
            </p:grpSpPr>
            <p:cxnSp>
              <p:nvCxnSpPr>
                <p:cNvPr id="2772" name="Google Shape;2772;p14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73" name="Google Shape;2773;p14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74" name="Google Shape;2774;p14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75" name="Google Shape;2775;p14"/>
              <p:cNvGrpSpPr/>
              <p:nvPr/>
            </p:nvGrpSpPr>
            <p:grpSpPr>
              <a:xfrm>
                <a:off x="8309" y="7880"/>
                <a:ext cx="168" cy="168"/>
                <a:chOff x="2520" y="14112"/>
                <a:chExt cx="144" cy="144"/>
              </a:xfrm>
            </p:grpSpPr>
            <p:cxnSp>
              <p:nvCxnSpPr>
                <p:cNvPr id="2776" name="Google Shape;2776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77" name="Google Shape;2777;p14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78" name="Google Shape;2778;p14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79" name="Google Shape;2779;p14"/>
              <p:cNvGrpSpPr/>
              <p:nvPr/>
            </p:nvGrpSpPr>
            <p:grpSpPr>
              <a:xfrm>
                <a:off x="7634" y="7880"/>
                <a:ext cx="168" cy="168"/>
                <a:chOff x="2519" y="14112"/>
                <a:chExt cx="144" cy="144"/>
              </a:xfrm>
            </p:grpSpPr>
            <p:cxnSp>
              <p:nvCxnSpPr>
                <p:cNvPr id="2780" name="Google Shape;2780;p14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81" name="Google Shape;2781;p14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82" name="Google Shape;2782;p14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83" name="Google Shape;2783;p14"/>
              <p:cNvGrpSpPr/>
              <p:nvPr/>
            </p:nvGrpSpPr>
            <p:grpSpPr>
              <a:xfrm>
                <a:off x="6962" y="7880"/>
                <a:ext cx="167" cy="168"/>
                <a:chOff x="2521" y="14112"/>
                <a:chExt cx="142" cy="144"/>
              </a:xfrm>
            </p:grpSpPr>
            <p:cxnSp>
              <p:nvCxnSpPr>
                <p:cNvPr id="2784" name="Google Shape;2784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85" name="Google Shape;2785;p14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86" name="Google Shape;2786;p14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87" name="Google Shape;2787;p14"/>
              <p:cNvGrpSpPr/>
              <p:nvPr/>
            </p:nvGrpSpPr>
            <p:grpSpPr>
              <a:xfrm>
                <a:off x="6287" y="7880"/>
                <a:ext cx="169" cy="168"/>
                <a:chOff x="2520" y="14112"/>
                <a:chExt cx="144" cy="144"/>
              </a:xfrm>
            </p:grpSpPr>
            <p:cxnSp>
              <p:nvCxnSpPr>
                <p:cNvPr id="2788" name="Google Shape;2788;p14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89" name="Google Shape;2789;p14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90" name="Google Shape;2790;p14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91" name="Google Shape;2791;p14"/>
              <p:cNvGrpSpPr/>
              <p:nvPr/>
            </p:nvGrpSpPr>
            <p:grpSpPr>
              <a:xfrm>
                <a:off x="5276" y="7542"/>
                <a:ext cx="170" cy="170"/>
                <a:chOff x="2520" y="14111"/>
                <a:chExt cx="145" cy="146"/>
              </a:xfrm>
            </p:grpSpPr>
            <p:cxnSp>
              <p:nvCxnSpPr>
                <p:cNvPr id="2792" name="Google Shape;2792;p14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93" name="Google Shape;2793;p14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94" name="Google Shape;2794;p14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95" name="Google Shape;2795;p14"/>
              <p:cNvGrpSpPr/>
              <p:nvPr/>
            </p:nvGrpSpPr>
            <p:grpSpPr>
              <a:xfrm>
                <a:off x="5949" y="7542"/>
                <a:ext cx="170" cy="170"/>
                <a:chOff x="2519" y="14111"/>
                <a:chExt cx="145" cy="146"/>
              </a:xfrm>
            </p:grpSpPr>
            <p:cxnSp>
              <p:nvCxnSpPr>
                <p:cNvPr id="2796" name="Google Shape;2796;p14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97" name="Google Shape;2797;p14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798" name="Google Shape;2798;p14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799" name="Google Shape;2799;p14"/>
              <p:cNvGrpSpPr/>
              <p:nvPr/>
            </p:nvGrpSpPr>
            <p:grpSpPr>
              <a:xfrm>
                <a:off x="6624" y="7542"/>
                <a:ext cx="170" cy="170"/>
                <a:chOff x="2520" y="14111"/>
                <a:chExt cx="145" cy="146"/>
              </a:xfrm>
            </p:grpSpPr>
            <p:cxnSp>
              <p:nvCxnSpPr>
                <p:cNvPr id="2800" name="Google Shape;2800;p14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01" name="Google Shape;2801;p14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02" name="Google Shape;2802;p14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03" name="Google Shape;2803;p14"/>
              <p:cNvGrpSpPr/>
              <p:nvPr/>
            </p:nvGrpSpPr>
            <p:grpSpPr>
              <a:xfrm>
                <a:off x="7299" y="7542"/>
                <a:ext cx="168" cy="170"/>
                <a:chOff x="2521" y="14111"/>
                <a:chExt cx="144" cy="146"/>
              </a:xfrm>
            </p:grpSpPr>
            <p:cxnSp>
              <p:nvCxnSpPr>
                <p:cNvPr id="2804" name="Google Shape;2804;p14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05" name="Google Shape;2805;p14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06" name="Google Shape;2806;p14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07" name="Google Shape;2807;p14"/>
              <p:cNvGrpSpPr/>
              <p:nvPr/>
            </p:nvGrpSpPr>
            <p:grpSpPr>
              <a:xfrm>
                <a:off x="7972" y="7542"/>
                <a:ext cx="167" cy="170"/>
                <a:chOff x="2520" y="14111"/>
                <a:chExt cx="143" cy="146"/>
              </a:xfrm>
            </p:grpSpPr>
            <p:cxnSp>
              <p:nvCxnSpPr>
                <p:cNvPr id="2808" name="Google Shape;2808;p14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09" name="Google Shape;2809;p14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10" name="Google Shape;2810;p14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11" name="Google Shape;2811;p14"/>
              <p:cNvGrpSpPr/>
              <p:nvPr/>
            </p:nvGrpSpPr>
            <p:grpSpPr>
              <a:xfrm>
                <a:off x="8647" y="7542"/>
                <a:ext cx="167" cy="170"/>
                <a:chOff x="2521" y="14111"/>
                <a:chExt cx="143" cy="146"/>
              </a:xfrm>
            </p:grpSpPr>
            <p:cxnSp>
              <p:nvCxnSpPr>
                <p:cNvPr id="2812" name="Google Shape;2812;p14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13" name="Google Shape;2813;p14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14" name="Google Shape;2814;p14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15" name="Google Shape;2815;p14"/>
              <p:cNvGrpSpPr/>
              <p:nvPr/>
            </p:nvGrpSpPr>
            <p:grpSpPr>
              <a:xfrm>
                <a:off x="9319" y="7542"/>
                <a:ext cx="168" cy="170"/>
                <a:chOff x="2520" y="14111"/>
                <a:chExt cx="143" cy="146"/>
              </a:xfrm>
            </p:grpSpPr>
            <p:cxnSp>
              <p:nvCxnSpPr>
                <p:cNvPr id="2816" name="Google Shape;2816;p14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17" name="Google Shape;2817;p14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18" name="Google Shape;2818;p14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19" name="Google Shape;2819;p14"/>
              <p:cNvGrpSpPr/>
              <p:nvPr/>
            </p:nvGrpSpPr>
            <p:grpSpPr>
              <a:xfrm>
                <a:off x="9992" y="7542"/>
                <a:ext cx="170" cy="170"/>
                <a:chOff x="2519" y="14111"/>
                <a:chExt cx="145" cy="146"/>
              </a:xfrm>
            </p:grpSpPr>
            <p:cxnSp>
              <p:nvCxnSpPr>
                <p:cNvPr id="2820" name="Google Shape;2820;p14"/>
                <p:cNvCxnSpPr/>
                <p:nvPr/>
              </p:nvCxnSpPr>
              <p:spPr>
                <a:xfrm>
                  <a:off x="2591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21" name="Google Shape;2821;p14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22" name="Google Shape;2822;p14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23" name="Google Shape;2823;p14"/>
              <p:cNvGrpSpPr/>
              <p:nvPr/>
            </p:nvGrpSpPr>
            <p:grpSpPr>
              <a:xfrm>
                <a:off x="4941" y="7542"/>
                <a:ext cx="168" cy="170"/>
                <a:chOff x="2521" y="14111"/>
                <a:chExt cx="144" cy="146"/>
              </a:xfrm>
            </p:grpSpPr>
            <p:cxnSp>
              <p:nvCxnSpPr>
                <p:cNvPr id="2824" name="Google Shape;2824;p14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25" name="Google Shape;2825;p14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26" name="Google Shape;2826;p14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27" name="Google Shape;2827;p14"/>
              <p:cNvGrpSpPr/>
              <p:nvPr/>
            </p:nvGrpSpPr>
            <p:grpSpPr>
              <a:xfrm>
                <a:off x="9655" y="7542"/>
                <a:ext cx="169" cy="170"/>
                <a:chOff x="2519" y="14111"/>
                <a:chExt cx="144" cy="146"/>
              </a:xfrm>
            </p:grpSpPr>
            <p:cxnSp>
              <p:nvCxnSpPr>
                <p:cNvPr id="2828" name="Google Shape;2828;p14"/>
                <p:cNvCxnSpPr/>
                <p:nvPr/>
              </p:nvCxnSpPr>
              <p:spPr>
                <a:xfrm>
                  <a:off x="2591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29" name="Google Shape;2829;p14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30" name="Google Shape;2830;p14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31" name="Google Shape;2831;p14"/>
              <p:cNvGrpSpPr/>
              <p:nvPr/>
            </p:nvGrpSpPr>
            <p:grpSpPr>
              <a:xfrm>
                <a:off x="8982" y="7542"/>
                <a:ext cx="168" cy="170"/>
                <a:chOff x="2519" y="14111"/>
                <a:chExt cx="144" cy="146"/>
              </a:xfrm>
            </p:grpSpPr>
            <p:cxnSp>
              <p:nvCxnSpPr>
                <p:cNvPr id="2832" name="Google Shape;2832;p14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33" name="Google Shape;2833;p14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34" name="Google Shape;2834;p14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35" name="Google Shape;2835;p14"/>
              <p:cNvGrpSpPr/>
              <p:nvPr/>
            </p:nvGrpSpPr>
            <p:grpSpPr>
              <a:xfrm>
                <a:off x="8309" y="7542"/>
                <a:ext cx="168" cy="170"/>
                <a:chOff x="2520" y="14111"/>
                <a:chExt cx="144" cy="146"/>
              </a:xfrm>
            </p:grpSpPr>
            <p:cxnSp>
              <p:nvCxnSpPr>
                <p:cNvPr id="2836" name="Google Shape;2836;p14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37" name="Google Shape;2837;p14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38" name="Google Shape;2838;p14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39" name="Google Shape;2839;p14"/>
              <p:cNvGrpSpPr/>
              <p:nvPr/>
            </p:nvGrpSpPr>
            <p:grpSpPr>
              <a:xfrm>
                <a:off x="7634" y="7542"/>
                <a:ext cx="168" cy="170"/>
                <a:chOff x="2519" y="14111"/>
                <a:chExt cx="144" cy="146"/>
              </a:xfrm>
            </p:grpSpPr>
            <p:cxnSp>
              <p:nvCxnSpPr>
                <p:cNvPr id="2840" name="Google Shape;2840;p14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41" name="Google Shape;2841;p14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42" name="Google Shape;2842;p14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43" name="Google Shape;2843;p14"/>
              <p:cNvGrpSpPr/>
              <p:nvPr/>
            </p:nvGrpSpPr>
            <p:grpSpPr>
              <a:xfrm>
                <a:off x="6962" y="7542"/>
                <a:ext cx="167" cy="170"/>
                <a:chOff x="2521" y="14111"/>
                <a:chExt cx="142" cy="146"/>
              </a:xfrm>
            </p:grpSpPr>
            <p:cxnSp>
              <p:nvCxnSpPr>
                <p:cNvPr id="2844" name="Google Shape;2844;p14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45" name="Google Shape;2845;p14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46" name="Google Shape;2846;p14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47" name="Google Shape;2847;p14"/>
              <p:cNvGrpSpPr/>
              <p:nvPr/>
            </p:nvGrpSpPr>
            <p:grpSpPr>
              <a:xfrm>
                <a:off x="6287" y="7542"/>
                <a:ext cx="169" cy="170"/>
                <a:chOff x="2520" y="14111"/>
                <a:chExt cx="144" cy="146"/>
              </a:xfrm>
            </p:grpSpPr>
            <p:cxnSp>
              <p:nvCxnSpPr>
                <p:cNvPr id="2848" name="Google Shape;2848;p14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49" name="Google Shape;2849;p14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50" name="Google Shape;2850;p14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51" name="Google Shape;2851;p14"/>
              <p:cNvGrpSpPr/>
              <p:nvPr/>
            </p:nvGrpSpPr>
            <p:grpSpPr>
              <a:xfrm>
                <a:off x="7299" y="7207"/>
                <a:ext cx="168" cy="168"/>
                <a:chOff x="2521" y="14113"/>
                <a:chExt cx="144" cy="144"/>
              </a:xfrm>
            </p:grpSpPr>
            <p:cxnSp>
              <p:nvCxnSpPr>
                <p:cNvPr id="2852" name="Google Shape;2852;p14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53" name="Google Shape;2853;p14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54" name="Google Shape;2854;p14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55" name="Google Shape;2855;p14"/>
              <p:cNvGrpSpPr/>
              <p:nvPr/>
            </p:nvGrpSpPr>
            <p:grpSpPr>
              <a:xfrm>
                <a:off x="7972" y="7207"/>
                <a:ext cx="167" cy="168"/>
                <a:chOff x="2520" y="14113"/>
                <a:chExt cx="143" cy="144"/>
              </a:xfrm>
            </p:grpSpPr>
            <p:cxnSp>
              <p:nvCxnSpPr>
                <p:cNvPr id="2856" name="Google Shape;2856;p14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57" name="Google Shape;2857;p14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58" name="Google Shape;2858;p14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59" name="Google Shape;2859;p14"/>
              <p:cNvGrpSpPr/>
              <p:nvPr/>
            </p:nvGrpSpPr>
            <p:grpSpPr>
              <a:xfrm>
                <a:off x="8647" y="7207"/>
                <a:ext cx="167" cy="168"/>
                <a:chOff x="2521" y="14113"/>
                <a:chExt cx="143" cy="144"/>
              </a:xfrm>
            </p:grpSpPr>
            <p:cxnSp>
              <p:nvCxnSpPr>
                <p:cNvPr id="2860" name="Google Shape;2860;p14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61" name="Google Shape;2861;p14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62" name="Google Shape;2862;p14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63" name="Google Shape;2863;p14"/>
              <p:cNvGrpSpPr/>
              <p:nvPr/>
            </p:nvGrpSpPr>
            <p:grpSpPr>
              <a:xfrm>
                <a:off x="9319" y="7207"/>
                <a:ext cx="168" cy="168"/>
                <a:chOff x="2520" y="14113"/>
                <a:chExt cx="143" cy="144"/>
              </a:xfrm>
            </p:grpSpPr>
            <p:cxnSp>
              <p:nvCxnSpPr>
                <p:cNvPr id="2864" name="Google Shape;2864;p14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65" name="Google Shape;2865;p14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66" name="Google Shape;2866;p14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67" name="Google Shape;2867;p14"/>
              <p:cNvGrpSpPr/>
              <p:nvPr/>
            </p:nvGrpSpPr>
            <p:grpSpPr>
              <a:xfrm>
                <a:off x="9992" y="7207"/>
                <a:ext cx="170" cy="168"/>
                <a:chOff x="2519" y="14113"/>
                <a:chExt cx="145" cy="144"/>
              </a:xfrm>
            </p:grpSpPr>
            <p:cxnSp>
              <p:nvCxnSpPr>
                <p:cNvPr id="2868" name="Google Shape;2868;p14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69" name="Google Shape;2869;p14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70" name="Google Shape;2870;p14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71" name="Google Shape;2871;p14"/>
              <p:cNvGrpSpPr/>
              <p:nvPr/>
            </p:nvGrpSpPr>
            <p:grpSpPr>
              <a:xfrm>
                <a:off x="9655" y="7207"/>
                <a:ext cx="169" cy="168"/>
                <a:chOff x="2519" y="14113"/>
                <a:chExt cx="144" cy="144"/>
              </a:xfrm>
            </p:grpSpPr>
            <p:cxnSp>
              <p:nvCxnSpPr>
                <p:cNvPr id="2872" name="Google Shape;2872;p14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73" name="Google Shape;2873;p14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74" name="Google Shape;2874;p14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75" name="Google Shape;2875;p14"/>
              <p:cNvGrpSpPr/>
              <p:nvPr/>
            </p:nvGrpSpPr>
            <p:grpSpPr>
              <a:xfrm>
                <a:off x="8982" y="7207"/>
                <a:ext cx="168" cy="168"/>
                <a:chOff x="2519" y="14113"/>
                <a:chExt cx="144" cy="144"/>
              </a:xfrm>
            </p:grpSpPr>
            <p:cxnSp>
              <p:nvCxnSpPr>
                <p:cNvPr id="2876" name="Google Shape;2876;p14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77" name="Google Shape;2877;p14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78" name="Google Shape;2878;p14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79" name="Google Shape;2879;p14"/>
              <p:cNvGrpSpPr/>
              <p:nvPr/>
            </p:nvGrpSpPr>
            <p:grpSpPr>
              <a:xfrm>
                <a:off x="8309" y="7207"/>
                <a:ext cx="168" cy="168"/>
                <a:chOff x="2520" y="14113"/>
                <a:chExt cx="144" cy="144"/>
              </a:xfrm>
            </p:grpSpPr>
            <p:cxnSp>
              <p:nvCxnSpPr>
                <p:cNvPr id="2880" name="Google Shape;2880;p14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81" name="Google Shape;2881;p14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82" name="Google Shape;2882;p14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83" name="Google Shape;2883;p14"/>
              <p:cNvGrpSpPr/>
              <p:nvPr/>
            </p:nvGrpSpPr>
            <p:grpSpPr>
              <a:xfrm>
                <a:off x="7634" y="7207"/>
                <a:ext cx="168" cy="168"/>
                <a:chOff x="2519" y="14113"/>
                <a:chExt cx="144" cy="144"/>
              </a:xfrm>
            </p:grpSpPr>
            <p:cxnSp>
              <p:nvCxnSpPr>
                <p:cNvPr id="2884" name="Google Shape;2884;p14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85" name="Google Shape;2885;p14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86" name="Google Shape;2886;p14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87" name="Google Shape;2887;p14"/>
              <p:cNvGrpSpPr/>
              <p:nvPr/>
            </p:nvGrpSpPr>
            <p:grpSpPr>
              <a:xfrm>
                <a:off x="5276" y="7207"/>
                <a:ext cx="170" cy="168"/>
                <a:chOff x="2520" y="14113"/>
                <a:chExt cx="145" cy="144"/>
              </a:xfrm>
            </p:grpSpPr>
            <p:cxnSp>
              <p:nvCxnSpPr>
                <p:cNvPr id="2888" name="Google Shape;2888;p14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89" name="Google Shape;2889;p14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90" name="Google Shape;2890;p14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91" name="Google Shape;2891;p14"/>
              <p:cNvGrpSpPr/>
              <p:nvPr/>
            </p:nvGrpSpPr>
            <p:grpSpPr>
              <a:xfrm>
                <a:off x="5949" y="7207"/>
                <a:ext cx="170" cy="168"/>
                <a:chOff x="2519" y="14113"/>
                <a:chExt cx="145" cy="144"/>
              </a:xfrm>
            </p:grpSpPr>
            <p:cxnSp>
              <p:nvCxnSpPr>
                <p:cNvPr id="2892" name="Google Shape;2892;p14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93" name="Google Shape;2893;p14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94" name="Google Shape;2894;p14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95" name="Google Shape;2895;p14"/>
              <p:cNvGrpSpPr/>
              <p:nvPr/>
            </p:nvGrpSpPr>
            <p:grpSpPr>
              <a:xfrm>
                <a:off x="6624" y="7207"/>
                <a:ext cx="170" cy="168"/>
                <a:chOff x="2520" y="14113"/>
                <a:chExt cx="145" cy="144"/>
              </a:xfrm>
            </p:grpSpPr>
            <p:cxnSp>
              <p:nvCxnSpPr>
                <p:cNvPr id="2896" name="Google Shape;2896;p14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97" name="Google Shape;2897;p14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98" name="Google Shape;2898;p14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899" name="Google Shape;2899;p14"/>
              <p:cNvGrpSpPr/>
              <p:nvPr/>
            </p:nvGrpSpPr>
            <p:grpSpPr>
              <a:xfrm>
                <a:off x="3929" y="7207"/>
                <a:ext cx="173" cy="168"/>
                <a:chOff x="2520" y="14113"/>
                <a:chExt cx="148" cy="144"/>
              </a:xfrm>
            </p:grpSpPr>
            <p:cxnSp>
              <p:nvCxnSpPr>
                <p:cNvPr id="2900" name="Google Shape;2900;p14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01" name="Google Shape;2901;p14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02" name="Google Shape;2902;p14"/>
                <p:cNvCxnSpPr/>
                <p:nvPr/>
              </p:nvCxnSpPr>
              <p:spPr>
                <a:xfrm>
                  <a:off x="2668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903" name="Google Shape;2903;p14"/>
              <p:cNvGrpSpPr/>
              <p:nvPr/>
            </p:nvGrpSpPr>
            <p:grpSpPr>
              <a:xfrm>
                <a:off x="3929" y="7542"/>
                <a:ext cx="173" cy="170"/>
                <a:chOff x="2520" y="14111"/>
                <a:chExt cx="148" cy="146"/>
              </a:xfrm>
            </p:grpSpPr>
            <p:cxnSp>
              <p:nvCxnSpPr>
                <p:cNvPr id="2904" name="Google Shape;2904;p14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05" name="Google Shape;2905;p14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06" name="Google Shape;2906;p14"/>
                <p:cNvCxnSpPr/>
                <p:nvPr/>
              </p:nvCxnSpPr>
              <p:spPr>
                <a:xfrm>
                  <a:off x="2668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907" name="Google Shape;2907;p14"/>
              <p:cNvGrpSpPr/>
              <p:nvPr/>
            </p:nvGrpSpPr>
            <p:grpSpPr>
              <a:xfrm>
                <a:off x="3929" y="7880"/>
                <a:ext cx="173" cy="168"/>
                <a:chOff x="2520" y="14112"/>
                <a:chExt cx="148" cy="144"/>
              </a:xfrm>
            </p:grpSpPr>
            <p:cxnSp>
              <p:nvCxnSpPr>
                <p:cNvPr id="2908" name="Google Shape;2908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09" name="Google Shape;2909;p14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10" name="Google Shape;2910;p14"/>
                <p:cNvCxnSpPr/>
                <p:nvPr/>
              </p:nvCxnSpPr>
              <p:spPr>
                <a:xfrm>
                  <a:off x="2668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911" name="Google Shape;2911;p14"/>
              <p:cNvGrpSpPr/>
              <p:nvPr/>
            </p:nvGrpSpPr>
            <p:grpSpPr>
              <a:xfrm>
                <a:off x="3929" y="8217"/>
                <a:ext cx="173" cy="168"/>
                <a:chOff x="2520" y="14112"/>
                <a:chExt cx="148" cy="144"/>
              </a:xfrm>
            </p:grpSpPr>
            <p:cxnSp>
              <p:nvCxnSpPr>
                <p:cNvPr id="2912" name="Google Shape;2912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13" name="Google Shape;2913;p14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14" name="Google Shape;2914;p14"/>
                <p:cNvCxnSpPr/>
                <p:nvPr/>
              </p:nvCxnSpPr>
              <p:spPr>
                <a:xfrm>
                  <a:off x="2668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915" name="Google Shape;2915;p14"/>
              <p:cNvGrpSpPr/>
              <p:nvPr/>
            </p:nvGrpSpPr>
            <p:grpSpPr>
              <a:xfrm>
                <a:off x="3256" y="7207"/>
                <a:ext cx="168" cy="168"/>
                <a:chOff x="2521" y="14113"/>
                <a:chExt cx="144" cy="144"/>
              </a:xfrm>
            </p:grpSpPr>
            <p:cxnSp>
              <p:nvCxnSpPr>
                <p:cNvPr id="2916" name="Google Shape;2916;p14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17" name="Google Shape;2917;p14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18" name="Google Shape;2918;p14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919" name="Google Shape;2919;p14"/>
              <p:cNvGrpSpPr/>
              <p:nvPr/>
            </p:nvGrpSpPr>
            <p:grpSpPr>
              <a:xfrm>
                <a:off x="3256" y="7542"/>
                <a:ext cx="168" cy="170"/>
                <a:chOff x="2521" y="14111"/>
                <a:chExt cx="144" cy="146"/>
              </a:xfrm>
            </p:grpSpPr>
            <p:cxnSp>
              <p:nvCxnSpPr>
                <p:cNvPr id="2920" name="Google Shape;2920;p14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21" name="Google Shape;2921;p14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22" name="Google Shape;2922;p14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923" name="Google Shape;2923;p14"/>
              <p:cNvGrpSpPr/>
              <p:nvPr/>
            </p:nvGrpSpPr>
            <p:grpSpPr>
              <a:xfrm>
                <a:off x="3256" y="7880"/>
                <a:ext cx="168" cy="168"/>
                <a:chOff x="2521" y="14112"/>
                <a:chExt cx="144" cy="144"/>
              </a:xfrm>
            </p:grpSpPr>
            <p:cxnSp>
              <p:nvCxnSpPr>
                <p:cNvPr id="2924" name="Google Shape;2924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25" name="Google Shape;2925;p14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26" name="Google Shape;2926;p14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927" name="Google Shape;2927;p14"/>
              <p:cNvGrpSpPr/>
              <p:nvPr/>
            </p:nvGrpSpPr>
            <p:grpSpPr>
              <a:xfrm>
                <a:off x="3256" y="8217"/>
                <a:ext cx="168" cy="168"/>
                <a:chOff x="2521" y="14112"/>
                <a:chExt cx="144" cy="144"/>
              </a:xfrm>
            </p:grpSpPr>
            <p:cxnSp>
              <p:nvCxnSpPr>
                <p:cNvPr id="2928" name="Google Shape;2928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29" name="Google Shape;2929;p14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30" name="Google Shape;2930;p14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931" name="Google Shape;2931;p14"/>
              <p:cNvGrpSpPr/>
              <p:nvPr/>
            </p:nvGrpSpPr>
            <p:grpSpPr>
              <a:xfrm>
                <a:off x="4604" y="7207"/>
                <a:ext cx="167" cy="168"/>
                <a:chOff x="2521" y="14113"/>
                <a:chExt cx="143" cy="144"/>
              </a:xfrm>
            </p:grpSpPr>
            <p:cxnSp>
              <p:nvCxnSpPr>
                <p:cNvPr id="2932" name="Google Shape;2932;p14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33" name="Google Shape;2933;p14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34" name="Google Shape;2934;p14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935" name="Google Shape;2935;p14"/>
              <p:cNvGrpSpPr/>
              <p:nvPr/>
            </p:nvGrpSpPr>
            <p:grpSpPr>
              <a:xfrm>
                <a:off x="4604" y="7542"/>
                <a:ext cx="167" cy="170"/>
                <a:chOff x="2521" y="14111"/>
                <a:chExt cx="143" cy="146"/>
              </a:xfrm>
            </p:grpSpPr>
            <p:cxnSp>
              <p:nvCxnSpPr>
                <p:cNvPr id="2936" name="Google Shape;2936;p14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37" name="Google Shape;2937;p14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38" name="Google Shape;2938;p14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939" name="Google Shape;2939;p14"/>
              <p:cNvGrpSpPr/>
              <p:nvPr/>
            </p:nvGrpSpPr>
            <p:grpSpPr>
              <a:xfrm>
                <a:off x="4604" y="7880"/>
                <a:ext cx="167" cy="168"/>
                <a:chOff x="2521" y="14112"/>
                <a:chExt cx="143" cy="144"/>
              </a:xfrm>
            </p:grpSpPr>
            <p:cxnSp>
              <p:nvCxnSpPr>
                <p:cNvPr id="2940" name="Google Shape;2940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41" name="Google Shape;2941;p14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42" name="Google Shape;2942;p14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943" name="Google Shape;2943;p14"/>
              <p:cNvGrpSpPr/>
              <p:nvPr/>
            </p:nvGrpSpPr>
            <p:grpSpPr>
              <a:xfrm>
                <a:off x="4604" y="8217"/>
                <a:ext cx="167" cy="168"/>
                <a:chOff x="2521" y="14112"/>
                <a:chExt cx="143" cy="144"/>
              </a:xfrm>
            </p:grpSpPr>
            <p:cxnSp>
              <p:nvCxnSpPr>
                <p:cNvPr id="2944" name="Google Shape;2944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45" name="Google Shape;2945;p14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46" name="Google Shape;2946;p14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947" name="Google Shape;2947;p14"/>
              <p:cNvCxnSpPr/>
              <p:nvPr/>
            </p:nvCxnSpPr>
            <p:spPr>
              <a:xfrm>
                <a:off x="2161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2948" name="Google Shape;2948;p14"/>
              <p:cNvGrpSpPr/>
              <p:nvPr/>
            </p:nvGrpSpPr>
            <p:grpSpPr>
              <a:xfrm>
                <a:off x="2249" y="7207"/>
                <a:ext cx="165" cy="168"/>
                <a:chOff x="2524" y="14113"/>
                <a:chExt cx="141" cy="144"/>
              </a:xfrm>
            </p:grpSpPr>
            <p:cxnSp>
              <p:nvCxnSpPr>
                <p:cNvPr id="2949" name="Google Shape;2949;p14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50" name="Google Shape;2950;p14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51" name="Google Shape;2951;p14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952" name="Google Shape;2952;p14"/>
              <p:cNvGrpSpPr/>
              <p:nvPr/>
            </p:nvGrpSpPr>
            <p:grpSpPr>
              <a:xfrm>
                <a:off x="2249" y="7542"/>
                <a:ext cx="165" cy="170"/>
                <a:chOff x="2524" y="14111"/>
                <a:chExt cx="141" cy="146"/>
              </a:xfrm>
            </p:grpSpPr>
            <p:cxnSp>
              <p:nvCxnSpPr>
                <p:cNvPr id="2953" name="Google Shape;2953;p14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54" name="Google Shape;2954;p14"/>
                <p:cNvCxnSpPr/>
                <p:nvPr/>
              </p:nvCxnSpPr>
              <p:spPr>
                <a:xfrm>
                  <a:off x="252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55" name="Google Shape;2955;p14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956" name="Google Shape;2956;p14"/>
              <p:cNvCxnSpPr/>
              <p:nvPr/>
            </p:nvCxnSpPr>
            <p:spPr>
              <a:xfrm>
                <a:off x="2501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57" name="Google Shape;2957;p14"/>
              <p:cNvCxnSpPr/>
              <p:nvPr/>
            </p:nvCxnSpPr>
            <p:spPr>
              <a:xfrm>
                <a:off x="2836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2958" name="Google Shape;2958;p14"/>
              <p:cNvGrpSpPr/>
              <p:nvPr/>
            </p:nvGrpSpPr>
            <p:grpSpPr>
              <a:xfrm>
                <a:off x="2581" y="7207"/>
                <a:ext cx="170" cy="168"/>
                <a:chOff x="2520" y="14113"/>
                <a:chExt cx="145" cy="144"/>
              </a:xfrm>
            </p:grpSpPr>
            <p:cxnSp>
              <p:nvCxnSpPr>
                <p:cNvPr id="2959" name="Google Shape;2959;p14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60" name="Google Shape;2960;p14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61" name="Google Shape;2961;p14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962" name="Google Shape;2962;p14"/>
              <p:cNvGrpSpPr/>
              <p:nvPr/>
            </p:nvGrpSpPr>
            <p:grpSpPr>
              <a:xfrm>
                <a:off x="2581" y="7542"/>
                <a:ext cx="170" cy="170"/>
                <a:chOff x="2520" y="14111"/>
                <a:chExt cx="145" cy="146"/>
              </a:xfrm>
            </p:grpSpPr>
            <p:cxnSp>
              <p:nvCxnSpPr>
                <p:cNvPr id="2963" name="Google Shape;2963;p14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64" name="Google Shape;2964;p14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65" name="Google Shape;2965;p14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966" name="Google Shape;2966;p14"/>
              <p:cNvGrpSpPr/>
              <p:nvPr/>
            </p:nvGrpSpPr>
            <p:grpSpPr>
              <a:xfrm>
                <a:off x="2581" y="7880"/>
                <a:ext cx="170" cy="168"/>
                <a:chOff x="2520" y="14112"/>
                <a:chExt cx="145" cy="144"/>
              </a:xfrm>
            </p:grpSpPr>
            <p:cxnSp>
              <p:nvCxnSpPr>
                <p:cNvPr id="2967" name="Google Shape;2967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68" name="Google Shape;2968;p14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69" name="Google Shape;2969;p14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970" name="Google Shape;2970;p14"/>
              <p:cNvGrpSpPr/>
              <p:nvPr/>
            </p:nvGrpSpPr>
            <p:grpSpPr>
              <a:xfrm>
                <a:off x="2581" y="8217"/>
                <a:ext cx="170" cy="168"/>
                <a:chOff x="2520" y="14112"/>
                <a:chExt cx="145" cy="144"/>
              </a:xfrm>
            </p:grpSpPr>
            <p:cxnSp>
              <p:nvCxnSpPr>
                <p:cNvPr id="2971" name="Google Shape;2971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72" name="Google Shape;2972;p14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73" name="Google Shape;2973;p14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974" name="Google Shape;2974;p14"/>
              <p:cNvGrpSpPr/>
              <p:nvPr/>
            </p:nvGrpSpPr>
            <p:grpSpPr>
              <a:xfrm>
                <a:off x="2249" y="7880"/>
                <a:ext cx="165" cy="168"/>
                <a:chOff x="2524" y="14112"/>
                <a:chExt cx="141" cy="144"/>
              </a:xfrm>
            </p:grpSpPr>
            <p:cxnSp>
              <p:nvCxnSpPr>
                <p:cNvPr id="2975" name="Google Shape;2975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76" name="Google Shape;2976;p14"/>
                <p:cNvCxnSpPr/>
                <p:nvPr/>
              </p:nvCxnSpPr>
              <p:spPr>
                <a:xfrm>
                  <a:off x="252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77" name="Google Shape;2977;p14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978" name="Google Shape;2978;p14"/>
              <p:cNvGrpSpPr/>
              <p:nvPr/>
            </p:nvGrpSpPr>
            <p:grpSpPr>
              <a:xfrm>
                <a:off x="2249" y="8217"/>
                <a:ext cx="165" cy="168"/>
                <a:chOff x="2524" y="14112"/>
                <a:chExt cx="141" cy="144"/>
              </a:xfrm>
            </p:grpSpPr>
            <p:cxnSp>
              <p:nvCxnSpPr>
                <p:cNvPr id="2979" name="Google Shape;2979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80" name="Google Shape;2980;p14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981" name="Google Shape;2981;p14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982" name="Google Shape;2982;p14"/>
              <p:cNvCxnSpPr/>
              <p:nvPr/>
            </p:nvCxnSpPr>
            <p:spPr>
              <a:xfrm>
                <a:off x="3846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83" name="Google Shape;2983;p14"/>
              <p:cNvCxnSpPr/>
              <p:nvPr/>
            </p:nvCxnSpPr>
            <p:spPr>
              <a:xfrm>
                <a:off x="4184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84" name="Google Shape;2984;p14"/>
              <p:cNvCxnSpPr/>
              <p:nvPr/>
            </p:nvCxnSpPr>
            <p:spPr>
              <a:xfrm>
                <a:off x="3171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85" name="Google Shape;2985;p14"/>
              <p:cNvCxnSpPr/>
              <p:nvPr/>
            </p:nvCxnSpPr>
            <p:spPr>
              <a:xfrm>
                <a:off x="3509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86" name="Google Shape;2986;p14"/>
              <p:cNvCxnSpPr/>
              <p:nvPr/>
            </p:nvCxnSpPr>
            <p:spPr>
              <a:xfrm>
                <a:off x="4519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87" name="Google Shape;2987;p14"/>
              <p:cNvCxnSpPr/>
              <p:nvPr/>
            </p:nvCxnSpPr>
            <p:spPr>
              <a:xfrm>
                <a:off x="4856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88" name="Google Shape;2988;p14"/>
              <p:cNvCxnSpPr/>
              <p:nvPr/>
            </p:nvCxnSpPr>
            <p:spPr>
              <a:xfrm>
                <a:off x="5191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89" name="Google Shape;2989;p14"/>
              <p:cNvCxnSpPr/>
              <p:nvPr/>
            </p:nvCxnSpPr>
            <p:spPr>
              <a:xfrm>
                <a:off x="5529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90" name="Google Shape;2990;p14"/>
              <p:cNvCxnSpPr/>
              <p:nvPr/>
            </p:nvCxnSpPr>
            <p:spPr>
              <a:xfrm>
                <a:off x="5866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91" name="Google Shape;2991;p14"/>
              <p:cNvCxnSpPr/>
              <p:nvPr/>
            </p:nvCxnSpPr>
            <p:spPr>
              <a:xfrm>
                <a:off x="6204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92" name="Google Shape;2992;p14"/>
              <p:cNvCxnSpPr/>
              <p:nvPr/>
            </p:nvCxnSpPr>
            <p:spPr>
              <a:xfrm>
                <a:off x="6539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93" name="Google Shape;2993;p14"/>
              <p:cNvCxnSpPr/>
              <p:nvPr/>
            </p:nvCxnSpPr>
            <p:spPr>
              <a:xfrm>
                <a:off x="6877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94" name="Google Shape;2994;p14"/>
              <p:cNvCxnSpPr/>
              <p:nvPr/>
            </p:nvCxnSpPr>
            <p:spPr>
              <a:xfrm>
                <a:off x="7214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95" name="Google Shape;2995;p14"/>
              <p:cNvCxnSpPr/>
              <p:nvPr/>
            </p:nvCxnSpPr>
            <p:spPr>
              <a:xfrm>
                <a:off x="7552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96" name="Google Shape;2996;p14"/>
              <p:cNvCxnSpPr/>
              <p:nvPr/>
            </p:nvCxnSpPr>
            <p:spPr>
              <a:xfrm>
                <a:off x="7887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97" name="Google Shape;2997;p14"/>
              <p:cNvCxnSpPr/>
              <p:nvPr/>
            </p:nvCxnSpPr>
            <p:spPr>
              <a:xfrm>
                <a:off x="8224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98" name="Google Shape;2998;p14"/>
              <p:cNvCxnSpPr/>
              <p:nvPr/>
            </p:nvCxnSpPr>
            <p:spPr>
              <a:xfrm>
                <a:off x="8562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99" name="Google Shape;2999;p14"/>
              <p:cNvCxnSpPr/>
              <p:nvPr/>
            </p:nvCxnSpPr>
            <p:spPr>
              <a:xfrm>
                <a:off x="8897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00" name="Google Shape;3000;p14"/>
              <p:cNvCxnSpPr/>
              <p:nvPr/>
            </p:nvCxnSpPr>
            <p:spPr>
              <a:xfrm>
                <a:off x="9234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01" name="Google Shape;3001;p14"/>
              <p:cNvCxnSpPr/>
              <p:nvPr/>
            </p:nvCxnSpPr>
            <p:spPr>
              <a:xfrm>
                <a:off x="9572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02" name="Google Shape;3002;p14"/>
              <p:cNvCxnSpPr/>
              <p:nvPr/>
            </p:nvCxnSpPr>
            <p:spPr>
              <a:xfrm>
                <a:off x="9909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03" name="Google Shape;3003;p14"/>
              <p:cNvCxnSpPr/>
              <p:nvPr/>
            </p:nvCxnSpPr>
            <p:spPr>
              <a:xfrm>
                <a:off x="10244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3004" name="Google Shape;3004;p14"/>
              <p:cNvGrpSpPr/>
              <p:nvPr/>
            </p:nvGrpSpPr>
            <p:grpSpPr>
              <a:xfrm>
                <a:off x="2919" y="7207"/>
                <a:ext cx="169" cy="168"/>
                <a:chOff x="2521" y="14113"/>
                <a:chExt cx="144" cy="144"/>
              </a:xfrm>
            </p:grpSpPr>
            <p:cxnSp>
              <p:nvCxnSpPr>
                <p:cNvPr id="3005" name="Google Shape;3005;p14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06" name="Google Shape;3006;p14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07" name="Google Shape;3007;p14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008" name="Google Shape;3008;p14"/>
              <p:cNvGrpSpPr/>
              <p:nvPr/>
            </p:nvGrpSpPr>
            <p:grpSpPr>
              <a:xfrm>
                <a:off x="2919" y="7542"/>
                <a:ext cx="169" cy="170"/>
                <a:chOff x="2521" y="14111"/>
                <a:chExt cx="144" cy="146"/>
              </a:xfrm>
            </p:grpSpPr>
            <p:cxnSp>
              <p:nvCxnSpPr>
                <p:cNvPr id="3009" name="Google Shape;3009;p14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10" name="Google Shape;3010;p14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11" name="Google Shape;3011;p14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012" name="Google Shape;3012;p14"/>
              <p:cNvGrpSpPr/>
              <p:nvPr/>
            </p:nvGrpSpPr>
            <p:grpSpPr>
              <a:xfrm>
                <a:off x="2919" y="7880"/>
                <a:ext cx="169" cy="168"/>
                <a:chOff x="2521" y="14112"/>
                <a:chExt cx="144" cy="144"/>
              </a:xfrm>
            </p:grpSpPr>
            <p:cxnSp>
              <p:nvCxnSpPr>
                <p:cNvPr id="3013" name="Google Shape;3013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14" name="Google Shape;3014;p14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15" name="Google Shape;3015;p14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016" name="Google Shape;3016;p14"/>
              <p:cNvGrpSpPr/>
              <p:nvPr/>
            </p:nvGrpSpPr>
            <p:grpSpPr>
              <a:xfrm>
                <a:off x="2919" y="8217"/>
                <a:ext cx="169" cy="168"/>
                <a:chOff x="2521" y="14112"/>
                <a:chExt cx="144" cy="144"/>
              </a:xfrm>
            </p:grpSpPr>
            <p:cxnSp>
              <p:nvCxnSpPr>
                <p:cNvPr id="3017" name="Google Shape;3017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18" name="Google Shape;3018;p14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19" name="Google Shape;3019;p14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020" name="Google Shape;3020;p14"/>
              <p:cNvGrpSpPr/>
              <p:nvPr/>
            </p:nvGrpSpPr>
            <p:grpSpPr>
              <a:xfrm>
                <a:off x="3597" y="7207"/>
                <a:ext cx="164" cy="168"/>
                <a:chOff x="2524" y="14113"/>
                <a:chExt cx="141" cy="144"/>
              </a:xfrm>
            </p:grpSpPr>
            <p:cxnSp>
              <p:nvCxnSpPr>
                <p:cNvPr id="3021" name="Google Shape;3021;p14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22" name="Google Shape;3022;p14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23" name="Google Shape;3023;p14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024" name="Google Shape;3024;p14"/>
              <p:cNvGrpSpPr/>
              <p:nvPr/>
            </p:nvGrpSpPr>
            <p:grpSpPr>
              <a:xfrm>
                <a:off x="3597" y="7542"/>
                <a:ext cx="164" cy="170"/>
                <a:chOff x="2524" y="14111"/>
                <a:chExt cx="141" cy="146"/>
              </a:xfrm>
            </p:grpSpPr>
            <p:cxnSp>
              <p:nvCxnSpPr>
                <p:cNvPr id="3025" name="Google Shape;3025;p14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26" name="Google Shape;3026;p14"/>
                <p:cNvCxnSpPr/>
                <p:nvPr/>
              </p:nvCxnSpPr>
              <p:spPr>
                <a:xfrm>
                  <a:off x="252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27" name="Google Shape;3027;p14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028" name="Google Shape;3028;p14"/>
              <p:cNvGrpSpPr/>
              <p:nvPr/>
            </p:nvGrpSpPr>
            <p:grpSpPr>
              <a:xfrm>
                <a:off x="3597" y="7880"/>
                <a:ext cx="164" cy="168"/>
                <a:chOff x="2524" y="14112"/>
                <a:chExt cx="141" cy="144"/>
              </a:xfrm>
            </p:grpSpPr>
            <p:cxnSp>
              <p:nvCxnSpPr>
                <p:cNvPr id="3029" name="Google Shape;3029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30" name="Google Shape;3030;p14"/>
                <p:cNvCxnSpPr/>
                <p:nvPr/>
              </p:nvCxnSpPr>
              <p:spPr>
                <a:xfrm>
                  <a:off x="252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31" name="Google Shape;3031;p14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032" name="Google Shape;3032;p14"/>
              <p:cNvGrpSpPr/>
              <p:nvPr/>
            </p:nvGrpSpPr>
            <p:grpSpPr>
              <a:xfrm>
                <a:off x="3597" y="8217"/>
                <a:ext cx="164" cy="168"/>
                <a:chOff x="2524" y="14112"/>
                <a:chExt cx="141" cy="144"/>
              </a:xfrm>
            </p:grpSpPr>
            <p:cxnSp>
              <p:nvCxnSpPr>
                <p:cNvPr id="3033" name="Google Shape;3033;p14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34" name="Google Shape;3034;p14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35" name="Google Shape;3035;p14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036" name="Google Shape;3036;p14"/>
              <p:cNvGrpSpPr/>
              <p:nvPr/>
            </p:nvGrpSpPr>
            <p:grpSpPr>
              <a:xfrm>
                <a:off x="4266" y="7207"/>
                <a:ext cx="168" cy="168"/>
                <a:chOff x="2520" y="14113"/>
                <a:chExt cx="144" cy="144"/>
              </a:xfrm>
            </p:grpSpPr>
            <p:cxnSp>
              <p:nvCxnSpPr>
                <p:cNvPr id="3037" name="Google Shape;3037;p14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38" name="Google Shape;3038;p14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39" name="Google Shape;3039;p14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040" name="Google Shape;3040;p14"/>
              <p:cNvGrpSpPr/>
              <p:nvPr/>
            </p:nvGrpSpPr>
            <p:grpSpPr>
              <a:xfrm>
                <a:off x="4266" y="7542"/>
                <a:ext cx="168" cy="170"/>
                <a:chOff x="2520" y="14111"/>
                <a:chExt cx="144" cy="146"/>
              </a:xfrm>
            </p:grpSpPr>
            <p:cxnSp>
              <p:nvCxnSpPr>
                <p:cNvPr id="3041" name="Google Shape;3041;p14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42" name="Google Shape;3042;p14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43" name="Google Shape;3043;p14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044" name="Google Shape;3044;p14"/>
              <p:cNvGrpSpPr/>
              <p:nvPr/>
            </p:nvGrpSpPr>
            <p:grpSpPr>
              <a:xfrm>
                <a:off x="4266" y="7880"/>
                <a:ext cx="168" cy="168"/>
                <a:chOff x="2520" y="14112"/>
                <a:chExt cx="144" cy="144"/>
              </a:xfrm>
            </p:grpSpPr>
            <p:cxnSp>
              <p:nvCxnSpPr>
                <p:cNvPr id="3045" name="Google Shape;3045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46" name="Google Shape;3046;p14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47" name="Google Shape;3047;p14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048" name="Google Shape;3048;p14"/>
              <p:cNvGrpSpPr/>
              <p:nvPr/>
            </p:nvGrpSpPr>
            <p:grpSpPr>
              <a:xfrm>
                <a:off x="4266" y="8217"/>
                <a:ext cx="168" cy="168"/>
                <a:chOff x="2520" y="14112"/>
                <a:chExt cx="144" cy="144"/>
              </a:xfrm>
            </p:grpSpPr>
            <p:cxnSp>
              <p:nvCxnSpPr>
                <p:cNvPr id="3049" name="Google Shape;3049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50" name="Google Shape;3050;p14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51" name="Google Shape;3051;p14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052" name="Google Shape;3052;p14"/>
              <p:cNvGrpSpPr/>
              <p:nvPr/>
            </p:nvGrpSpPr>
            <p:grpSpPr>
              <a:xfrm>
                <a:off x="4941" y="7207"/>
                <a:ext cx="168" cy="168"/>
                <a:chOff x="2521" y="14113"/>
                <a:chExt cx="144" cy="144"/>
              </a:xfrm>
            </p:grpSpPr>
            <p:cxnSp>
              <p:nvCxnSpPr>
                <p:cNvPr id="3053" name="Google Shape;3053;p14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54" name="Google Shape;3054;p14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55" name="Google Shape;3055;p14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056" name="Google Shape;3056;p14"/>
              <p:cNvGrpSpPr/>
              <p:nvPr/>
            </p:nvGrpSpPr>
            <p:grpSpPr>
              <a:xfrm>
                <a:off x="6962" y="7207"/>
                <a:ext cx="167" cy="168"/>
                <a:chOff x="2521" y="14113"/>
                <a:chExt cx="142" cy="144"/>
              </a:xfrm>
            </p:grpSpPr>
            <p:cxnSp>
              <p:nvCxnSpPr>
                <p:cNvPr id="3057" name="Google Shape;3057;p14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58" name="Google Shape;3058;p14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59" name="Google Shape;3059;p14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060" name="Google Shape;3060;p14"/>
              <p:cNvGrpSpPr/>
              <p:nvPr/>
            </p:nvGrpSpPr>
            <p:grpSpPr>
              <a:xfrm>
                <a:off x="6287" y="7207"/>
                <a:ext cx="169" cy="168"/>
                <a:chOff x="2520" y="14113"/>
                <a:chExt cx="144" cy="144"/>
              </a:xfrm>
            </p:grpSpPr>
            <p:cxnSp>
              <p:nvCxnSpPr>
                <p:cNvPr id="3061" name="Google Shape;3061;p14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62" name="Google Shape;3062;p14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63" name="Google Shape;3063;p14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064" name="Google Shape;3064;p14"/>
              <p:cNvGrpSpPr/>
              <p:nvPr/>
            </p:nvGrpSpPr>
            <p:grpSpPr>
              <a:xfrm>
                <a:off x="5614" y="7207"/>
                <a:ext cx="168" cy="168"/>
                <a:chOff x="2521" y="14113"/>
                <a:chExt cx="143" cy="144"/>
              </a:xfrm>
            </p:grpSpPr>
            <p:cxnSp>
              <p:nvCxnSpPr>
                <p:cNvPr id="3065" name="Google Shape;3065;p14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66" name="Google Shape;3066;p14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67" name="Google Shape;3067;p14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068" name="Google Shape;3068;p14"/>
              <p:cNvGrpSpPr/>
              <p:nvPr/>
            </p:nvGrpSpPr>
            <p:grpSpPr>
              <a:xfrm>
                <a:off x="5614" y="7542"/>
                <a:ext cx="168" cy="170"/>
                <a:chOff x="2521" y="14111"/>
                <a:chExt cx="143" cy="146"/>
              </a:xfrm>
            </p:grpSpPr>
            <p:cxnSp>
              <p:nvCxnSpPr>
                <p:cNvPr id="3069" name="Google Shape;3069;p14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70" name="Google Shape;3070;p14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71" name="Google Shape;3071;p14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072" name="Google Shape;3072;p14"/>
              <p:cNvGrpSpPr/>
              <p:nvPr/>
            </p:nvGrpSpPr>
            <p:grpSpPr>
              <a:xfrm>
                <a:off x="5614" y="7880"/>
                <a:ext cx="168" cy="168"/>
                <a:chOff x="2521" y="14112"/>
                <a:chExt cx="143" cy="144"/>
              </a:xfrm>
            </p:grpSpPr>
            <p:cxnSp>
              <p:nvCxnSpPr>
                <p:cNvPr id="3073" name="Google Shape;3073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74" name="Google Shape;3074;p14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75" name="Google Shape;3075;p14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076" name="Google Shape;3076;p14"/>
              <p:cNvGrpSpPr/>
              <p:nvPr/>
            </p:nvGrpSpPr>
            <p:grpSpPr>
              <a:xfrm>
                <a:off x="5614" y="8217"/>
                <a:ext cx="168" cy="168"/>
                <a:chOff x="2521" y="14112"/>
                <a:chExt cx="143" cy="144"/>
              </a:xfrm>
            </p:grpSpPr>
            <p:cxnSp>
              <p:nvCxnSpPr>
                <p:cNvPr id="3077" name="Google Shape;3077;p14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78" name="Google Shape;3078;p14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79" name="Google Shape;3079;p14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3080" name="Google Shape;3080;p14"/>
              <p:cNvCxnSpPr/>
              <p:nvPr/>
            </p:nvCxnSpPr>
            <p:spPr>
              <a:xfrm>
                <a:off x="10412" y="7382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81" name="Google Shape;3081;p14"/>
              <p:cNvCxnSpPr/>
              <p:nvPr/>
            </p:nvCxnSpPr>
            <p:spPr>
              <a:xfrm>
                <a:off x="10412" y="7712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82" name="Google Shape;3082;p14"/>
              <p:cNvCxnSpPr/>
              <p:nvPr/>
            </p:nvCxnSpPr>
            <p:spPr>
              <a:xfrm>
                <a:off x="10412" y="8047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83" name="Google Shape;3083;p14"/>
              <p:cNvCxnSpPr/>
              <p:nvPr/>
            </p:nvCxnSpPr>
            <p:spPr>
              <a:xfrm>
                <a:off x="10412" y="8384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84" name="Google Shape;3084;p14"/>
              <p:cNvCxnSpPr/>
              <p:nvPr/>
            </p:nvCxnSpPr>
            <p:spPr>
              <a:xfrm>
                <a:off x="2160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85" name="Google Shape;3085;p14"/>
              <p:cNvCxnSpPr/>
              <p:nvPr/>
            </p:nvCxnSpPr>
            <p:spPr>
              <a:xfrm>
                <a:off x="2160" y="8824"/>
                <a:ext cx="806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86" name="Google Shape;3086;p14"/>
              <p:cNvCxnSpPr/>
              <p:nvPr/>
            </p:nvCxnSpPr>
            <p:spPr>
              <a:xfrm>
                <a:off x="1022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87" name="Google Shape;3087;p14"/>
              <p:cNvCxnSpPr/>
              <p:nvPr/>
            </p:nvCxnSpPr>
            <p:spPr>
              <a:xfrm>
                <a:off x="2497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88" name="Google Shape;3088;p14"/>
              <p:cNvCxnSpPr/>
              <p:nvPr/>
            </p:nvCxnSpPr>
            <p:spPr>
              <a:xfrm>
                <a:off x="283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89" name="Google Shape;3089;p14"/>
              <p:cNvCxnSpPr/>
              <p:nvPr/>
            </p:nvCxnSpPr>
            <p:spPr>
              <a:xfrm>
                <a:off x="317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90" name="Google Shape;3090;p14"/>
              <p:cNvCxnSpPr/>
              <p:nvPr/>
            </p:nvCxnSpPr>
            <p:spPr>
              <a:xfrm>
                <a:off x="3508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91" name="Google Shape;3091;p14"/>
              <p:cNvCxnSpPr/>
              <p:nvPr/>
            </p:nvCxnSpPr>
            <p:spPr>
              <a:xfrm>
                <a:off x="384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92" name="Google Shape;3092;p14"/>
              <p:cNvCxnSpPr/>
              <p:nvPr/>
            </p:nvCxnSpPr>
            <p:spPr>
              <a:xfrm>
                <a:off x="418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93" name="Google Shape;3093;p14"/>
              <p:cNvCxnSpPr/>
              <p:nvPr/>
            </p:nvCxnSpPr>
            <p:spPr>
              <a:xfrm>
                <a:off x="4518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94" name="Google Shape;3094;p14"/>
              <p:cNvCxnSpPr/>
              <p:nvPr/>
            </p:nvCxnSpPr>
            <p:spPr>
              <a:xfrm>
                <a:off x="4855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95" name="Google Shape;3095;p14"/>
              <p:cNvCxnSpPr/>
              <p:nvPr/>
            </p:nvCxnSpPr>
            <p:spPr>
              <a:xfrm>
                <a:off x="519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96" name="Google Shape;3096;p14"/>
              <p:cNvCxnSpPr/>
              <p:nvPr/>
            </p:nvCxnSpPr>
            <p:spPr>
              <a:xfrm>
                <a:off x="5529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97" name="Google Shape;3097;p14"/>
              <p:cNvCxnSpPr/>
              <p:nvPr/>
            </p:nvCxnSpPr>
            <p:spPr>
              <a:xfrm>
                <a:off x="5866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98" name="Google Shape;3098;p14"/>
              <p:cNvCxnSpPr/>
              <p:nvPr/>
            </p:nvCxnSpPr>
            <p:spPr>
              <a:xfrm>
                <a:off x="6203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99" name="Google Shape;3099;p14"/>
              <p:cNvCxnSpPr/>
              <p:nvPr/>
            </p:nvCxnSpPr>
            <p:spPr>
              <a:xfrm>
                <a:off x="6540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00" name="Google Shape;3100;p14"/>
              <p:cNvCxnSpPr/>
              <p:nvPr/>
            </p:nvCxnSpPr>
            <p:spPr>
              <a:xfrm>
                <a:off x="6877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01" name="Google Shape;3101;p14"/>
              <p:cNvCxnSpPr/>
              <p:nvPr/>
            </p:nvCxnSpPr>
            <p:spPr>
              <a:xfrm>
                <a:off x="721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02" name="Google Shape;3102;p14"/>
              <p:cNvCxnSpPr/>
              <p:nvPr/>
            </p:nvCxnSpPr>
            <p:spPr>
              <a:xfrm>
                <a:off x="755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03" name="Google Shape;3103;p14"/>
              <p:cNvCxnSpPr/>
              <p:nvPr/>
            </p:nvCxnSpPr>
            <p:spPr>
              <a:xfrm>
                <a:off x="7888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04" name="Google Shape;3104;p14"/>
              <p:cNvCxnSpPr/>
              <p:nvPr/>
            </p:nvCxnSpPr>
            <p:spPr>
              <a:xfrm>
                <a:off x="822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05" name="Google Shape;3105;p14"/>
              <p:cNvCxnSpPr/>
              <p:nvPr/>
            </p:nvCxnSpPr>
            <p:spPr>
              <a:xfrm>
                <a:off x="856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06" name="Google Shape;3106;p14"/>
              <p:cNvCxnSpPr/>
              <p:nvPr/>
            </p:nvCxnSpPr>
            <p:spPr>
              <a:xfrm>
                <a:off x="8898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07" name="Google Shape;3107;p14"/>
              <p:cNvCxnSpPr/>
              <p:nvPr/>
            </p:nvCxnSpPr>
            <p:spPr>
              <a:xfrm>
                <a:off x="923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08" name="Google Shape;3108;p14"/>
              <p:cNvCxnSpPr/>
              <p:nvPr/>
            </p:nvCxnSpPr>
            <p:spPr>
              <a:xfrm>
                <a:off x="957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09" name="Google Shape;3109;p14"/>
              <p:cNvCxnSpPr/>
              <p:nvPr/>
            </p:nvCxnSpPr>
            <p:spPr>
              <a:xfrm>
                <a:off x="9909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3110" name="Google Shape;3110;p14"/>
              <p:cNvGrpSpPr/>
              <p:nvPr/>
            </p:nvGrpSpPr>
            <p:grpSpPr>
              <a:xfrm rot="10800000" flipH="1">
                <a:off x="2581" y="8824"/>
                <a:ext cx="170" cy="183"/>
                <a:chOff x="2520" y="14109"/>
                <a:chExt cx="145" cy="147"/>
              </a:xfrm>
            </p:grpSpPr>
            <p:cxnSp>
              <p:nvCxnSpPr>
                <p:cNvPr id="3111" name="Google Shape;3111;p14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12" name="Google Shape;3112;p14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13" name="Google Shape;3113;p14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14" name="Google Shape;3114;p14"/>
              <p:cNvGrpSpPr/>
              <p:nvPr/>
            </p:nvGrpSpPr>
            <p:grpSpPr>
              <a:xfrm rot="10800000" flipH="1">
                <a:off x="2249" y="8821"/>
                <a:ext cx="165" cy="183"/>
                <a:chOff x="2524" y="14112"/>
                <a:chExt cx="141" cy="147"/>
              </a:xfrm>
            </p:grpSpPr>
            <p:cxnSp>
              <p:nvCxnSpPr>
                <p:cNvPr id="3115" name="Google Shape;3115;p14"/>
                <p:cNvCxnSpPr/>
                <p:nvPr/>
              </p:nvCxnSpPr>
              <p:spPr>
                <a:xfrm>
                  <a:off x="2594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16" name="Google Shape;3116;p14"/>
                <p:cNvCxnSpPr/>
                <p:nvPr/>
              </p:nvCxnSpPr>
              <p:spPr>
                <a:xfrm>
                  <a:off x="252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17" name="Google Shape;3117;p14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18" name="Google Shape;3118;p14"/>
              <p:cNvGrpSpPr/>
              <p:nvPr/>
            </p:nvGrpSpPr>
            <p:grpSpPr>
              <a:xfrm rot="10800000" flipH="1">
                <a:off x="2921" y="8821"/>
                <a:ext cx="168" cy="183"/>
                <a:chOff x="2521" y="14112"/>
                <a:chExt cx="143" cy="147"/>
              </a:xfrm>
            </p:grpSpPr>
            <p:cxnSp>
              <p:nvCxnSpPr>
                <p:cNvPr id="3119" name="Google Shape;3119;p14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20" name="Google Shape;3120;p14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21" name="Google Shape;3121;p14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22" name="Google Shape;3122;p14"/>
              <p:cNvGrpSpPr/>
              <p:nvPr/>
            </p:nvGrpSpPr>
            <p:grpSpPr>
              <a:xfrm rot="10800000" flipH="1">
                <a:off x="3256" y="8821"/>
                <a:ext cx="170" cy="183"/>
                <a:chOff x="2520" y="14112"/>
                <a:chExt cx="145" cy="147"/>
              </a:xfrm>
            </p:grpSpPr>
            <p:cxnSp>
              <p:nvCxnSpPr>
                <p:cNvPr id="3123" name="Google Shape;3123;p14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24" name="Google Shape;3124;p14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25" name="Google Shape;3125;p14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26" name="Google Shape;3126;p14"/>
              <p:cNvGrpSpPr/>
              <p:nvPr/>
            </p:nvGrpSpPr>
            <p:grpSpPr>
              <a:xfrm rot="10800000" flipH="1">
                <a:off x="3589" y="8821"/>
                <a:ext cx="170" cy="183"/>
                <a:chOff x="2520" y="14112"/>
                <a:chExt cx="145" cy="147"/>
              </a:xfrm>
            </p:grpSpPr>
            <p:cxnSp>
              <p:nvCxnSpPr>
                <p:cNvPr id="3127" name="Google Shape;3127;p14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28" name="Google Shape;3128;p14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29" name="Google Shape;3129;p14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30" name="Google Shape;3130;p14"/>
              <p:cNvGrpSpPr/>
              <p:nvPr/>
            </p:nvGrpSpPr>
            <p:grpSpPr>
              <a:xfrm rot="10800000" flipH="1">
                <a:off x="6962" y="8821"/>
                <a:ext cx="167" cy="183"/>
                <a:chOff x="2521" y="14112"/>
                <a:chExt cx="142" cy="147"/>
              </a:xfrm>
            </p:grpSpPr>
            <p:cxnSp>
              <p:nvCxnSpPr>
                <p:cNvPr id="3131" name="Google Shape;3131;p14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32" name="Google Shape;3132;p14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33" name="Google Shape;3133;p14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34" name="Google Shape;3134;p14"/>
              <p:cNvGrpSpPr/>
              <p:nvPr/>
            </p:nvGrpSpPr>
            <p:grpSpPr>
              <a:xfrm rot="10800000" flipH="1">
                <a:off x="6624" y="8821"/>
                <a:ext cx="170" cy="183"/>
                <a:chOff x="2520" y="14112"/>
                <a:chExt cx="145" cy="147"/>
              </a:xfrm>
            </p:grpSpPr>
            <p:cxnSp>
              <p:nvCxnSpPr>
                <p:cNvPr id="3135" name="Google Shape;3135;p14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36" name="Google Shape;3136;p14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37" name="Google Shape;3137;p14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38" name="Google Shape;3138;p14"/>
              <p:cNvGrpSpPr/>
              <p:nvPr/>
            </p:nvGrpSpPr>
            <p:grpSpPr>
              <a:xfrm rot="10800000" flipH="1">
                <a:off x="6287" y="8821"/>
                <a:ext cx="169" cy="183"/>
                <a:chOff x="2520" y="14112"/>
                <a:chExt cx="144" cy="147"/>
              </a:xfrm>
            </p:grpSpPr>
            <p:cxnSp>
              <p:nvCxnSpPr>
                <p:cNvPr id="3139" name="Google Shape;3139;p14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40" name="Google Shape;3140;p14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41" name="Google Shape;3141;p14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42" name="Google Shape;3142;p14"/>
              <p:cNvGrpSpPr/>
              <p:nvPr/>
            </p:nvGrpSpPr>
            <p:grpSpPr>
              <a:xfrm rot="10800000" flipH="1">
                <a:off x="5949" y="8824"/>
                <a:ext cx="170" cy="183"/>
                <a:chOff x="2519" y="14109"/>
                <a:chExt cx="145" cy="147"/>
              </a:xfrm>
            </p:grpSpPr>
            <p:cxnSp>
              <p:nvCxnSpPr>
                <p:cNvPr id="3143" name="Google Shape;3143;p14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44" name="Google Shape;3144;p14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45" name="Google Shape;3145;p14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46" name="Google Shape;3146;p14"/>
              <p:cNvGrpSpPr/>
              <p:nvPr/>
            </p:nvGrpSpPr>
            <p:grpSpPr>
              <a:xfrm rot="10800000" flipH="1">
                <a:off x="5614" y="8821"/>
                <a:ext cx="168" cy="183"/>
                <a:chOff x="2521" y="14112"/>
                <a:chExt cx="143" cy="147"/>
              </a:xfrm>
            </p:grpSpPr>
            <p:cxnSp>
              <p:nvCxnSpPr>
                <p:cNvPr id="3147" name="Google Shape;3147;p14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48" name="Google Shape;3148;p14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49" name="Google Shape;3149;p14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50" name="Google Shape;3150;p14"/>
              <p:cNvGrpSpPr/>
              <p:nvPr/>
            </p:nvGrpSpPr>
            <p:grpSpPr>
              <a:xfrm rot="10800000" flipH="1">
                <a:off x="5276" y="8824"/>
                <a:ext cx="170" cy="183"/>
                <a:chOff x="2520" y="14109"/>
                <a:chExt cx="145" cy="147"/>
              </a:xfrm>
            </p:grpSpPr>
            <p:cxnSp>
              <p:nvCxnSpPr>
                <p:cNvPr id="3151" name="Google Shape;3151;p14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52" name="Google Shape;3152;p14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53" name="Google Shape;3153;p14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54" name="Google Shape;3154;p14"/>
              <p:cNvGrpSpPr/>
              <p:nvPr/>
            </p:nvGrpSpPr>
            <p:grpSpPr>
              <a:xfrm rot="10800000" flipH="1">
                <a:off x="4941" y="8821"/>
                <a:ext cx="168" cy="183"/>
                <a:chOff x="2521" y="14112"/>
                <a:chExt cx="143" cy="147"/>
              </a:xfrm>
            </p:grpSpPr>
            <p:cxnSp>
              <p:nvCxnSpPr>
                <p:cNvPr id="3155" name="Google Shape;3155;p14"/>
                <p:cNvCxnSpPr/>
                <p:nvPr/>
              </p:nvCxnSpPr>
              <p:spPr>
                <a:xfrm>
                  <a:off x="2594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56" name="Google Shape;3156;p14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57" name="Google Shape;3157;p14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58" name="Google Shape;3158;p14"/>
              <p:cNvGrpSpPr/>
              <p:nvPr/>
            </p:nvGrpSpPr>
            <p:grpSpPr>
              <a:xfrm rot="10800000" flipH="1">
                <a:off x="4604" y="8821"/>
                <a:ext cx="167" cy="183"/>
                <a:chOff x="2521" y="14112"/>
                <a:chExt cx="142" cy="147"/>
              </a:xfrm>
            </p:grpSpPr>
            <p:cxnSp>
              <p:nvCxnSpPr>
                <p:cNvPr id="3159" name="Google Shape;3159;p14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60" name="Google Shape;3160;p14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61" name="Google Shape;3161;p14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62" name="Google Shape;3162;p14"/>
              <p:cNvGrpSpPr/>
              <p:nvPr/>
            </p:nvGrpSpPr>
            <p:grpSpPr>
              <a:xfrm rot="10800000" flipH="1">
                <a:off x="4266" y="8821"/>
                <a:ext cx="168" cy="183"/>
                <a:chOff x="2521" y="14112"/>
                <a:chExt cx="143" cy="147"/>
              </a:xfrm>
            </p:grpSpPr>
            <p:cxnSp>
              <p:nvCxnSpPr>
                <p:cNvPr id="3163" name="Google Shape;3163;p14"/>
                <p:cNvCxnSpPr/>
                <p:nvPr/>
              </p:nvCxnSpPr>
              <p:spPr>
                <a:xfrm>
                  <a:off x="2594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64" name="Google Shape;3164;p14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65" name="Google Shape;3165;p14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66" name="Google Shape;3166;p14"/>
              <p:cNvGrpSpPr/>
              <p:nvPr/>
            </p:nvGrpSpPr>
            <p:grpSpPr>
              <a:xfrm rot="10800000" flipH="1">
                <a:off x="3929" y="8821"/>
                <a:ext cx="170" cy="183"/>
                <a:chOff x="2520" y="14112"/>
                <a:chExt cx="145" cy="147"/>
              </a:xfrm>
            </p:grpSpPr>
            <p:cxnSp>
              <p:nvCxnSpPr>
                <p:cNvPr id="3167" name="Google Shape;3167;p14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68" name="Google Shape;3168;p14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69" name="Google Shape;3169;p14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70" name="Google Shape;3170;p14"/>
              <p:cNvGrpSpPr/>
              <p:nvPr/>
            </p:nvGrpSpPr>
            <p:grpSpPr>
              <a:xfrm rot="10800000" flipH="1">
                <a:off x="9992" y="8821"/>
                <a:ext cx="170" cy="183"/>
                <a:chOff x="2519" y="14112"/>
                <a:chExt cx="145" cy="147"/>
              </a:xfrm>
            </p:grpSpPr>
            <p:cxnSp>
              <p:nvCxnSpPr>
                <p:cNvPr id="3171" name="Google Shape;3171;p14"/>
                <p:cNvCxnSpPr/>
                <p:nvPr/>
              </p:nvCxnSpPr>
              <p:spPr>
                <a:xfrm>
                  <a:off x="2591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72" name="Google Shape;3172;p14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73" name="Google Shape;3173;p14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74" name="Google Shape;3174;p14"/>
              <p:cNvGrpSpPr/>
              <p:nvPr/>
            </p:nvGrpSpPr>
            <p:grpSpPr>
              <a:xfrm rot="10800000" flipH="1">
                <a:off x="9655" y="8821"/>
                <a:ext cx="169" cy="183"/>
                <a:chOff x="2519" y="14112"/>
                <a:chExt cx="144" cy="147"/>
              </a:xfrm>
            </p:grpSpPr>
            <p:cxnSp>
              <p:nvCxnSpPr>
                <p:cNvPr id="3175" name="Google Shape;3175;p14"/>
                <p:cNvCxnSpPr/>
                <p:nvPr/>
              </p:nvCxnSpPr>
              <p:spPr>
                <a:xfrm>
                  <a:off x="2591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76" name="Google Shape;3176;p14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77" name="Google Shape;3177;p14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78" name="Google Shape;3178;p14"/>
              <p:cNvGrpSpPr/>
              <p:nvPr/>
            </p:nvGrpSpPr>
            <p:grpSpPr>
              <a:xfrm rot="10800000" flipH="1">
                <a:off x="9319" y="8821"/>
                <a:ext cx="168" cy="183"/>
                <a:chOff x="2520" y="14112"/>
                <a:chExt cx="143" cy="147"/>
              </a:xfrm>
            </p:grpSpPr>
            <p:cxnSp>
              <p:nvCxnSpPr>
                <p:cNvPr id="3179" name="Google Shape;3179;p14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80" name="Google Shape;3180;p14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81" name="Google Shape;3181;p14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82" name="Google Shape;3182;p14"/>
              <p:cNvGrpSpPr/>
              <p:nvPr/>
            </p:nvGrpSpPr>
            <p:grpSpPr>
              <a:xfrm rot="10800000" flipH="1">
                <a:off x="8982" y="8821"/>
                <a:ext cx="168" cy="183"/>
                <a:chOff x="2520" y="14112"/>
                <a:chExt cx="143" cy="147"/>
              </a:xfrm>
            </p:grpSpPr>
            <p:cxnSp>
              <p:nvCxnSpPr>
                <p:cNvPr id="3183" name="Google Shape;3183;p14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84" name="Google Shape;3184;p14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85" name="Google Shape;3185;p14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86" name="Google Shape;3186;p14"/>
              <p:cNvGrpSpPr/>
              <p:nvPr/>
            </p:nvGrpSpPr>
            <p:grpSpPr>
              <a:xfrm rot="10800000" flipH="1">
                <a:off x="8644" y="8821"/>
                <a:ext cx="170" cy="183"/>
                <a:chOff x="2519" y="14112"/>
                <a:chExt cx="145" cy="147"/>
              </a:xfrm>
            </p:grpSpPr>
            <p:cxnSp>
              <p:nvCxnSpPr>
                <p:cNvPr id="3187" name="Google Shape;3187;p14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88" name="Google Shape;3188;p14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89" name="Google Shape;3189;p14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90" name="Google Shape;3190;p14"/>
              <p:cNvGrpSpPr/>
              <p:nvPr/>
            </p:nvGrpSpPr>
            <p:grpSpPr>
              <a:xfrm rot="10800000" flipH="1">
                <a:off x="8307" y="8821"/>
                <a:ext cx="170" cy="183"/>
                <a:chOff x="2519" y="14112"/>
                <a:chExt cx="145" cy="147"/>
              </a:xfrm>
            </p:grpSpPr>
            <p:cxnSp>
              <p:nvCxnSpPr>
                <p:cNvPr id="3191" name="Google Shape;3191;p14"/>
                <p:cNvCxnSpPr/>
                <p:nvPr/>
              </p:nvCxnSpPr>
              <p:spPr>
                <a:xfrm>
                  <a:off x="2591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92" name="Google Shape;3192;p14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93" name="Google Shape;3193;p14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94" name="Google Shape;3194;p14"/>
              <p:cNvGrpSpPr/>
              <p:nvPr/>
            </p:nvGrpSpPr>
            <p:grpSpPr>
              <a:xfrm rot="10800000" flipH="1">
                <a:off x="7972" y="8824"/>
                <a:ext cx="167" cy="183"/>
                <a:chOff x="2521" y="14109"/>
                <a:chExt cx="142" cy="147"/>
              </a:xfrm>
            </p:grpSpPr>
            <p:cxnSp>
              <p:nvCxnSpPr>
                <p:cNvPr id="3195" name="Google Shape;3195;p14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96" name="Google Shape;3196;p14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197" name="Google Shape;3197;p14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98" name="Google Shape;3198;p14"/>
              <p:cNvGrpSpPr/>
              <p:nvPr/>
            </p:nvGrpSpPr>
            <p:grpSpPr>
              <a:xfrm rot="10800000" flipH="1">
                <a:off x="7634" y="8821"/>
                <a:ext cx="168" cy="183"/>
                <a:chOff x="2520" y="14112"/>
                <a:chExt cx="143" cy="147"/>
              </a:xfrm>
            </p:grpSpPr>
            <p:cxnSp>
              <p:nvCxnSpPr>
                <p:cNvPr id="3199" name="Google Shape;3199;p14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200" name="Google Shape;3200;p14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201" name="Google Shape;3201;p14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202" name="Google Shape;3202;p14"/>
              <p:cNvGrpSpPr/>
              <p:nvPr/>
            </p:nvGrpSpPr>
            <p:grpSpPr>
              <a:xfrm rot="10800000" flipH="1">
                <a:off x="7299" y="8821"/>
                <a:ext cx="168" cy="183"/>
                <a:chOff x="2521" y="14112"/>
                <a:chExt cx="143" cy="147"/>
              </a:xfrm>
            </p:grpSpPr>
            <p:cxnSp>
              <p:nvCxnSpPr>
                <p:cNvPr id="3203" name="Google Shape;3203;p14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204" name="Google Shape;3204;p14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205" name="Google Shape;3205;p14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3206" name="Google Shape;3206;p14"/>
            <p:cNvSpPr txBox="1"/>
            <p:nvPr/>
          </p:nvSpPr>
          <p:spPr>
            <a:xfrm>
              <a:off x="905" y="12647"/>
              <a:ext cx="1333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Remarques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7" name="Google Shape;3207;p14"/>
          <p:cNvGrpSpPr/>
          <p:nvPr/>
        </p:nvGrpSpPr>
        <p:grpSpPr>
          <a:xfrm>
            <a:off x="1979612" y="1268412"/>
            <a:ext cx="3600450" cy="1519237"/>
            <a:chOff x="2283" y="8657"/>
            <a:chExt cx="5670" cy="2394"/>
          </a:xfrm>
        </p:grpSpPr>
        <p:cxnSp>
          <p:nvCxnSpPr>
            <p:cNvPr id="3208" name="Google Shape;3208;p14"/>
            <p:cNvCxnSpPr/>
            <p:nvPr/>
          </p:nvCxnSpPr>
          <p:spPr>
            <a:xfrm>
              <a:off x="3929" y="8714"/>
              <a:ext cx="0" cy="87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209" name="Google Shape;3209;p14"/>
            <p:cNvCxnSpPr/>
            <p:nvPr/>
          </p:nvCxnSpPr>
          <p:spPr>
            <a:xfrm rot="10800000">
              <a:off x="3914" y="8714"/>
              <a:ext cx="79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210" name="Google Shape;3210;p14"/>
            <p:cNvSpPr txBox="1"/>
            <p:nvPr/>
          </p:nvSpPr>
          <p:spPr>
            <a:xfrm>
              <a:off x="4610" y="9284"/>
              <a:ext cx="3213" cy="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Règle des 14 heures de travail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14"/>
            <p:cNvSpPr txBox="1"/>
            <p:nvPr/>
          </p:nvSpPr>
          <p:spPr>
            <a:xfrm>
              <a:off x="4610" y="8885"/>
              <a:ext cx="3343" cy="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Règle des 13 heures de conduite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14"/>
            <p:cNvSpPr/>
            <p:nvPr/>
          </p:nvSpPr>
          <p:spPr>
            <a:xfrm>
              <a:off x="4382" y="8657"/>
              <a:ext cx="171" cy="1026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13" name="Google Shape;3213;p14"/>
            <p:cNvCxnSpPr/>
            <p:nvPr/>
          </p:nvCxnSpPr>
          <p:spPr>
            <a:xfrm>
              <a:off x="4610" y="9038"/>
              <a:ext cx="0" cy="87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214" name="Google Shape;3214;p14"/>
            <p:cNvCxnSpPr/>
            <p:nvPr/>
          </p:nvCxnSpPr>
          <p:spPr>
            <a:xfrm>
              <a:off x="4610" y="9056"/>
              <a:ext cx="114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15" name="Google Shape;3215;p14"/>
            <p:cNvCxnSpPr/>
            <p:nvPr/>
          </p:nvCxnSpPr>
          <p:spPr>
            <a:xfrm>
              <a:off x="4602" y="9819"/>
              <a:ext cx="15" cy="434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216" name="Google Shape;3216;p14"/>
            <p:cNvCxnSpPr/>
            <p:nvPr/>
          </p:nvCxnSpPr>
          <p:spPr>
            <a:xfrm>
              <a:off x="4610" y="9486"/>
              <a:ext cx="114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17" name="Google Shape;3217;p14"/>
            <p:cNvCxnSpPr/>
            <p:nvPr/>
          </p:nvCxnSpPr>
          <p:spPr>
            <a:xfrm>
              <a:off x="2283" y="11051"/>
              <a:ext cx="1653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218" name="Google Shape;3218;p14"/>
          <p:cNvSpPr txBox="1"/>
          <p:nvPr/>
        </p:nvSpPr>
        <p:spPr>
          <a:xfrm>
            <a:off x="3492500" y="1196975"/>
            <a:ext cx="2106612" cy="28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Règle des 16 heures d'amplitude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14"/>
          <p:cNvSpPr txBox="1"/>
          <p:nvPr/>
        </p:nvSpPr>
        <p:spPr>
          <a:xfrm>
            <a:off x="6303950" y="3726087"/>
            <a:ext cx="2592300" cy="2678100"/>
          </a:xfrm>
          <a:prstGeom prst="rect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Règle des 16 heures d'amplitude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faut additionner les heures de repos, les heures de conduite et les heures de travail qui sont dans la période précédant la dernière période de couchette. Dans notre exemple :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 h (service) + 1 h (conduite) + 1 h (repos) + 1 h (conduite) + 3 h (repos) + 1 h (conduite) = 8 heures.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Donc, 16 h - 8 h = 8 heures sont disponibles pour finir le poste de travail, 21 h + 8 h =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h(ne plus conduire après </a:t>
            </a: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h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14"/>
          <p:cNvSpPr txBox="1"/>
          <p:nvPr/>
        </p:nvSpPr>
        <p:spPr>
          <a:xfrm>
            <a:off x="4767262" y="4673600"/>
            <a:ext cx="26130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14"/>
          <p:cNvSpPr txBox="1"/>
          <p:nvPr/>
        </p:nvSpPr>
        <p:spPr>
          <a:xfrm>
            <a:off x="4119562" y="3808412"/>
            <a:ext cx="31892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14"/>
          <p:cNvSpPr txBox="1"/>
          <p:nvPr/>
        </p:nvSpPr>
        <p:spPr>
          <a:xfrm>
            <a:off x="144462" y="3730625"/>
            <a:ext cx="2663700" cy="1939500"/>
          </a:xfrm>
          <a:prstGeom prst="rect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Règle des 13 heures de conduite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faut additionner les heures de conduite qui sont dans la période précédant la dernière période de couchette. Dans notre exemple :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 h  = 3 heures de conduite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 heures – 3 heures = 10 heures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Donc, 21 h + 10 heures = 7 h  (ne plus conduire après </a:t>
            </a: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h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14"/>
          <p:cNvSpPr txBox="1"/>
          <p:nvPr/>
        </p:nvSpPr>
        <p:spPr>
          <a:xfrm>
            <a:off x="3563937" y="4816475"/>
            <a:ext cx="396081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14"/>
          <p:cNvSpPr txBox="1"/>
          <p:nvPr/>
        </p:nvSpPr>
        <p:spPr>
          <a:xfrm>
            <a:off x="2911975" y="3726075"/>
            <a:ext cx="3168600" cy="1939500"/>
          </a:xfrm>
          <a:prstGeom prst="rect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Règle des 14 heures de travail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faut additionner les heures de service et les heures de conduite qui sont dans la période précédant la dernière période de couchette. Dans notre exemple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h (service) + 1 h (conduite) + 1 h (conduite) + 1 h (conduite) =4 h. de travail.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 heures – 4 heures = 10 heures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Donc, 21 h + 10 heures = 7 h  (ne plus conduire après </a:t>
            </a: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 h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14"/>
          <p:cNvSpPr txBox="1"/>
          <p:nvPr/>
        </p:nvSpPr>
        <p:spPr>
          <a:xfrm>
            <a:off x="270412" y="5727712"/>
            <a:ext cx="5832600" cy="1015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 notre exemple, c’est la règle des 16 heures qui détermine le nombre d’heures de conduite disponibles puisque c’est la première des limites rencontrées.  Elle a préséance sur la règle des 13 heures de conduite et celle des 16 heures d’amplitude.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1" name="Google Shape;3231;p15"/>
          <p:cNvSpPr txBox="1"/>
          <p:nvPr/>
        </p:nvSpPr>
        <p:spPr>
          <a:xfrm>
            <a:off x="1979612" y="188912"/>
            <a:ext cx="747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1. Selon les grilles ci-dessous, combien d’heures de conduite vous reste-t-il ?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2" name="Google Shape;3232;p15"/>
          <p:cNvSpPr txBox="1"/>
          <p:nvPr/>
        </p:nvSpPr>
        <p:spPr>
          <a:xfrm>
            <a:off x="3132137" y="476250"/>
            <a:ext cx="1073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 heures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33" name="Google Shape;3233;p15"/>
          <p:cNvCxnSpPr/>
          <p:nvPr/>
        </p:nvCxnSpPr>
        <p:spPr>
          <a:xfrm>
            <a:off x="1697037" y="1666875"/>
            <a:ext cx="61595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4" name="Google Shape;3234;p15"/>
          <p:cNvCxnSpPr/>
          <p:nvPr/>
        </p:nvCxnSpPr>
        <p:spPr>
          <a:xfrm rot="10800000">
            <a:off x="3181350" y="1225550"/>
            <a:ext cx="0" cy="42862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5" name="Google Shape;3235;p15"/>
          <p:cNvCxnSpPr/>
          <p:nvPr/>
        </p:nvCxnSpPr>
        <p:spPr>
          <a:xfrm>
            <a:off x="3181350" y="1244600"/>
            <a:ext cx="214312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6" name="Google Shape;3236;p15"/>
          <p:cNvCxnSpPr/>
          <p:nvPr/>
        </p:nvCxnSpPr>
        <p:spPr>
          <a:xfrm>
            <a:off x="3398837" y="1655762"/>
            <a:ext cx="214312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7" name="Google Shape;3237;p15"/>
          <p:cNvCxnSpPr/>
          <p:nvPr/>
        </p:nvCxnSpPr>
        <p:spPr>
          <a:xfrm>
            <a:off x="2325687" y="1879600"/>
            <a:ext cx="214312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8" name="Google Shape;3238;p15"/>
          <p:cNvCxnSpPr/>
          <p:nvPr/>
        </p:nvCxnSpPr>
        <p:spPr>
          <a:xfrm>
            <a:off x="1479550" y="1866900"/>
            <a:ext cx="214312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9" name="Google Shape;3239;p15"/>
          <p:cNvCxnSpPr/>
          <p:nvPr/>
        </p:nvCxnSpPr>
        <p:spPr>
          <a:xfrm rot="10800000" flipH="1">
            <a:off x="1677987" y="3603625"/>
            <a:ext cx="1587" cy="21431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0" name="Google Shape;3240;p15"/>
          <p:cNvCxnSpPr/>
          <p:nvPr/>
        </p:nvCxnSpPr>
        <p:spPr>
          <a:xfrm>
            <a:off x="4267200" y="3621087"/>
            <a:ext cx="398462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1" name="Google Shape;3241;p15"/>
          <p:cNvCxnSpPr/>
          <p:nvPr/>
        </p:nvCxnSpPr>
        <p:spPr>
          <a:xfrm>
            <a:off x="3398837" y="3175000"/>
            <a:ext cx="217487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2" name="Google Shape;3242;p15"/>
          <p:cNvCxnSpPr/>
          <p:nvPr/>
        </p:nvCxnSpPr>
        <p:spPr>
          <a:xfrm>
            <a:off x="2963862" y="3833812"/>
            <a:ext cx="217487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3" name="Google Shape;3243;p15"/>
          <p:cNvCxnSpPr/>
          <p:nvPr/>
        </p:nvCxnSpPr>
        <p:spPr>
          <a:xfrm rot="10800000" flipH="1">
            <a:off x="2111375" y="3422650"/>
            <a:ext cx="1587" cy="21431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4" name="Google Shape;3244;p15"/>
          <p:cNvCxnSpPr/>
          <p:nvPr/>
        </p:nvCxnSpPr>
        <p:spPr>
          <a:xfrm>
            <a:off x="1660525" y="3603625"/>
            <a:ext cx="471487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5" name="Google Shape;3245;p15"/>
          <p:cNvCxnSpPr/>
          <p:nvPr/>
        </p:nvCxnSpPr>
        <p:spPr>
          <a:xfrm>
            <a:off x="5969000" y="3613150"/>
            <a:ext cx="65722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6" name="Google Shape;3246;p15"/>
          <p:cNvCxnSpPr/>
          <p:nvPr/>
        </p:nvCxnSpPr>
        <p:spPr>
          <a:xfrm>
            <a:off x="1470025" y="5861050"/>
            <a:ext cx="108426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247" name="Google Shape;3247;p15"/>
          <p:cNvGrpSpPr/>
          <p:nvPr/>
        </p:nvGrpSpPr>
        <p:grpSpPr>
          <a:xfrm>
            <a:off x="611187" y="611187"/>
            <a:ext cx="6623050" cy="1927225"/>
            <a:chOff x="962" y="2399"/>
            <a:chExt cx="10431" cy="3036"/>
          </a:xfrm>
        </p:grpSpPr>
        <p:grpSp>
          <p:nvGrpSpPr>
            <p:cNvPr id="3248" name="Google Shape;3248;p15"/>
            <p:cNvGrpSpPr/>
            <p:nvPr/>
          </p:nvGrpSpPr>
          <p:grpSpPr>
            <a:xfrm>
              <a:off x="2437" y="2844"/>
              <a:ext cx="8251" cy="430"/>
              <a:chOff x="2276" y="11377"/>
              <a:chExt cx="8251" cy="430"/>
            </a:xfrm>
          </p:grpSpPr>
          <p:sp>
            <p:nvSpPr>
              <p:cNvPr id="3249" name="Google Shape;3249;p15"/>
              <p:cNvSpPr txBox="1"/>
              <p:nvPr/>
            </p:nvSpPr>
            <p:spPr>
              <a:xfrm>
                <a:off x="995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0" name="Google Shape;3250;p15"/>
              <p:cNvSpPr txBox="1"/>
              <p:nvPr/>
            </p:nvSpPr>
            <p:spPr>
              <a:xfrm>
                <a:off x="9614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1" name="Google Shape;3251;p15"/>
              <p:cNvSpPr txBox="1"/>
              <p:nvPr/>
            </p:nvSpPr>
            <p:spPr>
              <a:xfrm>
                <a:off x="9279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2" name="Google Shape;3252;p15"/>
              <p:cNvSpPr txBox="1"/>
              <p:nvPr/>
            </p:nvSpPr>
            <p:spPr>
              <a:xfrm>
                <a:off x="8942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3" name="Google Shape;3253;p15"/>
              <p:cNvSpPr txBox="1"/>
              <p:nvPr/>
            </p:nvSpPr>
            <p:spPr>
              <a:xfrm>
                <a:off x="8607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4" name="Google Shape;3254;p15"/>
              <p:cNvSpPr txBox="1"/>
              <p:nvPr/>
            </p:nvSpPr>
            <p:spPr>
              <a:xfrm>
                <a:off x="8269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5" name="Google Shape;3255;p15"/>
              <p:cNvSpPr txBox="1"/>
              <p:nvPr/>
            </p:nvSpPr>
            <p:spPr>
              <a:xfrm>
                <a:off x="793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6" name="Google Shape;3256;p15"/>
              <p:cNvSpPr txBox="1"/>
              <p:nvPr/>
            </p:nvSpPr>
            <p:spPr>
              <a:xfrm>
                <a:off x="7599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7" name="Google Shape;3257;p15"/>
              <p:cNvSpPr txBox="1"/>
              <p:nvPr/>
            </p:nvSpPr>
            <p:spPr>
              <a:xfrm>
                <a:off x="726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8" name="Google Shape;3258;p15"/>
              <p:cNvSpPr txBox="1"/>
              <p:nvPr/>
            </p:nvSpPr>
            <p:spPr>
              <a:xfrm>
                <a:off x="6924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9" name="Google Shape;3259;p15"/>
              <p:cNvSpPr txBox="1"/>
              <p:nvPr/>
            </p:nvSpPr>
            <p:spPr>
              <a:xfrm>
                <a:off x="6589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0" name="Google Shape;3260;p15"/>
              <p:cNvSpPr txBox="1"/>
              <p:nvPr/>
            </p:nvSpPr>
            <p:spPr>
              <a:xfrm>
                <a:off x="6254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1" name="Google Shape;3261;p15"/>
              <p:cNvSpPr txBox="1"/>
              <p:nvPr/>
            </p:nvSpPr>
            <p:spPr>
              <a:xfrm>
                <a:off x="5916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2" name="Google Shape;3262;p15"/>
              <p:cNvSpPr txBox="1"/>
              <p:nvPr/>
            </p:nvSpPr>
            <p:spPr>
              <a:xfrm>
                <a:off x="5579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3" name="Google Shape;3263;p15"/>
              <p:cNvSpPr txBox="1"/>
              <p:nvPr/>
            </p:nvSpPr>
            <p:spPr>
              <a:xfrm>
                <a:off x="524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4" name="Google Shape;3264;p15"/>
              <p:cNvSpPr txBox="1"/>
              <p:nvPr/>
            </p:nvSpPr>
            <p:spPr>
              <a:xfrm>
                <a:off x="429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5" name="Google Shape;3265;p15"/>
              <p:cNvSpPr txBox="1"/>
              <p:nvPr/>
            </p:nvSpPr>
            <p:spPr>
              <a:xfrm>
                <a:off x="396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6" name="Google Shape;3266;p15"/>
              <p:cNvSpPr txBox="1"/>
              <p:nvPr/>
            </p:nvSpPr>
            <p:spPr>
              <a:xfrm>
                <a:off x="2276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7" name="Google Shape;3267;p15"/>
              <p:cNvSpPr txBox="1"/>
              <p:nvPr/>
            </p:nvSpPr>
            <p:spPr>
              <a:xfrm>
                <a:off x="261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8" name="Google Shape;3268;p15"/>
              <p:cNvSpPr txBox="1"/>
              <p:nvPr/>
            </p:nvSpPr>
            <p:spPr>
              <a:xfrm>
                <a:off x="295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9" name="Google Shape;3269;p15"/>
              <p:cNvSpPr txBox="1"/>
              <p:nvPr/>
            </p:nvSpPr>
            <p:spPr>
              <a:xfrm>
                <a:off x="362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0" name="Google Shape;3270;p15"/>
              <p:cNvSpPr txBox="1"/>
              <p:nvPr/>
            </p:nvSpPr>
            <p:spPr>
              <a:xfrm>
                <a:off x="3286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1" name="Google Shape;3271;p15"/>
              <p:cNvSpPr txBox="1"/>
              <p:nvPr/>
            </p:nvSpPr>
            <p:spPr>
              <a:xfrm>
                <a:off x="4634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2" name="Google Shape;3272;p15"/>
              <p:cNvSpPr txBox="1"/>
              <p:nvPr/>
            </p:nvSpPr>
            <p:spPr>
              <a:xfrm>
                <a:off x="4969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73" name="Google Shape;3273;p15"/>
            <p:cNvGrpSpPr/>
            <p:nvPr/>
          </p:nvGrpSpPr>
          <p:grpSpPr>
            <a:xfrm>
              <a:off x="1025" y="2399"/>
              <a:ext cx="10368" cy="2604"/>
              <a:chOff x="864" y="10800"/>
              <a:chExt cx="10368" cy="2604"/>
            </a:xfrm>
          </p:grpSpPr>
          <p:sp>
            <p:nvSpPr>
              <p:cNvPr id="3274" name="Google Shape;3274;p15"/>
              <p:cNvSpPr txBox="1"/>
              <p:nvPr/>
            </p:nvSpPr>
            <p:spPr>
              <a:xfrm>
                <a:off x="10224" y="10800"/>
                <a:ext cx="1008" cy="5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total des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heures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5" name="Google Shape;3275;p15"/>
              <p:cNvSpPr txBox="1"/>
              <p:nvPr/>
            </p:nvSpPr>
            <p:spPr>
              <a:xfrm>
                <a:off x="1584" y="12971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6" name="Google Shape;3276;p15"/>
              <p:cNvSpPr txBox="1"/>
              <p:nvPr/>
            </p:nvSpPr>
            <p:spPr>
              <a:xfrm>
                <a:off x="1296" y="11590"/>
                <a:ext cx="863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repos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7" name="Google Shape;3277;p15"/>
              <p:cNvSpPr txBox="1"/>
              <p:nvPr/>
            </p:nvSpPr>
            <p:spPr>
              <a:xfrm>
                <a:off x="864" y="11935"/>
                <a:ext cx="129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couchette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8" name="Google Shape;3278;p15"/>
              <p:cNvSpPr txBox="1"/>
              <p:nvPr/>
            </p:nvSpPr>
            <p:spPr>
              <a:xfrm>
                <a:off x="1009" y="12280"/>
                <a:ext cx="115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conduite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9" name="Google Shape;3279;p15"/>
              <p:cNvSpPr txBox="1"/>
              <p:nvPr/>
            </p:nvSpPr>
            <p:spPr>
              <a:xfrm>
                <a:off x="1151" y="12626"/>
                <a:ext cx="1008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0" name="Google Shape;3280;p15"/>
              <p:cNvSpPr txBox="1"/>
              <p:nvPr/>
            </p:nvSpPr>
            <p:spPr>
              <a:xfrm>
                <a:off x="1584" y="11243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81" name="Google Shape;3281;p15"/>
            <p:cNvGrpSpPr/>
            <p:nvPr/>
          </p:nvGrpSpPr>
          <p:grpSpPr>
            <a:xfrm>
              <a:off x="2437" y="4572"/>
              <a:ext cx="8251" cy="430"/>
              <a:chOff x="2276" y="11377"/>
              <a:chExt cx="8251" cy="430"/>
            </a:xfrm>
          </p:grpSpPr>
          <p:sp>
            <p:nvSpPr>
              <p:cNvPr id="3282" name="Google Shape;3282;p15"/>
              <p:cNvSpPr txBox="1"/>
              <p:nvPr/>
            </p:nvSpPr>
            <p:spPr>
              <a:xfrm>
                <a:off x="995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3" name="Google Shape;3283;p15"/>
              <p:cNvSpPr txBox="1"/>
              <p:nvPr/>
            </p:nvSpPr>
            <p:spPr>
              <a:xfrm>
                <a:off x="9614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4" name="Google Shape;3284;p15"/>
              <p:cNvSpPr txBox="1"/>
              <p:nvPr/>
            </p:nvSpPr>
            <p:spPr>
              <a:xfrm>
                <a:off x="9279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5" name="Google Shape;3285;p15"/>
              <p:cNvSpPr txBox="1"/>
              <p:nvPr/>
            </p:nvSpPr>
            <p:spPr>
              <a:xfrm>
                <a:off x="8942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6" name="Google Shape;3286;p15"/>
              <p:cNvSpPr txBox="1"/>
              <p:nvPr/>
            </p:nvSpPr>
            <p:spPr>
              <a:xfrm>
                <a:off x="8607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7" name="Google Shape;3287;p15"/>
              <p:cNvSpPr txBox="1"/>
              <p:nvPr/>
            </p:nvSpPr>
            <p:spPr>
              <a:xfrm>
                <a:off x="8269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8" name="Google Shape;3288;p15"/>
              <p:cNvSpPr txBox="1"/>
              <p:nvPr/>
            </p:nvSpPr>
            <p:spPr>
              <a:xfrm>
                <a:off x="793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9" name="Google Shape;3289;p15"/>
              <p:cNvSpPr txBox="1"/>
              <p:nvPr/>
            </p:nvSpPr>
            <p:spPr>
              <a:xfrm>
                <a:off x="7599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0" name="Google Shape;3290;p15"/>
              <p:cNvSpPr txBox="1"/>
              <p:nvPr/>
            </p:nvSpPr>
            <p:spPr>
              <a:xfrm>
                <a:off x="726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1" name="Google Shape;3291;p15"/>
              <p:cNvSpPr txBox="1"/>
              <p:nvPr/>
            </p:nvSpPr>
            <p:spPr>
              <a:xfrm>
                <a:off x="6924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2" name="Google Shape;3292;p15"/>
              <p:cNvSpPr txBox="1"/>
              <p:nvPr/>
            </p:nvSpPr>
            <p:spPr>
              <a:xfrm>
                <a:off x="6589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3" name="Google Shape;3293;p15"/>
              <p:cNvSpPr txBox="1"/>
              <p:nvPr/>
            </p:nvSpPr>
            <p:spPr>
              <a:xfrm>
                <a:off x="6254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4" name="Google Shape;3294;p15"/>
              <p:cNvSpPr txBox="1"/>
              <p:nvPr/>
            </p:nvSpPr>
            <p:spPr>
              <a:xfrm>
                <a:off x="5916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5" name="Google Shape;3295;p15"/>
              <p:cNvSpPr txBox="1"/>
              <p:nvPr/>
            </p:nvSpPr>
            <p:spPr>
              <a:xfrm>
                <a:off x="5579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6" name="Google Shape;3296;p15"/>
              <p:cNvSpPr txBox="1"/>
              <p:nvPr/>
            </p:nvSpPr>
            <p:spPr>
              <a:xfrm>
                <a:off x="524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7" name="Google Shape;3297;p15"/>
              <p:cNvSpPr txBox="1"/>
              <p:nvPr/>
            </p:nvSpPr>
            <p:spPr>
              <a:xfrm>
                <a:off x="429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8" name="Google Shape;3298;p15"/>
              <p:cNvSpPr txBox="1"/>
              <p:nvPr/>
            </p:nvSpPr>
            <p:spPr>
              <a:xfrm>
                <a:off x="396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9" name="Google Shape;3299;p15"/>
              <p:cNvSpPr txBox="1"/>
              <p:nvPr/>
            </p:nvSpPr>
            <p:spPr>
              <a:xfrm>
                <a:off x="2276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0" name="Google Shape;3300;p15"/>
              <p:cNvSpPr txBox="1"/>
              <p:nvPr/>
            </p:nvSpPr>
            <p:spPr>
              <a:xfrm>
                <a:off x="261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15"/>
              <p:cNvSpPr txBox="1"/>
              <p:nvPr/>
            </p:nvSpPr>
            <p:spPr>
              <a:xfrm>
                <a:off x="295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2" name="Google Shape;3302;p15"/>
              <p:cNvSpPr txBox="1"/>
              <p:nvPr/>
            </p:nvSpPr>
            <p:spPr>
              <a:xfrm>
                <a:off x="362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3" name="Google Shape;3303;p15"/>
              <p:cNvSpPr txBox="1"/>
              <p:nvPr/>
            </p:nvSpPr>
            <p:spPr>
              <a:xfrm>
                <a:off x="3286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4" name="Google Shape;3304;p15"/>
              <p:cNvSpPr txBox="1"/>
              <p:nvPr/>
            </p:nvSpPr>
            <p:spPr>
              <a:xfrm>
                <a:off x="4634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15"/>
              <p:cNvSpPr txBox="1"/>
              <p:nvPr/>
            </p:nvSpPr>
            <p:spPr>
              <a:xfrm>
                <a:off x="4969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15"/>
            <p:cNvGrpSpPr/>
            <p:nvPr/>
          </p:nvGrpSpPr>
          <p:grpSpPr>
            <a:xfrm>
              <a:off x="2321" y="3217"/>
              <a:ext cx="8927" cy="2146"/>
              <a:chOff x="2160" y="7038"/>
              <a:chExt cx="8927" cy="2146"/>
            </a:xfrm>
          </p:grpSpPr>
          <p:grpSp>
            <p:nvGrpSpPr>
              <p:cNvPr id="3307" name="Google Shape;3307;p15"/>
              <p:cNvGrpSpPr/>
              <p:nvPr/>
            </p:nvGrpSpPr>
            <p:grpSpPr>
              <a:xfrm>
                <a:off x="2161" y="7375"/>
                <a:ext cx="8084" cy="1011"/>
                <a:chOff x="2881" y="12091"/>
                <a:chExt cx="6910" cy="864"/>
              </a:xfrm>
            </p:grpSpPr>
            <p:cxnSp>
              <p:nvCxnSpPr>
                <p:cNvPr id="3308" name="Google Shape;3308;p15"/>
                <p:cNvCxnSpPr/>
                <p:nvPr/>
              </p:nvCxnSpPr>
              <p:spPr>
                <a:xfrm>
                  <a:off x="2881" y="12091"/>
                  <a:ext cx="6910" cy="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09" name="Google Shape;3309;p15"/>
                <p:cNvCxnSpPr/>
                <p:nvPr/>
              </p:nvCxnSpPr>
              <p:spPr>
                <a:xfrm>
                  <a:off x="2881" y="12382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10" name="Google Shape;3310;p15"/>
                <p:cNvCxnSpPr/>
                <p:nvPr/>
              </p:nvCxnSpPr>
              <p:spPr>
                <a:xfrm>
                  <a:off x="2881" y="12666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11" name="Google Shape;3311;p15"/>
                <p:cNvCxnSpPr/>
                <p:nvPr/>
              </p:nvCxnSpPr>
              <p:spPr>
                <a:xfrm>
                  <a:off x="2881" y="12955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312" name="Google Shape;3312;p15"/>
              <p:cNvGrpSpPr/>
              <p:nvPr/>
            </p:nvGrpSpPr>
            <p:grpSpPr>
              <a:xfrm>
                <a:off x="5276" y="8218"/>
                <a:ext cx="170" cy="168"/>
                <a:chOff x="2520" y="14113"/>
                <a:chExt cx="145" cy="144"/>
              </a:xfrm>
            </p:grpSpPr>
            <p:cxnSp>
              <p:nvCxnSpPr>
                <p:cNvPr id="3313" name="Google Shape;3313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14" name="Google Shape;3314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15" name="Google Shape;3315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316" name="Google Shape;3316;p15"/>
              <p:cNvGrpSpPr/>
              <p:nvPr/>
            </p:nvGrpSpPr>
            <p:grpSpPr>
              <a:xfrm>
                <a:off x="5949" y="8218"/>
                <a:ext cx="170" cy="168"/>
                <a:chOff x="2519" y="14113"/>
                <a:chExt cx="145" cy="144"/>
              </a:xfrm>
            </p:grpSpPr>
            <p:cxnSp>
              <p:nvCxnSpPr>
                <p:cNvPr id="3317" name="Google Shape;3317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18" name="Google Shape;3318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19" name="Google Shape;3319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320" name="Google Shape;3320;p15"/>
              <p:cNvGrpSpPr/>
              <p:nvPr/>
            </p:nvGrpSpPr>
            <p:grpSpPr>
              <a:xfrm>
                <a:off x="6624" y="8218"/>
                <a:ext cx="170" cy="168"/>
                <a:chOff x="2520" y="14113"/>
                <a:chExt cx="145" cy="144"/>
              </a:xfrm>
            </p:grpSpPr>
            <p:cxnSp>
              <p:nvCxnSpPr>
                <p:cNvPr id="3321" name="Google Shape;3321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22" name="Google Shape;3322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23" name="Google Shape;3323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324" name="Google Shape;3324;p15"/>
              <p:cNvGrpSpPr/>
              <p:nvPr/>
            </p:nvGrpSpPr>
            <p:grpSpPr>
              <a:xfrm>
                <a:off x="7299" y="8218"/>
                <a:ext cx="168" cy="168"/>
                <a:chOff x="2521" y="14113"/>
                <a:chExt cx="144" cy="144"/>
              </a:xfrm>
            </p:grpSpPr>
            <p:cxnSp>
              <p:nvCxnSpPr>
                <p:cNvPr id="3325" name="Google Shape;3325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26" name="Google Shape;3326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27" name="Google Shape;3327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328" name="Google Shape;3328;p15"/>
              <p:cNvGrpSpPr/>
              <p:nvPr/>
            </p:nvGrpSpPr>
            <p:grpSpPr>
              <a:xfrm>
                <a:off x="7972" y="8218"/>
                <a:ext cx="167" cy="168"/>
                <a:chOff x="2520" y="14113"/>
                <a:chExt cx="143" cy="144"/>
              </a:xfrm>
            </p:grpSpPr>
            <p:cxnSp>
              <p:nvCxnSpPr>
                <p:cNvPr id="3329" name="Google Shape;3329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30" name="Google Shape;3330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31" name="Google Shape;3331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332" name="Google Shape;3332;p15"/>
              <p:cNvGrpSpPr/>
              <p:nvPr/>
            </p:nvGrpSpPr>
            <p:grpSpPr>
              <a:xfrm>
                <a:off x="8647" y="8218"/>
                <a:ext cx="167" cy="168"/>
                <a:chOff x="2521" y="14113"/>
                <a:chExt cx="143" cy="144"/>
              </a:xfrm>
            </p:grpSpPr>
            <p:cxnSp>
              <p:nvCxnSpPr>
                <p:cNvPr id="3333" name="Google Shape;3333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34" name="Google Shape;3334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35" name="Google Shape;3335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336" name="Google Shape;3336;p15"/>
              <p:cNvGrpSpPr/>
              <p:nvPr/>
            </p:nvGrpSpPr>
            <p:grpSpPr>
              <a:xfrm>
                <a:off x="4941" y="8218"/>
                <a:ext cx="168" cy="168"/>
                <a:chOff x="2521" y="14113"/>
                <a:chExt cx="144" cy="144"/>
              </a:xfrm>
            </p:grpSpPr>
            <p:cxnSp>
              <p:nvCxnSpPr>
                <p:cNvPr id="3337" name="Google Shape;3337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38" name="Google Shape;3338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39" name="Google Shape;3339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340" name="Google Shape;3340;p15"/>
              <p:cNvGrpSpPr/>
              <p:nvPr/>
            </p:nvGrpSpPr>
            <p:grpSpPr>
              <a:xfrm>
                <a:off x="8309" y="8218"/>
                <a:ext cx="168" cy="168"/>
                <a:chOff x="2520" y="14113"/>
                <a:chExt cx="144" cy="144"/>
              </a:xfrm>
            </p:grpSpPr>
            <p:cxnSp>
              <p:nvCxnSpPr>
                <p:cNvPr id="3341" name="Google Shape;3341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42" name="Google Shape;3342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43" name="Google Shape;3343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344" name="Google Shape;3344;p15"/>
              <p:cNvGrpSpPr/>
              <p:nvPr/>
            </p:nvGrpSpPr>
            <p:grpSpPr>
              <a:xfrm>
                <a:off x="7634" y="8218"/>
                <a:ext cx="168" cy="168"/>
                <a:chOff x="2519" y="14113"/>
                <a:chExt cx="144" cy="144"/>
              </a:xfrm>
            </p:grpSpPr>
            <p:cxnSp>
              <p:nvCxnSpPr>
                <p:cNvPr id="3345" name="Google Shape;3345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46" name="Google Shape;3346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47" name="Google Shape;3347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348" name="Google Shape;3348;p15"/>
              <p:cNvGrpSpPr/>
              <p:nvPr/>
            </p:nvGrpSpPr>
            <p:grpSpPr>
              <a:xfrm>
                <a:off x="6962" y="8218"/>
                <a:ext cx="167" cy="168"/>
                <a:chOff x="2521" y="14113"/>
                <a:chExt cx="142" cy="144"/>
              </a:xfrm>
            </p:grpSpPr>
            <p:cxnSp>
              <p:nvCxnSpPr>
                <p:cNvPr id="3349" name="Google Shape;3349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50" name="Google Shape;3350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51" name="Google Shape;3351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352" name="Google Shape;3352;p15"/>
              <p:cNvGrpSpPr/>
              <p:nvPr/>
            </p:nvGrpSpPr>
            <p:grpSpPr>
              <a:xfrm>
                <a:off x="6287" y="8218"/>
                <a:ext cx="169" cy="168"/>
                <a:chOff x="2520" y="14113"/>
                <a:chExt cx="144" cy="144"/>
              </a:xfrm>
            </p:grpSpPr>
            <p:cxnSp>
              <p:nvCxnSpPr>
                <p:cNvPr id="3353" name="Google Shape;3353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54" name="Google Shape;3354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55" name="Google Shape;3355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356" name="Google Shape;3356;p15"/>
              <p:cNvGrpSpPr/>
              <p:nvPr/>
            </p:nvGrpSpPr>
            <p:grpSpPr>
              <a:xfrm>
                <a:off x="9319" y="8218"/>
                <a:ext cx="168" cy="168"/>
                <a:chOff x="2520" y="14113"/>
                <a:chExt cx="143" cy="144"/>
              </a:xfrm>
            </p:grpSpPr>
            <p:cxnSp>
              <p:nvCxnSpPr>
                <p:cNvPr id="3357" name="Google Shape;3357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58" name="Google Shape;3358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59" name="Google Shape;3359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360" name="Google Shape;3360;p15"/>
              <p:cNvGrpSpPr/>
              <p:nvPr/>
            </p:nvGrpSpPr>
            <p:grpSpPr>
              <a:xfrm>
                <a:off x="9992" y="8218"/>
                <a:ext cx="170" cy="168"/>
                <a:chOff x="2519" y="14113"/>
                <a:chExt cx="145" cy="144"/>
              </a:xfrm>
            </p:grpSpPr>
            <p:cxnSp>
              <p:nvCxnSpPr>
                <p:cNvPr id="3361" name="Google Shape;3361;p15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62" name="Google Shape;3362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63" name="Google Shape;3363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364" name="Google Shape;3364;p15"/>
              <p:cNvGrpSpPr/>
              <p:nvPr/>
            </p:nvGrpSpPr>
            <p:grpSpPr>
              <a:xfrm>
                <a:off x="9655" y="8218"/>
                <a:ext cx="169" cy="168"/>
                <a:chOff x="2519" y="14113"/>
                <a:chExt cx="144" cy="144"/>
              </a:xfrm>
            </p:grpSpPr>
            <p:cxnSp>
              <p:nvCxnSpPr>
                <p:cNvPr id="3365" name="Google Shape;3365;p15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66" name="Google Shape;3366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67" name="Google Shape;3367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368" name="Google Shape;3368;p15"/>
              <p:cNvGrpSpPr/>
              <p:nvPr/>
            </p:nvGrpSpPr>
            <p:grpSpPr>
              <a:xfrm>
                <a:off x="8982" y="8218"/>
                <a:ext cx="168" cy="168"/>
                <a:chOff x="2519" y="14113"/>
                <a:chExt cx="144" cy="144"/>
              </a:xfrm>
            </p:grpSpPr>
            <p:cxnSp>
              <p:nvCxnSpPr>
                <p:cNvPr id="3369" name="Google Shape;3369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70" name="Google Shape;3370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71" name="Google Shape;3371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372" name="Google Shape;3372;p15"/>
              <p:cNvGrpSpPr/>
              <p:nvPr/>
            </p:nvGrpSpPr>
            <p:grpSpPr>
              <a:xfrm>
                <a:off x="5276" y="7880"/>
                <a:ext cx="170" cy="168"/>
                <a:chOff x="2520" y="14112"/>
                <a:chExt cx="145" cy="144"/>
              </a:xfrm>
            </p:grpSpPr>
            <p:cxnSp>
              <p:nvCxnSpPr>
                <p:cNvPr id="3373" name="Google Shape;3373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74" name="Google Shape;3374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75" name="Google Shape;3375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376" name="Google Shape;3376;p15"/>
              <p:cNvGrpSpPr/>
              <p:nvPr/>
            </p:nvGrpSpPr>
            <p:grpSpPr>
              <a:xfrm>
                <a:off x="5949" y="7880"/>
                <a:ext cx="170" cy="168"/>
                <a:chOff x="2519" y="14112"/>
                <a:chExt cx="145" cy="144"/>
              </a:xfrm>
            </p:grpSpPr>
            <p:cxnSp>
              <p:nvCxnSpPr>
                <p:cNvPr id="3377" name="Google Shape;3377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78" name="Google Shape;3378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79" name="Google Shape;3379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380" name="Google Shape;3380;p15"/>
              <p:cNvGrpSpPr/>
              <p:nvPr/>
            </p:nvGrpSpPr>
            <p:grpSpPr>
              <a:xfrm>
                <a:off x="6624" y="7880"/>
                <a:ext cx="170" cy="168"/>
                <a:chOff x="2520" y="14112"/>
                <a:chExt cx="145" cy="144"/>
              </a:xfrm>
            </p:grpSpPr>
            <p:cxnSp>
              <p:nvCxnSpPr>
                <p:cNvPr id="3381" name="Google Shape;338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82" name="Google Shape;3382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83" name="Google Shape;3383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384" name="Google Shape;3384;p15"/>
              <p:cNvGrpSpPr/>
              <p:nvPr/>
            </p:nvGrpSpPr>
            <p:grpSpPr>
              <a:xfrm>
                <a:off x="7299" y="7880"/>
                <a:ext cx="168" cy="168"/>
                <a:chOff x="2521" y="14112"/>
                <a:chExt cx="144" cy="144"/>
              </a:xfrm>
            </p:grpSpPr>
            <p:cxnSp>
              <p:nvCxnSpPr>
                <p:cNvPr id="3385" name="Google Shape;3385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86" name="Google Shape;3386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87" name="Google Shape;3387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388" name="Google Shape;3388;p15"/>
              <p:cNvGrpSpPr/>
              <p:nvPr/>
            </p:nvGrpSpPr>
            <p:grpSpPr>
              <a:xfrm>
                <a:off x="7972" y="7880"/>
                <a:ext cx="167" cy="168"/>
                <a:chOff x="2520" y="14112"/>
                <a:chExt cx="143" cy="144"/>
              </a:xfrm>
            </p:grpSpPr>
            <p:cxnSp>
              <p:nvCxnSpPr>
                <p:cNvPr id="3389" name="Google Shape;3389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90" name="Google Shape;3390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91" name="Google Shape;3391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392" name="Google Shape;3392;p15"/>
              <p:cNvGrpSpPr/>
              <p:nvPr/>
            </p:nvGrpSpPr>
            <p:grpSpPr>
              <a:xfrm>
                <a:off x="8647" y="7880"/>
                <a:ext cx="167" cy="168"/>
                <a:chOff x="2521" y="14112"/>
                <a:chExt cx="143" cy="144"/>
              </a:xfrm>
            </p:grpSpPr>
            <p:cxnSp>
              <p:nvCxnSpPr>
                <p:cNvPr id="3393" name="Google Shape;3393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94" name="Google Shape;3394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95" name="Google Shape;3395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396" name="Google Shape;3396;p15"/>
              <p:cNvGrpSpPr/>
              <p:nvPr/>
            </p:nvGrpSpPr>
            <p:grpSpPr>
              <a:xfrm>
                <a:off x="9319" y="7880"/>
                <a:ext cx="168" cy="168"/>
                <a:chOff x="2520" y="14112"/>
                <a:chExt cx="143" cy="144"/>
              </a:xfrm>
            </p:grpSpPr>
            <p:cxnSp>
              <p:nvCxnSpPr>
                <p:cNvPr id="3397" name="Google Shape;3397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98" name="Google Shape;3398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399" name="Google Shape;3399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00" name="Google Shape;3400;p15"/>
              <p:cNvGrpSpPr/>
              <p:nvPr/>
            </p:nvGrpSpPr>
            <p:grpSpPr>
              <a:xfrm>
                <a:off x="9992" y="7880"/>
                <a:ext cx="170" cy="168"/>
                <a:chOff x="2519" y="14112"/>
                <a:chExt cx="145" cy="144"/>
              </a:xfrm>
            </p:grpSpPr>
            <p:cxnSp>
              <p:nvCxnSpPr>
                <p:cNvPr id="3401" name="Google Shape;3401;p15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02" name="Google Shape;3402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03" name="Google Shape;3403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04" name="Google Shape;3404;p15"/>
              <p:cNvGrpSpPr/>
              <p:nvPr/>
            </p:nvGrpSpPr>
            <p:grpSpPr>
              <a:xfrm>
                <a:off x="4941" y="7880"/>
                <a:ext cx="168" cy="168"/>
                <a:chOff x="2521" y="14112"/>
                <a:chExt cx="144" cy="144"/>
              </a:xfrm>
            </p:grpSpPr>
            <p:cxnSp>
              <p:nvCxnSpPr>
                <p:cNvPr id="3405" name="Google Shape;3405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06" name="Google Shape;3406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07" name="Google Shape;3407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08" name="Google Shape;3408;p15"/>
              <p:cNvGrpSpPr/>
              <p:nvPr/>
            </p:nvGrpSpPr>
            <p:grpSpPr>
              <a:xfrm>
                <a:off x="9655" y="7880"/>
                <a:ext cx="169" cy="168"/>
                <a:chOff x="2519" y="14112"/>
                <a:chExt cx="144" cy="144"/>
              </a:xfrm>
            </p:grpSpPr>
            <p:cxnSp>
              <p:nvCxnSpPr>
                <p:cNvPr id="3409" name="Google Shape;3409;p15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10" name="Google Shape;3410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11" name="Google Shape;3411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12" name="Google Shape;3412;p15"/>
              <p:cNvGrpSpPr/>
              <p:nvPr/>
            </p:nvGrpSpPr>
            <p:grpSpPr>
              <a:xfrm>
                <a:off x="8982" y="7880"/>
                <a:ext cx="168" cy="168"/>
                <a:chOff x="2519" y="14112"/>
                <a:chExt cx="144" cy="144"/>
              </a:xfrm>
            </p:grpSpPr>
            <p:cxnSp>
              <p:nvCxnSpPr>
                <p:cNvPr id="3413" name="Google Shape;341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14" name="Google Shape;3414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15" name="Google Shape;3415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16" name="Google Shape;3416;p15"/>
              <p:cNvGrpSpPr/>
              <p:nvPr/>
            </p:nvGrpSpPr>
            <p:grpSpPr>
              <a:xfrm>
                <a:off x="8309" y="7880"/>
                <a:ext cx="168" cy="168"/>
                <a:chOff x="2520" y="14112"/>
                <a:chExt cx="144" cy="144"/>
              </a:xfrm>
            </p:grpSpPr>
            <p:cxnSp>
              <p:nvCxnSpPr>
                <p:cNvPr id="3417" name="Google Shape;3417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18" name="Google Shape;3418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19" name="Google Shape;3419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20" name="Google Shape;3420;p15"/>
              <p:cNvGrpSpPr/>
              <p:nvPr/>
            </p:nvGrpSpPr>
            <p:grpSpPr>
              <a:xfrm>
                <a:off x="7634" y="7880"/>
                <a:ext cx="168" cy="168"/>
                <a:chOff x="2519" y="14112"/>
                <a:chExt cx="144" cy="144"/>
              </a:xfrm>
            </p:grpSpPr>
            <p:cxnSp>
              <p:nvCxnSpPr>
                <p:cNvPr id="3421" name="Google Shape;342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22" name="Google Shape;3422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23" name="Google Shape;3423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24" name="Google Shape;3424;p15"/>
              <p:cNvGrpSpPr/>
              <p:nvPr/>
            </p:nvGrpSpPr>
            <p:grpSpPr>
              <a:xfrm>
                <a:off x="6962" y="7880"/>
                <a:ext cx="167" cy="168"/>
                <a:chOff x="2521" y="14112"/>
                <a:chExt cx="142" cy="144"/>
              </a:xfrm>
            </p:grpSpPr>
            <p:cxnSp>
              <p:nvCxnSpPr>
                <p:cNvPr id="3425" name="Google Shape;3425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26" name="Google Shape;3426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27" name="Google Shape;3427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28" name="Google Shape;3428;p15"/>
              <p:cNvGrpSpPr/>
              <p:nvPr/>
            </p:nvGrpSpPr>
            <p:grpSpPr>
              <a:xfrm>
                <a:off x="6287" y="7880"/>
                <a:ext cx="169" cy="168"/>
                <a:chOff x="2520" y="14112"/>
                <a:chExt cx="144" cy="144"/>
              </a:xfrm>
            </p:grpSpPr>
            <p:cxnSp>
              <p:nvCxnSpPr>
                <p:cNvPr id="3429" name="Google Shape;3429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30" name="Google Shape;3430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31" name="Google Shape;3431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32" name="Google Shape;3432;p15"/>
              <p:cNvGrpSpPr/>
              <p:nvPr/>
            </p:nvGrpSpPr>
            <p:grpSpPr>
              <a:xfrm>
                <a:off x="5276" y="7543"/>
                <a:ext cx="170" cy="168"/>
                <a:chOff x="2520" y="14112"/>
                <a:chExt cx="145" cy="144"/>
              </a:xfrm>
            </p:grpSpPr>
            <p:cxnSp>
              <p:nvCxnSpPr>
                <p:cNvPr id="3433" name="Google Shape;3433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34" name="Google Shape;3434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35" name="Google Shape;3435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36" name="Google Shape;3436;p15"/>
              <p:cNvGrpSpPr/>
              <p:nvPr/>
            </p:nvGrpSpPr>
            <p:grpSpPr>
              <a:xfrm>
                <a:off x="5949" y="7543"/>
                <a:ext cx="170" cy="168"/>
                <a:chOff x="2519" y="14112"/>
                <a:chExt cx="145" cy="144"/>
              </a:xfrm>
            </p:grpSpPr>
            <p:cxnSp>
              <p:nvCxnSpPr>
                <p:cNvPr id="3437" name="Google Shape;3437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38" name="Google Shape;3438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39" name="Google Shape;3439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40" name="Google Shape;3440;p15"/>
              <p:cNvGrpSpPr/>
              <p:nvPr/>
            </p:nvGrpSpPr>
            <p:grpSpPr>
              <a:xfrm>
                <a:off x="6624" y="7543"/>
                <a:ext cx="170" cy="168"/>
                <a:chOff x="2520" y="14112"/>
                <a:chExt cx="145" cy="144"/>
              </a:xfrm>
            </p:grpSpPr>
            <p:cxnSp>
              <p:nvCxnSpPr>
                <p:cNvPr id="3441" name="Google Shape;344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42" name="Google Shape;3442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43" name="Google Shape;3443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44" name="Google Shape;3444;p15"/>
              <p:cNvGrpSpPr/>
              <p:nvPr/>
            </p:nvGrpSpPr>
            <p:grpSpPr>
              <a:xfrm>
                <a:off x="7299" y="7543"/>
                <a:ext cx="168" cy="168"/>
                <a:chOff x="2521" y="14112"/>
                <a:chExt cx="144" cy="144"/>
              </a:xfrm>
            </p:grpSpPr>
            <p:cxnSp>
              <p:nvCxnSpPr>
                <p:cNvPr id="3445" name="Google Shape;3445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46" name="Google Shape;3446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47" name="Google Shape;3447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48" name="Google Shape;3448;p15"/>
              <p:cNvGrpSpPr/>
              <p:nvPr/>
            </p:nvGrpSpPr>
            <p:grpSpPr>
              <a:xfrm>
                <a:off x="7972" y="7543"/>
                <a:ext cx="167" cy="168"/>
                <a:chOff x="2520" y="14112"/>
                <a:chExt cx="143" cy="144"/>
              </a:xfrm>
            </p:grpSpPr>
            <p:cxnSp>
              <p:nvCxnSpPr>
                <p:cNvPr id="3449" name="Google Shape;3449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50" name="Google Shape;3450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51" name="Google Shape;3451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52" name="Google Shape;3452;p15"/>
              <p:cNvGrpSpPr/>
              <p:nvPr/>
            </p:nvGrpSpPr>
            <p:grpSpPr>
              <a:xfrm>
                <a:off x="8647" y="7543"/>
                <a:ext cx="167" cy="168"/>
                <a:chOff x="2521" y="14112"/>
                <a:chExt cx="143" cy="144"/>
              </a:xfrm>
            </p:grpSpPr>
            <p:cxnSp>
              <p:nvCxnSpPr>
                <p:cNvPr id="3453" name="Google Shape;3453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54" name="Google Shape;3454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55" name="Google Shape;3455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56" name="Google Shape;3456;p15"/>
              <p:cNvGrpSpPr/>
              <p:nvPr/>
            </p:nvGrpSpPr>
            <p:grpSpPr>
              <a:xfrm>
                <a:off x="9319" y="7543"/>
                <a:ext cx="168" cy="168"/>
                <a:chOff x="2520" y="14112"/>
                <a:chExt cx="143" cy="144"/>
              </a:xfrm>
            </p:grpSpPr>
            <p:cxnSp>
              <p:nvCxnSpPr>
                <p:cNvPr id="3457" name="Google Shape;3457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58" name="Google Shape;3458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59" name="Google Shape;3459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60" name="Google Shape;3460;p15"/>
              <p:cNvGrpSpPr/>
              <p:nvPr/>
            </p:nvGrpSpPr>
            <p:grpSpPr>
              <a:xfrm>
                <a:off x="9992" y="7543"/>
                <a:ext cx="170" cy="168"/>
                <a:chOff x="2519" y="14112"/>
                <a:chExt cx="145" cy="144"/>
              </a:xfrm>
            </p:grpSpPr>
            <p:cxnSp>
              <p:nvCxnSpPr>
                <p:cNvPr id="3461" name="Google Shape;3461;p15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62" name="Google Shape;3462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63" name="Google Shape;3463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64" name="Google Shape;3464;p15"/>
              <p:cNvGrpSpPr/>
              <p:nvPr/>
            </p:nvGrpSpPr>
            <p:grpSpPr>
              <a:xfrm>
                <a:off x="4941" y="7543"/>
                <a:ext cx="168" cy="168"/>
                <a:chOff x="2521" y="14112"/>
                <a:chExt cx="144" cy="144"/>
              </a:xfrm>
            </p:grpSpPr>
            <p:cxnSp>
              <p:nvCxnSpPr>
                <p:cNvPr id="3465" name="Google Shape;3465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66" name="Google Shape;3466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67" name="Google Shape;3467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68" name="Google Shape;3468;p15"/>
              <p:cNvGrpSpPr/>
              <p:nvPr/>
            </p:nvGrpSpPr>
            <p:grpSpPr>
              <a:xfrm>
                <a:off x="9655" y="7543"/>
                <a:ext cx="169" cy="168"/>
                <a:chOff x="2519" y="14112"/>
                <a:chExt cx="144" cy="144"/>
              </a:xfrm>
            </p:grpSpPr>
            <p:cxnSp>
              <p:nvCxnSpPr>
                <p:cNvPr id="3469" name="Google Shape;3469;p15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70" name="Google Shape;3470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71" name="Google Shape;3471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72" name="Google Shape;3472;p15"/>
              <p:cNvGrpSpPr/>
              <p:nvPr/>
            </p:nvGrpSpPr>
            <p:grpSpPr>
              <a:xfrm>
                <a:off x="8982" y="7543"/>
                <a:ext cx="168" cy="168"/>
                <a:chOff x="2519" y="14112"/>
                <a:chExt cx="144" cy="144"/>
              </a:xfrm>
            </p:grpSpPr>
            <p:cxnSp>
              <p:nvCxnSpPr>
                <p:cNvPr id="3473" name="Google Shape;347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74" name="Google Shape;3474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75" name="Google Shape;3475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76" name="Google Shape;3476;p15"/>
              <p:cNvGrpSpPr/>
              <p:nvPr/>
            </p:nvGrpSpPr>
            <p:grpSpPr>
              <a:xfrm>
                <a:off x="8309" y="7543"/>
                <a:ext cx="168" cy="168"/>
                <a:chOff x="2520" y="14112"/>
                <a:chExt cx="144" cy="144"/>
              </a:xfrm>
            </p:grpSpPr>
            <p:cxnSp>
              <p:nvCxnSpPr>
                <p:cNvPr id="3477" name="Google Shape;3477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78" name="Google Shape;3478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79" name="Google Shape;3479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80" name="Google Shape;3480;p15"/>
              <p:cNvGrpSpPr/>
              <p:nvPr/>
            </p:nvGrpSpPr>
            <p:grpSpPr>
              <a:xfrm>
                <a:off x="7634" y="7543"/>
                <a:ext cx="168" cy="168"/>
                <a:chOff x="2519" y="14112"/>
                <a:chExt cx="144" cy="144"/>
              </a:xfrm>
            </p:grpSpPr>
            <p:cxnSp>
              <p:nvCxnSpPr>
                <p:cNvPr id="3481" name="Google Shape;348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82" name="Google Shape;3482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83" name="Google Shape;3483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84" name="Google Shape;3484;p15"/>
              <p:cNvGrpSpPr/>
              <p:nvPr/>
            </p:nvGrpSpPr>
            <p:grpSpPr>
              <a:xfrm>
                <a:off x="6962" y="7543"/>
                <a:ext cx="167" cy="168"/>
                <a:chOff x="2521" y="14112"/>
                <a:chExt cx="142" cy="144"/>
              </a:xfrm>
            </p:grpSpPr>
            <p:cxnSp>
              <p:nvCxnSpPr>
                <p:cNvPr id="3485" name="Google Shape;3485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86" name="Google Shape;3486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87" name="Google Shape;3487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88" name="Google Shape;3488;p15"/>
              <p:cNvGrpSpPr/>
              <p:nvPr/>
            </p:nvGrpSpPr>
            <p:grpSpPr>
              <a:xfrm>
                <a:off x="6287" y="7543"/>
                <a:ext cx="169" cy="168"/>
                <a:chOff x="2520" y="14112"/>
                <a:chExt cx="144" cy="144"/>
              </a:xfrm>
            </p:grpSpPr>
            <p:cxnSp>
              <p:nvCxnSpPr>
                <p:cNvPr id="3489" name="Google Shape;3489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90" name="Google Shape;3490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91" name="Google Shape;3491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92" name="Google Shape;3492;p15"/>
              <p:cNvGrpSpPr/>
              <p:nvPr/>
            </p:nvGrpSpPr>
            <p:grpSpPr>
              <a:xfrm>
                <a:off x="7299" y="7211"/>
                <a:ext cx="168" cy="168"/>
                <a:chOff x="2521" y="14116"/>
                <a:chExt cx="144" cy="144"/>
              </a:xfrm>
            </p:grpSpPr>
            <p:cxnSp>
              <p:nvCxnSpPr>
                <p:cNvPr id="3493" name="Google Shape;3493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94" name="Google Shape;3494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95" name="Google Shape;3495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96" name="Google Shape;3496;p15"/>
              <p:cNvGrpSpPr/>
              <p:nvPr/>
            </p:nvGrpSpPr>
            <p:grpSpPr>
              <a:xfrm>
                <a:off x="7972" y="7211"/>
                <a:ext cx="167" cy="168"/>
                <a:chOff x="2520" y="14116"/>
                <a:chExt cx="143" cy="144"/>
              </a:xfrm>
            </p:grpSpPr>
            <p:cxnSp>
              <p:nvCxnSpPr>
                <p:cNvPr id="3497" name="Google Shape;3497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98" name="Google Shape;3498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99" name="Google Shape;3499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00" name="Google Shape;3500;p15"/>
              <p:cNvGrpSpPr/>
              <p:nvPr/>
            </p:nvGrpSpPr>
            <p:grpSpPr>
              <a:xfrm>
                <a:off x="8647" y="7211"/>
                <a:ext cx="167" cy="168"/>
                <a:chOff x="2521" y="14116"/>
                <a:chExt cx="143" cy="144"/>
              </a:xfrm>
            </p:grpSpPr>
            <p:cxnSp>
              <p:nvCxnSpPr>
                <p:cNvPr id="3501" name="Google Shape;3501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02" name="Google Shape;3502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03" name="Google Shape;3503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04" name="Google Shape;3504;p15"/>
              <p:cNvGrpSpPr/>
              <p:nvPr/>
            </p:nvGrpSpPr>
            <p:grpSpPr>
              <a:xfrm>
                <a:off x="9319" y="7211"/>
                <a:ext cx="168" cy="168"/>
                <a:chOff x="2520" y="14116"/>
                <a:chExt cx="143" cy="144"/>
              </a:xfrm>
            </p:grpSpPr>
            <p:cxnSp>
              <p:nvCxnSpPr>
                <p:cNvPr id="3505" name="Google Shape;3505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06" name="Google Shape;3506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07" name="Google Shape;3507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08" name="Google Shape;3508;p15"/>
              <p:cNvGrpSpPr/>
              <p:nvPr/>
            </p:nvGrpSpPr>
            <p:grpSpPr>
              <a:xfrm>
                <a:off x="9992" y="7211"/>
                <a:ext cx="170" cy="168"/>
                <a:chOff x="2519" y="14116"/>
                <a:chExt cx="145" cy="144"/>
              </a:xfrm>
            </p:grpSpPr>
            <p:cxnSp>
              <p:nvCxnSpPr>
                <p:cNvPr id="3509" name="Google Shape;3509;p15"/>
                <p:cNvCxnSpPr/>
                <p:nvPr/>
              </p:nvCxnSpPr>
              <p:spPr>
                <a:xfrm>
                  <a:off x="2591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10" name="Google Shape;3510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11" name="Google Shape;3511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12" name="Google Shape;3512;p15"/>
              <p:cNvGrpSpPr/>
              <p:nvPr/>
            </p:nvGrpSpPr>
            <p:grpSpPr>
              <a:xfrm>
                <a:off x="9655" y="7211"/>
                <a:ext cx="169" cy="168"/>
                <a:chOff x="2519" y="14116"/>
                <a:chExt cx="144" cy="144"/>
              </a:xfrm>
            </p:grpSpPr>
            <p:cxnSp>
              <p:nvCxnSpPr>
                <p:cNvPr id="3513" name="Google Shape;3513;p15"/>
                <p:cNvCxnSpPr/>
                <p:nvPr/>
              </p:nvCxnSpPr>
              <p:spPr>
                <a:xfrm>
                  <a:off x="2591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14" name="Google Shape;3514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15" name="Google Shape;3515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16" name="Google Shape;3516;p15"/>
              <p:cNvGrpSpPr/>
              <p:nvPr/>
            </p:nvGrpSpPr>
            <p:grpSpPr>
              <a:xfrm>
                <a:off x="8982" y="7211"/>
                <a:ext cx="168" cy="168"/>
                <a:chOff x="2519" y="14116"/>
                <a:chExt cx="144" cy="144"/>
              </a:xfrm>
            </p:grpSpPr>
            <p:cxnSp>
              <p:nvCxnSpPr>
                <p:cNvPr id="3517" name="Google Shape;3517;p15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18" name="Google Shape;3518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19" name="Google Shape;3519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20" name="Google Shape;3520;p15"/>
              <p:cNvGrpSpPr/>
              <p:nvPr/>
            </p:nvGrpSpPr>
            <p:grpSpPr>
              <a:xfrm>
                <a:off x="8309" y="7211"/>
                <a:ext cx="168" cy="168"/>
                <a:chOff x="2520" y="14116"/>
                <a:chExt cx="144" cy="144"/>
              </a:xfrm>
            </p:grpSpPr>
            <p:cxnSp>
              <p:nvCxnSpPr>
                <p:cNvPr id="3521" name="Google Shape;3521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22" name="Google Shape;3522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23" name="Google Shape;3523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24" name="Google Shape;3524;p15"/>
              <p:cNvGrpSpPr/>
              <p:nvPr/>
            </p:nvGrpSpPr>
            <p:grpSpPr>
              <a:xfrm>
                <a:off x="7634" y="7211"/>
                <a:ext cx="168" cy="168"/>
                <a:chOff x="2519" y="14116"/>
                <a:chExt cx="144" cy="144"/>
              </a:xfrm>
            </p:grpSpPr>
            <p:cxnSp>
              <p:nvCxnSpPr>
                <p:cNvPr id="3525" name="Google Shape;3525;p15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26" name="Google Shape;3526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27" name="Google Shape;3527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28" name="Google Shape;3528;p15"/>
              <p:cNvGrpSpPr/>
              <p:nvPr/>
            </p:nvGrpSpPr>
            <p:grpSpPr>
              <a:xfrm>
                <a:off x="5276" y="7211"/>
                <a:ext cx="170" cy="168"/>
                <a:chOff x="2520" y="14116"/>
                <a:chExt cx="145" cy="144"/>
              </a:xfrm>
            </p:grpSpPr>
            <p:cxnSp>
              <p:nvCxnSpPr>
                <p:cNvPr id="3529" name="Google Shape;3529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30" name="Google Shape;3530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31" name="Google Shape;3531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32" name="Google Shape;3532;p15"/>
              <p:cNvGrpSpPr/>
              <p:nvPr/>
            </p:nvGrpSpPr>
            <p:grpSpPr>
              <a:xfrm>
                <a:off x="5949" y="7211"/>
                <a:ext cx="170" cy="168"/>
                <a:chOff x="2519" y="14116"/>
                <a:chExt cx="145" cy="144"/>
              </a:xfrm>
            </p:grpSpPr>
            <p:cxnSp>
              <p:nvCxnSpPr>
                <p:cNvPr id="3533" name="Google Shape;3533;p15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34" name="Google Shape;3534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35" name="Google Shape;3535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36" name="Google Shape;3536;p15"/>
              <p:cNvGrpSpPr/>
              <p:nvPr/>
            </p:nvGrpSpPr>
            <p:grpSpPr>
              <a:xfrm>
                <a:off x="6624" y="7211"/>
                <a:ext cx="170" cy="168"/>
                <a:chOff x="2520" y="14116"/>
                <a:chExt cx="145" cy="144"/>
              </a:xfrm>
            </p:grpSpPr>
            <p:cxnSp>
              <p:nvCxnSpPr>
                <p:cNvPr id="3537" name="Google Shape;3537;p15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38" name="Google Shape;3538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39" name="Google Shape;3539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40" name="Google Shape;3540;p15"/>
              <p:cNvGrpSpPr/>
              <p:nvPr/>
            </p:nvGrpSpPr>
            <p:grpSpPr>
              <a:xfrm>
                <a:off x="3929" y="7211"/>
                <a:ext cx="173" cy="168"/>
                <a:chOff x="2520" y="14116"/>
                <a:chExt cx="148" cy="144"/>
              </a:xfrm>
            </p:grpSpPr>
            <p:cxnSp>
              <p:nvCxnSpPr>
                <p:cNvPr id="3541" name="Google Shape;3541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42" name="Google Shape;3542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43" name="Google Shape;3543;p15"/>
                <p:cNvCxnSpPr/>
                <p:nvPr/>
              </p:nvCxnSpPr>
              <p:spPr>
                <a:xfrm>
                  <a:off x="2668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44" name="Google Shape;3544;p15"/>
              <p:cNvGrpSpPr/>
              <p:nvPr/>
            </p:nvGrpSpPr>
            <p:grpSpPr>
              <a:xfrm>
                <a:off x="3929" y="7543"/>
                <a:ext cx="173" cy="168"/>
                <a:chOff x="2520" y="14112"/>
                <a:chExt cx="148" cy="144"/>
              </a:xfrm>
            </p:grpSpPr>
            <p:cxnSp>
              <p:nvCxnSpPr>
                <p:cNvPr id="3545" name="Google Shape;3545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46" name="Google Shape;3546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47" name="Google Shape;3547;p15"/>
                <p:cNvCxnSpPr/>
                <p:nvPr/>
              </p:nvCxnSpPr>
              <p:spPr>
                <a:xfrm>
                  <a:off x="2668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48" name="Google Shape;3548;p15"/>
              <p:cNvGrpSpPr/>
              <p:nvPr/>
            </p:nvGrpSpPr>
            <p:grpSpPr>
              <a:xfrm>
                <a:off x="3929" y="7880"/>
                <a:ext cx="173" cy="168"/>
                <a:chOff x="2520" y="14112"/>
                <a:chExt cx="148" cy="144"/>
              </a:xfrm>
            </p:grpSpPr>
            <p:cxnSp>
              <p:nvCxnSpPr>
                <p:cNvPr id="3549" name="Google Shape;3549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50" name="Google Shape;3550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51" name="Google Shape;3551;p15"/>
                <p:cNvCxnSpPr/>
                <p:nvPr/>
              </p:nvCxnSpPr>
              <p:spPr>
                <a:xfrm>
                  <a:off x="2668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52" name="Google Shape;3552;p15"/>
              <p:cNvGrpSpPr/>
              <p:nvPr/>
            </p:nvGrpSpPr>
            <p:grpSpPr>
              <a:xfrm>
                <a:off x="3929" y="8218"/>
                <a:ext cx="173" cy="168"/>
                <a:chOff x="2520" y="14113"/>
                <a:chExt cx="148" cy="144"/>
              </a:xfrm>
            </p:grpSpPr>
            <p:cxnSp>
              <p:nvCxnSpPr>
                <p:cNvPr id="3553" name="Google Shape;3553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54" name="Google Shape;3554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55" name="Google Shape;3555;p15"/>
                <p:cNvCxnSpPr/>
                <p:nvPr/>
              </p:nvCxnSpPr>
              <p:spPr>
                <a:xfrm>
                  <a:off x="2668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56" name="Google Shape;3556;p15"/>
              <p:cNvGrpSpPr/>
              <p:nvPr/>
            </p:nvGrpSpPr>
            <p:grpSpPr>
              <a:xfrm>
                <a:off x="3256" y="7211"/>
                <a:ext cx="168" cy="168"/>
                <a:chOff x="2521" y="14116"/>
                <a:chExt cx="144" cy="144"/>
              </a:xfrm>
            </p:grpSpPr>
            <p:cxnSp>
              <p:nvCxnSpPr>
                <p:cNvPr id="3557" name="Google Shape;3557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58" name="Google Shape;3558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59" name="Google Shape;3559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60" name="Google Shape;3560;p15"/>
              <p:cNvGrpSpPr/>
              <p:nvPr/>
            </p:nvGrpSpPr>
            <p:grpSpPr>
              <a:xfrm>
                <a:off x="3256" y="7543"/>
                <a:ext cx="168" cy="168"/>
                <a:chOff x="2521" y="14112"/>
                <a:chExt cx="144" cy="144"/>
              </a:xfrm>
            </p:grpSpPr>
            <p:cxnSp>
              <p:nvCxnSpPr>
                <p:cNvPr id="3561" name="Google Shape;3561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62" name="Google Shape;3562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63" name="Google Shape;3563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64" name="Google Shape;3564;p15"/>
              <p:cNvGrpSpPr/>
              <p:nvPr/>
            </p:nvGrpSpPr>
            <p:grpSpPr>
              <a:xfrm>
                <a:off x="3256" y="7880"/>
                <a:ext cx="168" cy="168"/>
                <a:chOff x="2521" y="14112"/>
                <a:chExt cx="144" cy="144"/>
              </a:xfrm>
            </p:grpSpPr>
            <p:cxnSp>
              <p:nvCxnSpPr>
                <p:cNvPr id="3565" name="Google Shape;3565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66" name="Google Shape;3566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67" name="Google Shape;3567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68" name="Google Shape;3568;p15"/>
              <p:cNvGrpSpPr/>
              <p:nvPr/>
            </p:nvGrpSpPr>
            <p:grpSpPr>
              <a:xfrm>
                <a:off x="3256" y="8218"/>
                <a:ext cx="168" cy="168"/>
                <a:chOff x="2521" y="14113"/>
                <a:chExt cx="144" cy="144"/>
              </a:xfrm>
            </p:grpSpPr>
            <p:cxnSp>
              <p:nvCxnSpPr>
                <p:cNvPr id="3569" name="Google Shape;3569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70" name="Google Shape;3570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71" name="Google Shape;3571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72" name="Google Shape;3572;p15"/>
              <p:cNvGrpSpPr/>
              <p:nvPr/>
            </p:nvGrpSpPr>
            <p:grpSpPr>
              <a:xfrm>
                <a:off x="4604" y="7211"/>
                <a:ext cx="167" cy="168"/>
                <a:chOff x="2521" y="14116"/>
                <a:chExt cx="143" cy="144"/>
              </a:xfrm>
            </p:grpSpPr>
            <p:cxnSp>
              <p:nvCxnSpPr>
                <p:cNvPr id="3573" name="Google Shape;3573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74" name="Google Shape;3574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75" name="Google Shape;3575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76" name="Google Shape;3576;p15"/>
              <p:cNvGrpSpPr/>
              <p:nvPr/>
            </p:nvGrpSpPr>
            <p:grpSpPr>
              <a:xfrm>
                <a:off x="4604" y="7543"/>
                <a:ext cx="167" cy="168"/>
                <a:chOff x="2521" y="14112"/>
                <a:chExt cx="143" cy="144"/>
              </a:xfrm>
            </p:grpSpPr>
            <p:cxnSp>
              <p:nvCxnSpPr>
                <p:cNvPr id="3577" name="Google Shape;3577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78" name="Google Shape;3578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79" name="Google Shape;3579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80" name="Google Shape;3580;p15"/>
              <p:cNvGrpSpPr/>
              <p:nvPr/>
            </p:nvGrpSpPr>
            <p:grpSpPr>
              <a:xfrm>
                <a:off x="4604" y="7880"/>
                <a:ext cx="167" cy="168"/>
                <a:chOff x="2521" y="14112"/>
                <a:chExt cx="143" cy="144"/>
              </a:xfrm>
            </p:grpSpPr>
            <p:cxnSp>
              <p:nvCxnSpPr>
                <p:cNvPr id="3581" name="Google Shape;3581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82" name="Google Shape;3582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83" name="Google Shape;3583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84" name="Google Shape;3584;p15"/>
              <p:cNvGrpSpPr/>
              <p:nvPr/>
            </p:nvGrpSpPr>
            <p:grpSpPr>
              <a:xfrm>
                <a:off x="4604" y="8218"/>
                <a:ext cx="167" cy="168"/>
                <a:chOff x="2521" y="14113"/>
                <a:chExt cx="143" cy="144"/>
              </a:xfrm>
            </p:grpSpPr>
            <p:cxnSp>
              <p:nvCxnSpPr>
                <p:cNvPr id="3585" name="Google Shape;3585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86" name="Google Shape;3586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87" name="Google Shape;3587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3588" name="Google Shape;3588;p15"/>
              <p:cNvCxnSpPr/>
              <p:nvPr/>
            </p:nvCxnSpPr>
            <p:spPr>
              <a:xfrm>
                <a:off x="2161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3589" name="Google Shape;3589;p15"/>
              <p:cNvGrpSpPr/>
              <p:nvPr/>
            </p:nvGrpSpPr>
            <p:grpSpPr>
              <a:xfrm>
                <a:off x="2249" y="7211"/>
                <a:ext cx="165" cy="168"/>
                <a:chOff x="2524" y="14116"/>
                <a:chExt cx="141" cy="144"/>
              </a:xfrm>
            </p:grpSpPr>
            <p:cxnSp>
              <p:nvCxnSpPr>
                <p:cNvPr id="3590" name="Google Shape;3590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91" name="Google Shape;3591;p15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92" name="Google Shape;3592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93" name="Google Shape;3593;p15"/>
              <p:cNvGrpSpPr/>
              <p:nvPr/>
            </p:nvGrpSpPr>
            <p:grpSpPr>
              <a:xfrm>
                <a:off x="2249" y="7543"/>
                <a:ext cx="165" cy="168"/>
                <a:chOff x="2524" y="14112"/>
                <a:chExt cx="141" cy="144"/>
              </a:xfrm>
            </p:grpSpPr>
            <p:cxnSp>
              <p:nvCxnSpPr>
                <p:cNvPr id="3594" name="Google Shape;3594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95" name="Google Shape;3595;p15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96" name="Google Shape;3596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3597" name="Google Shape;3597;p15"/>
              <p:cNvCxnSpPr/>
              <p:nvPr/>
            </p:nvCxnSpPr>
            <p:spPr>
              <a:xfrm>
                <a:off x="2501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98" name="Google Shape;3598;p15"/>
              <p:cNvCxnSpPr/>
              <p:nvPr/>
            </p:nvCxnSpPr>
            <p:spPr>
              <a:xfrm>
                <a:off x="2836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3599" name="Google Shape;3599;p15"/>
              <p:cNvGrpSpPr/>
              <p:nvPr/>
            </p:nvGrpSpPr>
            <p:grpSpPr>
              <a:xfrm>
                <a:off x="2581" y="7211"/>
                <a:ext cx="170" cy="168"/>
                <a:chOff x="2520" y="14116"/>
                <a:chExt cx="145" cy="144"/>
              </a:xfrm>
            </p:grpSpPr>
            <p:cxnSp>
              <p:nvCxnSpPr>
                <p:cNvPr id="3600" name="Google Shape;3600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01" name="Google Shape;3601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02" name="Google Shape;3602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603" name="Google Shape;3603;p15"/>
              <p:cNvGrpSpPr/>
              <p:nvPr/>
            </p:nvGrpSpPr>
            <p:grpSpPr>
              <a:xfrm>
                <a:off x="2581" y="7543"/>
                <a:ext cx="170" cy="168"/>
                <a:chOff x="2520" y="14112"/>
                <a:chExt cx="145" cy="144"/>
              </a:xfrm>
            </p:grpSpPr>
            <p:cxnSp>
              <p:nvCxnSpPr>
                <p:cNvPr id="3604" name="Google Shape;3604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05" name="Google Shape;3605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06" name="Google Shape;3606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607" name="Google Shape;3607;p15"/>
              <p:cNvGrpSpPr/>
              <p:nvPr/>
            </p:nvGrpSpPr>
            <p:grpSpPr>
              <a:xfrm>
                <a:off x="2581" y="7880"/>
                <a:ext cx="170" cy="168"/>
                <a:chOff x="2520" y="14112"/>
                <a:chExt cx="145" cy="144"/>
              </a:xfrm>
            </p:grpSpPr>
            <p:cxnSp>
              <p:nvCxnSpPr>
                <p:cNvPr id="3608" name="Google Shape;3608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09" name="Google Shape;3609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10" name="Google Shape;3610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611" name="Google Shape;3611;p15"/>
              <p:cNvGrpSpPr/>
              <p:nvPr/>
            </p:nvGrpSpPr>
            <p:grpSpPr>
              <a:xfrm>
                <a:off x="2581" y="8218"/>
                <a:ext cx="170" cy="168"/>
                <a:chOff x="2520" y="14113"/>
                <a:chExt cx="145" cy="144"/>
              </a:xfrm>
            </p:grpSpPr>
            <p:cxnSp>
              <p:nvCxnSpPr>
                <p:cNvPr id="3612" name="Google Shape;3612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13" name="Google Shape;3613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14" name="Google Shape;3614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615" name="Google Shape;3615;p15"/>
              <p:cNvGrpSpPr/>
              <p:nvPr/>
            </p:nvGrpSpPr>
            <p:grpSpPr>
              <a:xfrm>
                <a:off x="2249" y="7880"/>
                <a:ext cx="165" cy="168"/>
                <a:chOff x="2524" y="14112"/>
                <a:chExt cx="141" cy="144"/>
              </a:xfrm>
            </p:grpSpPr>
            <p:cxnSp>
              <p:nvCxnSpPr>
                <p:cNvPr id="3616" name="Google Shape;3616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17" name="Google Shape;3617;p15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18" name="Google Shape;3618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619" name="Google Shape;3619;p15"/>
              <p:cNvGrpSpPr/>
              <p:nvPr/>
            </p:nvGrpSpPr>
            <p:grpSpPr>
              <a:xfrm>
                <a:off x="2249" y="8218"/>
                <a:ext cx="165" cy="168"/>
                <a:chOff x="2524" y="14113"/>
                <a:chExt cx="141" cy="144"/>
              </a:xfrm>
            </p:grpSpPr>
            <p:cxnSp>
              <p:nvCxnSpPr>
                <p:cNvPr id="3620" name="Google Shape;3620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21" name="Google Shape;3621;p15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22" name="Google Shape;3622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3623" name="Google Shape;3623;p15"/>
              <p:cNvCxnSpPr/>
              <p:nvPr/>
            </p:nvCxnSpPr>
            <p:spPr>
              <a:xfrm>
                <a:off x="3846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24" name="Google Shape;3624;p15"/>
              <p:cNvCxnSpPr/>
              <p:nvPr/>
            </p:nvCxnSpPr>
            <p:spPr>
              <a:xfrm>
                <a:off x="4184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25" name="Google Shape;3625;p15"/>
              <p:cNvCxnSpPr/>
              <p:nvPr/>
            </p:nvCxnSpPr>
            <p:spPr>
              <a:xfrm>
                <a:off x="3171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26" name="Google Shape;3626;p15"/>
              <p:cNvCxnSpPr/>
              <p:nvPr/>
            </p:nvCxnSpPr>
            <p:spPr>
              <a:xfrm>
                <a:off x="3509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27" name="Google Shape;3627;p15"/>
              <p:cNvCxnSpPr/>
              <p:nvPr/>
            </p:nvCxnSpPr>
            <p:spPr>
              <a:xfrm>
                <a:off x="4519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28" name="Google Shape;3628;p15"/>
              <p:cNvCxnSpPr/>
              <p:nvPr/>
            </p:nvCxnSpPr>
            <p:spPr>
              <a:xfrm>
                <a:off x="4856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29" name="Google Shape;3629;p15"/>
              <p:cNvCxnSpPr/>
              <p:nvPr/>
            </p:nvCxnSpPr>
            <p:spPr>
              <a:xfrm>
                <a:off x="5191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30" name="Google Shape;3630;p15"/>
              <p:cNvCxnSpPr/>
              <p:nvPr/>
            </p:nvCxnSpPr>
            <p:spPr>
              <a:xfrm>
                <a:off x="5529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31" name="Google Shape;3631;p15"/>
              <p:cNvCxnSpPr/>
              <p:nvPr/>
            </p:nvCxnSpPr>
            <p:spPr>
              <a:xfrm>
                <a:off x="5866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32" name="Google Shape;3632;p15"/>
              <p:cNvCxnSpPr/>
              <p:nvPr/>
            </p:nvCxnSpPr>
            <p:spPr>
              <a:xfrm>
                <a:off x="6204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33" name="Google Shape;3633;p15"/>
              <p:cNvCxnSpPr/>
              <p:nvPr/>
            </p:nvCxnSpPr>
            <p:spPr>
              <a:xfrm>
                <a:off x="6539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34" name="Google Shape;3634;p15"/>
              <p:cNvCxnSpPr/>
              <p:nvPr/>
            </p:nvCxnSpPr>
            <p:spPr>
              <a:xfrm>
                <a:off x="6877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35" name="Google Shape;3635;p15"/>
              <p:cNvCxnSpPr/>
              <p:nvPr/>
            </p:nvCxnSpPr>
            <p:spPr>
              <a:xfrm>
                <a:off x="7214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36" name="Google Shape;3636;p15"/>
              <p:cNvCxnSpPr/>
              <p:nvPr/>
            </p:nvCxnSpPr>
            <p:spPr>
              <a:xfrm>
                <a:off x="7552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37" name="Google Shape;3637;p15"/>
              <p:cNvCxnSpPr/>
              <p:nvPr/>
            </p:nvCxnSpPr>
            <p:spPr>
              <a:xfrm>
                <a:off x="7887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38" name="Google Shape;3638;p15"/>
              <p:cNvCxnSpPr/>
              <p:nvPr/>
            </p:nvCxnSpPr>
            <p:spPr>
              <a:xfrm>
                <a:off x="8224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39" name="Google Shape;3639;p15"/>
              <p:cNvCxnSpPr/>
              <p:nvPr/>
            </p:nvCxnSpPr>
            <p:spPr>
              <a:xfrm>
                <a:off x="8562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40" name="Google Shape;3640;p15"/>
              <p:cNvCxnSpPr/>
              <p:nvPr/>
            </p:nvCxnSpPr>
            <p:spPr>
              <a:xfrm>
                <a:off x="8897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41" name="Google Shape;3641;p15"/>
              <p:cNvCxnSpPr/>
              <p:nvPr/>
            </p:nvCxnSpPr>
            <p:spPr>
              <a:xfrm>
                <a:off x="9234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42" name="Google Shape;3642;p15"/>
              <p:cNvCxnSpPr/>
              <p:nvPr/>
            </p:nvCxnSpPr>
            <p:spPr>
              <a:xfrm>
                <a:off x="9572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43" name="Google Shape;3643;p15"/>
              <p:cNvCxnSpPr/>
              <p:nvPr/>
            </p:nvCxnSpPr>
            <p:spPr>
              <a:xfrm>
                <a:off x="9909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44" name="Google Shape;3644;p15"/>
              <p:cNvCxnSpPr/>
              <p:nvPr/>
            </p:nvCxnSpPr>
            <p:spPr>
              <a:xfrm>
                <a:off x="10244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3645" name="Google Shape;3645;p15"/>
              <p:cNvGrpSpPr/>
              <p:nvPr/>
            </p:nvGrpSpPr>
            <p:grpSpPr>
              <a:xfrm>
                <a:off x="2919" y="7211"/>
                <a:ext cx="169" cy="168"/>
                <a:chOff x="2521" y="14116"/>
                <a:chExt cx="144" cy="144"/>
              </a:xfrm>
            </p:grpSpPr>
            <p:cxnSp>
              <p:nvCxnSpPr>
                <p:cNvPr id="3646" name="Google Shape;3646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47" name="Google Shape;3647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48" name="Google Shape;3648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649" name="Google Shape;3649;p15"/>
              <p:cNvGrpSpPr/>
              <p:nvPr/>
            </p:nvGrpSpPr>
            <p:grpSpPr>
              <a:xfrm>
                <a:off x="2919" y="7543"/>
                <a:ext cx="169" cy="168"/>
                <a:chOff x="2521" y="14112"/>
                <a:chExt cx="144" cy="144"/>
              </a:xfrm>
            </p:grpSpPr>
            <p:cxnSp>
              <p:nvCxnSpPr>
                <p:cNvPr id="3650" name="Google Shape;3650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51" name="Google Shape;3651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52" name="Google Shape;3652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653" name="Google Shape;3653;p15"/>
              <p:cNvGrpSpPr/>
              <p:nvPr/>
            </p:nvGrpSpPr>
            <p:grpSpPr>
              <a:xfrm>
                <a:off x="2919" y="7880"/>
                <a:ext cx="169" cy="168"/>
                <a:chOff x="2521" y="14112"/>
                <a:chExt cx="144" cy="144"/>
              </a:xfrm>
            </p:grpSpPr>
            <p:cxnSp>
              <p:nvCxnSpPr>
                <p:cNvPr id="3654" name="Google Shape;3654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55" name="Google Shape;3655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56" name="Google Shape;3656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657" name="Google Shape;3657;p15"/>
              <p:cNvGrpSpPr/>
              <p:nvPr/>
            </p:nvGrpSpPr>
            <p:grpSpPr>
              <a:xfrm>
                <a:off x="2919" y="8218"/>
                <a:ext cx="169" cy="168"/>
                <a:chOff x="2521" y="14113"/>
                <a:chExt cx="144" cy="144"/>
              </a:xfrm>
            </p:grpSpPr>
            <p:cxnSp>
              <p:nvCxnSpPr>
                <p:cNvPr id="3658" name="Google Shape;3658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59" name="Google Shape;3659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60" name="Google Shape;3660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661" name="Google Shape;3661;p15"/>
              <p:cNvGrpSpPr/>
              <p:nvPr/>
            </p:nvGrpSpPr>
            <p:grpSpPr>
              <a:xfrm>
                <a:off x="3597" y="7211"/>
                <a:ext cx="164" cy="168"/>
                <a:chOff x="2524" y="14116"/>
                <a:chExt cx="141" cy="144"/>
              </a:xfrm>
            </p:grpSpPr>
            <p:cxnSp>
              <p:nvCxnSpPr>
                <p:cNvPr id="3662" name="Google Shape;3662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63" name="Google Shape;3663;p15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64" name="Google Shape;3664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665" name="Google Shape;3665;p15"/>
              <p:cNvGrpSpPr/>
              <p:nvPr/>
            </p:nvGrpSpPr>
            <p:grpSpPr>
              <a:xfrm>
                <a:off x="3597" y="7543"/>
                <a:ext cx="164" cy="168"/>
                <a:chOff x="2524" y="14112"/>
                <a:chExt cx="141" cy="144"/>
              </a:xfrm>
            </p:grpSpPr>
            <p:cxnSp>
              <p:nvCxnSpPr>
                <p:cNvPr id="3666" name="Google Shape;3666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67" name="Google Shape;3667;p15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68" name="Google Shape;3668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669" name="Google Shape;3669;p15"/>
              <p:cNvGrpSpPr/>
              <p:nvPr/>
            </p:nvGrpSpPr>
            <p:grpSpPr>
              <a:xfrm>
                <a:off x="3597" y="7880"/>
                <a:ext cx="164" cy="168"/>
                <a:chOff x="2524" y="14112"/>
                <a:chExt cx="141" cy="144"/>
              </a:xfrm>
            </p:grpSpPr>
            <p:cxnSp>
              <p:nvCxnSpPr>
                <p:cNvPr id="3670" name="Google Shape;3670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71" name="Google Shape;3671;p15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72" name="Google Shape;3672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673" name="Google Shape;3673;p15"/>
              <p:cNvGrpSpPr/>
              <p:nvPr/>
            </p:nvGrpSpPr>
            <p:grpSpPr>
              <a:xfrm>
                <a:off x="3597" y="8218"/>
                <a:ext cx="164" cy="168"/>
                <a:chOff x="2524" y="14113"/>
                <a:chExt cx="141" cy="144"/>
              </a:xfrm>
            </p:grpSpPr>
            <p:cxnSp>
              <p:nvCxnSpPr>
                <p:cNvPr id="3674" name="Google Shape;3674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75" name="Google Shape;3675;p15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76" name="Google Shape;3676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677" name="Google Shape;3677;p15"/>
              <p:cNvGrpSpPr/>
              <p:nvPr/>
            </p:nvGrpSpPr>
            <p:grpSpPr>
              <a:xfrm>
                <a:off x="4266" y="7211"/>
                <a:ext cx="168" cy="168"/>
                <a:chOff x="2520" y="14116"/>
                <a:chExt cx="144" cy="144"/>
              </a:xfrm>
            </p:grpSpPr>
            <p:cxnSp>
              <p:nvCxnSpPr>
                <p:cNvPr id="3678" name="Google Shape;3678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79" name="Google Shape;3679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80" name="Google Shape;3680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681" name="Google Shape;3681;p15"/>
              <p:cNvGrpSpPr/>
              <p:nvPr/>
            </p:nvGrpSpPr>
            <p:grpSpPr>
              <a:xfrm>
                <a:off x="4266" y="7543"/>
                <a:ext cx="168" cy="168"/>
                <a:chOff x="2520" y="14112"/>
                <a:chExt cx="144" cy="144"/>
              </a:xfrm>
            </p:grpSpPr>
            <p:cxnSp>
              <p:nvCxnSpPr>
                <p:cNvPr id="3682" name="Google Shape;3682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83" name="Google Shape;3683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84" name="Google Shape;3684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685" name="Google Shape;3685;p15"/>
              <p:cNvGrpSpPr/>
              <p:nvPr/>
            </p:nvGrpSpPr>
            <p:grpSpPr>
              <a:xfrm>
                <a:off x="4266" y="7880"/>
                <a:ext cx="168" cy="168"/>
                <a:chOff x="2520" y="14112"/>
                <a:chExt cx="144" cy="144"/>
              </a:xfrm>
            </p:grpSpPr>
            <p:cxnSp>
              <p:nvCxnSpPr>
                <p:cNvPr id="3686" name="Google Shape;3686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87" name="Google Shape;3687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88" name="Google Shape;3688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689" name="Google Shape;3689;p15"/>
              <p:cNvGrpSpPr/>
              <p:nvPr/>
            </p:nvGrpSpPr>
            <p:grpSpPr>
              <a:xfrm>
                <a:off x="4266" y="8218"/>
                <a:ext cx="168" cy="168"/>
                <a:chOff x="2520" y="14113"/>
                <a:chExt cx="144" cy="144"/>
              </a:xfrm>
            </p:grpSpPr>
            <p:cxnSp>
              <p:nvCxnSpPr>
                <p:cNvPr id="3690" name="Google Shape;3690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91" name="Google Shape;3691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92" name="Google Shape;3692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693" name="Google Shape;3693;p15"/>
              <p:cNvGrpSpPr/>
              <p:nvPr/>
            </p:nvGrpSpPr>
            <p:grpSpPr>
              <a:xfrm>
                <a:off x="4941" y="7211"/>
                <a:ext cx="168" cy="168"/>
                <a:chOff x="2521" y="14116"/>
                <a:chExt cx="144" cy="144"/>
              </a:xfrm>
            </p:grpSpPr>
            <p:cxnSp>
              <p:nvCxnSpPr>
                <p:cNvPr id="3694" name="Google Shape;3694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95" name="Google Shape;3695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96" name="Google Shape;3696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697" name="Google Shape;3697;p15"/>
              <p:cNvGrpSpPr/>
              <p:nvPr/>
            </p:nvGrpSpPr>
            <p:grpSpPr>
              <a:xfrm>
                <a:off x="6962" y="7211"/>
                <a:ext cx="167" cy="168"/>
                <a:chOff x="2521" y="14116"/>
                <a:chExt cx="142" cy="144"/>
              </a:xfrm>
            </p:grpSpPr>
            <p:cxnSp>
              <p:nvCxnSpPr>
                <p:cNvPr id="3698" name="Google Shape;3698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99" name="Google Shape;3699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00" name="Google Shape;3700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701" name="Google Shape;3701;p15"/>
              <p:cNvGrpSpPr/>
              <p:nvPr/>
            </p:nvGrpSpPr>
            <p:grpSpPr>
              <a:xfrm>
                <a:off x="6287" y="7211"/>
                <a:ext cx="169" cy="168"/>
                <a:chOff x="2520" y="14116"/>
                <a:chExt cx="144" cy="144"/>
              </a:xfrm>
            </p:grpSpPr>
            <p:cxnSp>
              <p:nvCxnSpPr>
                <p:cNvPr id="3702" name="Google Shape;3702;p15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03" name="Google Shape;3703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04" name="Google Shape;3704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705" name="Google Shape;3705;p15"/>
              <p:cNvGrpSpPr/>
              <p:nvPr/>
            </p:nvGrpSpPr>
            <p:grpSpPr>
              <a:xfrm>
                <a:off x="5614" y="7211"/>
                <a:ext cx="168" cy="168"/>
                <a:chOff x="2521" y="14116"/>
                <a:chExt cx="143" cy="144"/>
              </a:xfrm>
            </p:grpSpPr>
            <p:cxnSp>
              <p:nvCxnSpPr>
                <p:cNvPr id="3706" name="Google Shape;3706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07" name="Google Shape;3707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08" name="Google Shape;3708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709" name="Google Shape;3709;p15"/>
              <p:cNvGrpSpPr/>
              <p:nvPr/>
            </p:nvGrpSpPr>
            <p:grpSpPr>
              <a:xfrm>
                <a:off x="5614" y="7543"/>
                <a:ext cx="168" cy="168"/>
                <a:chOff x="2521" y="14112"/>
                <a:chExt cx="143" cy="144"/>
              </a:xfrm>
            </p:grpSpPr>
            <p:cxnSp>
              <p:nvCxnSpPr>
                <p:cNvPr id="3710" name="Google Shape;3710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11" name="Google Shape;3711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12" name="Google Shape;3712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713" name="Google Shape;3713;p15"/>
              <p:cNvGrpSpPr/>
              <p:nvPr/>
            </p:nvGrpSpPr>
            <p:grpSpPr>
              <a:xfrm>
                <a:off x="5614" y="7880"/>
                <a:ext cx="168" cy="168"/>
                <a:chOff x="2521" y="14112"/>
                <a:chExt cx="143" cy="144"/>
              </a:xfrm>
            </p:grpSpPr>
            <p:cxnSp>
              <p:nvCxnSpPr>
                <p:cNvPr id="3714" name="Google Shape;3714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15" name="Google Shape;3715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16" name="Google Shape;3716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717" name="Google Shape;3717;p15"/>
              <p:cNvGrpSpPr/>
              <p:nvPr/>
            </p:nvGrpSpPr>
            <p:grpSpPr>
              <a:xfrm>
                <a:off x="5614" y="8218"/>
                <a:ext cx="168" cy="168"/>
                <a:chOff x="2521" y="14113"/>
                <a:chExt cx="143" cy="144"/>
              </a:xfrm>
            </p:grpSpPr>
            <p:cxnSp>
              <p:nvCxnSpPr>
                <p:cNvPr id="3718" name="Google Shape;3718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19" name="Google Shape;3719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20" name="Google Shape;3720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3721" name="Google Shape;3721;p15"/>
              <p:cNvCxnSpPr/>
              <p:nvPr/>
            </p:nvCxnSpPr>
            <p:spPr>
              <a:xfrm>
                <a:off x="10412" y="7380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22" name="Google Shape;3722;p15"/>
              <p:cNvCxnSpPr/>
              <p:nvPr/>
            </p:nvCxnSpPr>
            <p:spPr>
              <a:xfrm>
                <a:off x="10412" y="7710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23" name="Google Shape;3723;p15"/>
              <p:cNvCxnSpPr/>
              <p:nvPr/>
            </p:nvCxnSpPr>
            <p:spPr>
              <a:xfrm>
                <a:off x="10412" y="8048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24" name="Google Shape;3724;p15"/>
              <p:cNvCxnSpPr/>
              <p:nvPr/>
            </p:nvCxnSpPr>
            <p:spPr>
              <a:xfrm>
                <a:off x="10412" y="8386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25" name="Google Shape;3725;p15"/>
              <p:cNvCxnSpPr/>
              <p:nvPr/>
            </p:nvCxnSpPr>
            <p:spPr>
              <a:xfrm>
                <a:off x="2160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26" name="Google Shape;3726;p15"/>
              <p:cNvCxnSpPr/>
              <p:nvPr/>
            </p:nvCxnSpPr>
            <p:spPr>
              <a:xfrm>
                <a:off x="2160" y="8824"/>
                <a:ext cx="806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27" name="Google Shape;3727;p15"/>
              <p:cNvCxnSpPr/>
              <p:nvPr/>
            </p:nvCxnSpPr>
            <p:spPr>
              <a:xfrm>
                <a:off x="1022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28" name="Google Shape;3728;p15"/>
              <p:cNvCxnSpPr/>
              <p:nvPr/>
            </p:nvCxnSpPr>
            <p:spPr>
              <a:xfrm>
                <a:off x="2497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29" name="Google Shape;3729;p15"/>
              <p:cNvCxnSpPr/>
              <p:nvPr/>
            </p:nvCxnSpPr>
            <p:spPr>
              <a:xfrm>
                <a:off x="283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30" name="Google Shape;3730;p15"/>
              <p:cNvCxnSpPr/>
              <p:nvPr/>
            </p:nvCxnSpPr>
            <p:spPr>
              <a:xfrm>
                <a:off x="317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31" name="Google Shape;3731;p15"/>
              <p:cNvCxnSpPr/>
              <p:nvPr/>
            </p:nvCxnSpPr>
            <p:spPr>
              <a:xfrm>
                <a:off x="3508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32" name="Google Shape;3732;p15"/>
              <p:cNvCxnSpPr/>
              <p:nvPr/>
            </p:nvCxnSpPr>
            <p:spPr>
              <a:xfrm>
                <a:off x="384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33" name="Google Shape;3733;p15"/>
              <p:cNvCxnSpPr/>
              <p:nvPr/>
            </p:nvCxnSpPr>
            <p:spPr>
              <a:xfrm>
                <a:off x="418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34" name="Google Shape;3734;p15"/>
              <p:cNvCxnSpPr/>
              <p:nvPr/>
            </p:nvCxnSpPr>
            <p:spPr>
              <a:xfrm>
                <a:off x="4518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35" name="Google Shape;3735;p15"/>
              <p:cNvCxnSpPr/>
              <p:nvPr/>
            </p:nvCxnSpPr>
            <p:spPr>
              <a:xfrm>
                <a:off x="4855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36" name="Google Shape;3736;p15"/>
              <p:cNvCxnSpPr/>
              <p:nvPr/>
            </p:nvCxnSpPr>
            <p:spPr>
              <a:xfrm>
                <a:off x="519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37" name="Google Shape;3737;p15"/>
              <p:cNvCxnSpPr/>
              <p:nvPr/>
            </p:nvCxnSpPr>
            <p:spPr>
              <a:xfrm>
                <a:off x="5529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38" name="Google Shape;3738;p15"/>
              <p:cNvCxnSpPr/>
              <p:nvPr/>
            </p:nvCxnSpPr>
            <p:spPr>
              <a:xfrm>
                <a:off x="5866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39" name="Google Shape;3739;p15"/>
              <p:cNvCxnSpPr/>
              <p:nvPr/>
            </p:nvCxnSpPr>
            <p:spPr>
              <a:xfrm>
                <a:off x="6203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40" name="Google Shape;3740;p15"/>
              <p:cNvCxnSpPr/>
              <p:nvPr/>
            </p:nvCxnSpPr>
            <p:spPr>
              <a:xfrm>
                <a:off x="6540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41" name="Google Shape;3741;p15"/>
              <p:cNvCxnSpPr/>
              <p:nvPr/>
            </p:nvCxnSpPr>
            <p:spPr>
              <a:xfrm>
                <a:off x="6877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42" name="Google Shape;3742;p15"/>
              <p:cNvCxnSpPr/>
              <p:nvPr/>
            </p:nvCxnSpPr>
            <p:spPr>
              <a:xfrm>
                <a:off x="721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43" name="Google Shape;3743;p15"/>
              <p:cNvCxnSpPr/>
              <p:nvPr/>
            </p:nvCxnSpPr>
            <p:spPr>
              <a:xfrm>
                <a:off x="755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44" name="Google Shape;3744;p15"/>
              <p:cNvCxnSpPr/>
              <p:nvPr/>
            </p:nvCxnSpPr>
            <p:spPr>
              <a:xfrm>
                <a:off x="7888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45" name="Google Shape;3745;p15"/>
              <p:cNvCxnSpPr/>
              <p:nvPr/>
            </p:nvCxnSpPr>
            <p:spPr>
              <a:xfrm>
                <a:off x="822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46" name="Google Shape;3746;p15"/>
              <p:cNvCxnSpPr/>
              <p:nvPr/>
            </p:nvCxnSpPr>
            <p:spPr>
              <a:xfrm>
                <a:off x="856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47" name="Google Shape;3747;p15"/>
              <p:cNvCxnSpPr/>
              <p:nvPr/>
            </p:nvCxnSpPr>
            <p:spPr>
              <a:xfrm>
                <a:off x="8898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48" name="Google Shape;3748;p15"/>
              <p:cNvCxnSpPr/>
              <p:nvPr/>
            </p:nvCxnSpPr>
            <p:spPr>
              <a:xfrm>
                <a:off x="923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49" name="Google Shape;3749;p15"/>
              <p:cNvCxnSpPr/>
              <p:nvPr/>
            </p:nvCxnSpPr>
            <p:spPr>
              <a:xfrm>
                <a:off x="957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50" name="Google Shape;3750;p15"/>
              <p:cNvCxnSpPr/>
              <p:nvPr/>
            </p:nvCxnSpPr>
            <p:spPr>
              <a:xfrm>
                <a:off x="9909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3751" name="Google Shape;3751;p15"/>
              <p:cNvGrpSpPr/>
              <p:nvPr/>
            </p:nvGrpSpPr>
            <p:grpSpPr>
              <a:xfrm rot="10800000" flipH="1">
                <a:off x="2581" y="8820"/>
                <a:ext cx="170" cy="183"/>
                <a:chOff x="2520" y="14112"/>
                <a:chExt cx="145" cy="147"/>
              </a:xfrm>
            </p:grpSpPr>
            <p:cxnSp>
              <p:nvCxnSpPr>
                <p:cNvPr id="3752" name="Google Shape;3752;p15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53" name="Google Shape;375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54" name="Google Shape;3754;p15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755" name="Google Shape;3755;p15"/>
              <p:cNvGrpSpPr/>
              <p:nvPr/>
            </p:nvGrpSpPr>
            <p:grpSpPr>
              <a:xfrm rot="10800000" flipH="1">
                <a:off x="2249" y="8826"/>
                <a:ext cx="165" cy="178"/>
                <a:chOff x="2524" y="14112"/>
                <a:chExt cx="141" cy="143"/>
              </a:xfrm>
            </p:grpSpPr>
            <p:cxnSp>
              <p:nvCxnSpPr>
                <p:cNvPr id="3756" name="Google Shape;3756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57" name="Google Shape;3757;p15"/>
                <p:cNvCxnSpPr/>
                <p:nvPr/>
              </p:nvCxnSpPr>
              <p:spPr>
                <a:xfrm>
                  <a:off x="252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58" name="Google Shape;3758;p15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759" name="Google Shape;3759;p15"/>
              <p:cNvGrpSpPr/>
              <p:nvPr/>
            </p:nvGrpSpPr>
            <p:grpSpPr>
              <a:xfrm rot="10800000" flipH="1">
                <a:off x="2921" y="8826"/>
                <a:ext cx="168" cy="178"/>
                <a:chOff x="2521" y="14112"/>
                <a:chExt cx="143" cy="143"/>
              </a:xfrm>
            </p:grpSpPr>
            <p:cxnSp>
              <p:nvCxnSpPr>
                <p:cNvPr id="3760" name="Google Shape;3760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61" name="Google Shape;3761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62" name="Google Shape;3762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763" name="Google Shape;3763;p15"/>
              <p:cNvGrpSpPr/>
              <p:nvPr/>
            </p:nvGrpSpPr>
            <p:grpSpPr>
              <a:xfrm rot="10800000" flipH="1">
                <a:off x="3256" y="8826"/>
                <a:ext cx="170" cy="178"/>
                <a:chOff x="2520" y="14112"/>
                <a:chExt cx="145" cy="143"/>
              </a:xfrm>
            </p:grpSpPr>
            <p:cxnSp>
              <p:nvCxnSpPr>
                <p:cNvPr id="3764" name="Google Shape;3764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65" name="Google Shape;3765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66" name="Google Shape;3766;p15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767" name="Google Shape;3767;p15"/>
              <p:cNvGrpSpPr/>
              <p:nvPr/>
            </p:nvGrpSpPr>
            <p:grpSpPr>
              <a:xfrm rot="10800000" flipH="1">
                <a:off x="3589" y="8826"/>
                <a:ext cx="170" cy="178"/>
                <a:chOff x="2520" y="14112"/>
                <a:chExt cx="145" cy="143"/>
              </a:xfrm>
            </p:grpSpPr>
            <p:cxnSp>
              <p:nvCxnSpPr>
                <p:cNvPr id="3768" name="Google Shape;3768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69" name="Google Shape;3769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70" name="Google Shape;3770;p15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771" name="Google Shape;3771;p15"/>
              <p:cNvGrpSpPr/>
              <p:nvPr/>
            </p:nvGrpSpPr>
            <p:grpSpPr>
              <a:xfrm rot="10800000" flipH="1">
                <a:off x="6962" y="8826"/>
                <a:ext cx="167" cy="178"/>
                <a:chOff x="2521" y="14112"/>
                <a:chExt cx="142" cy="143"/>
              </a:xfrm>
            </p:grpSpPr>
            <p:cxnSp>
              <p:nvCxnSpPr>
                <p:cNvPr id="3772" name="Google Shape;3772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73" name="Google Shape;3773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74" name="Google Shape;3774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775" name="Google Shape;3775;p15"/>
              <p:cNvGrpSpPr/>
              <p:nvPr/>
            </p:nvGrpSpPr>
            <p:grpSpPr>
              <a:xfrm rot="10800000" flipH="1">
                <a:off x="6624" y="8826"/>
                <a:ext cx="170" cy="178"/>
                <a:chOff x="2520" y="14112"/>
                <a:chExt cx="145" cy="143"/>
              </a:xfrm>
            </p:grpSpPr>
            <p:cxnSp>
              <p:nvCxnSpPr>
                <p:cNvPr id="3776" name="Google Shape;3776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77" name="Google Shape;3777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78" name="Google Shape;3778;p15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779" name="Google Shape;3779;p15"/>
              <p:cNvGrpSpPr/>
              <p:nvPr/>
            </p:nvGrpSpPr>
            <p:grpSpPr>
              <a:xfrm rot="10800000" flipH="1">
                <a:off x="6287" y="8826"/>
                <a:ext cx="169" cy="178"/>
                <a:chOff x="2520" y="14112"/>
                <a:chExt cx="144" cy="143"/>
              </a:xfrm>
            </p:grpSpPr>
            <p:cxnSp>
              <p:nvCxnSpPr>
                <p:cNvPr id="3780" name="Google Shape;3780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81" name="Google Shape;3781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82" name="Google Shape;3782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783" name="Google Shape;3783;p15"/>
              <p:cNvGrpSpPr/>
              <p:nvPr/>
            </p:nvGrpSpPr>
            <p:grpSpPr>
              <a:xfrm rot="10800000" flipH="1">
                <a:off x="5949" y="8820"/>
                <a:ext cx="170" cy="183"/>
                <a:chOff x="2519" y="14112"/>
                <a:chExt cx="145" cy="147"/>
              </a:xfrm>
            </p:grpSpPr>
            <p:cxnSp>
              <p:nvCxnSpPr>
                <p:cNvPr id="3784" name="Google Shape;3784;p15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85" name="Google Shape;3785;p15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86" name="Google Shape;3786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787" name="Google Shape;3787;p15"/>
              <p:cNvGrpSpPr/>
              <p:nvPr/>
            </p:nvGrpSpPr>
            <p:grpSpPr>
              <a:xfrm rot="10800000" flipH="1">
                <a:off x="5614" y="8826"/>
                <a:ext cx="168" cy="178"/>
                <a:chOff x="2521" y="14112"/>
                <a:chExt cx="143" cy="143"/>
              </a:xfrm>
            </p:grpSpPr>
            <p:cxnSp>
              <p:nvCxnSpPr>
                <p:cNvPr id="3788" name="Google Shape;3788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89" name="Google Shape;3789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90" name="Google Shape;3790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791" name="Google Shape;3791;p15"/>
              <p:cNvGrpSpPr/>
              <p:nvPr/>
            </p:nvGrpSpPr>
            <p:grpSpPr>
              <a:xfrm rot="10800000" flipH="1">
                <a:off x="5276" y="8820"/>
                <a:ext cx="170" cy="183"/>
                <a:chOff x="2520" y="14112"/>
                <a:chExt cx="145" cy="147"/>
              </a:xfrm>
            </p:grpSpPr>
            <p:cxnSp>
              <p:nvCxnSpPr>
                <p:cNvPr id="3792" name="Google Shape;3792;p15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93" name="Google Shape;3793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94" name="Google Shape;3794;p15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795" name="Google Shape;3795;p15"/>
              <p:cNvGrpSpPr/>
              <p:nvPr/>
            </p:nvGrpSpPr>
            <p:grpSpPr>
              <a:xfrm rot="10800000" flipH="1">
                <a:off x="4941" y="8826"/>
                <a:ext cx="168" cy="178"/>
                <a:chOff x="2521" y="14112"/>
                <a:chExt cx="143" cy="143"/>
              </a:xfrm>
            </p:grpSpPr>
            <p:cxnSp>
              <p:nvCxnSpPr>
                <p:cNvPr id="3796" name="Google Shape;3796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97" name="Google Shape;3797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98" name="Google Shape;3798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799" name="Google Shape;3799;p15"/>
              <p:cNvGrpSpPr/>
              <p:nvPr/>
            </p:nvGrpSpPr>
            <p:grpSpPr>
              <a:xfrm rot="10800000" flipH="1">
                <a:off x="4604" y="8826"/>
                <a:ext cx="167" cy="178"/>
                <a:chOff x="2521" y="14112"/>
                <a:chExt cx="142" cy="143"/>
              </a:xfrm>
            </p:grpSpPr>
            <p:cxnSp>
              <p:nvCxnSpPr>
                <p:cNvPr id="3800" name="Google Shape;3800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01" name="Google Shape;3801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02" name="Google Shape;3802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803" name="Google Shape;3803;p15"/>
              <p:cNvGrpSpPr/>
              <p:nvPr/>
            </p:nvGrpSpPr>
            <p:grpSpPr>
              <a:xfrm rot="10800000" flipH="1">
                <a:off x="4266" y="8826"/>
                <a:ext cx="168" cy="178"/>
                <a:chOff x="2521" y="14112"/>
                <a:chExt cx="143" cy="143"/>
              </a:xfrm>
            </p:grpSpPr>
            <p:cxnSp>
              <p:nvCxnSpPr>
                <p:cNvPr id="3804" name="Google Shape;3804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05" name="Google Shape;3805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06" name="Google Shape;3806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807" name="Google Shape;3807;p15"/>
              <p:cNvGrpSpPr/>
              <p:nvPr/>
            </p:nvGrpSpPr>
            <p:grpSpPr>
              <a:xfrm rot="10800000" flipH="1">
                <a:off x="3929" y="8826"/>
                <a:ext cx="170" cy="178"/>
                <a:chOff x="2520" y="14112"/>
                <a:chExt cx="145" cy="143"/>
              </a:xfrm>
            </p:grpSpPr>
            <p:cxnSp>
              <p:nvCxnSpPr>
                <p:cNvPr id="3808" name="Google Shape;3808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09" name="Google Shape;3809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10" name="Google Shape;3810;p15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811" name="Google Shape;3811;p15"/>
              <p:cNvGrpSpPr/>
              <p:nvPr/>
            </p:nvGrpSpPr>
            <p:grpSpPr>
              <a:xfrm rot="10800000" flipH="1">
                <a:off x="9992" y="8826"/>
                <a:ext cx="170" cy="178"/>
                <a:chOff x="2519" y="14112"/>
                <a:chExt cx="145" cy="143"/>
              </a:xfrm>
            </p:grpSpPr>
            <p:cxnSp>
              <p:nvCxnSpPr>
                <p:cNvPr id="3812" name="Google Shape;3812;p15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13" name="Google Shape;3813;p15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14" name="Google Shape;3814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815" name="Google Shape;3815;p15"/>
              <p:cNvGrpSpPr/>
              <p:nvPr/>
            </p:nvGrpSpPr>
            <p:grpSpPr>
              <a:xfrm rot="10800000" flipH="1">
                <a:off x="9655" y="8826"/>
                <a:ext cx="169" cy="178"/>
                <a:chOff x="2519" y="14112"/>
                <a:chExt cx="144" cy="143"/>
              </a:xfrm>
            </p:grpSpPr>
            <p:cxnSp>
              <p:nvCxnSpPr>
                <p:cNvPr id="3816" name="Google Shape;3816;p15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17" name="Google Shape;3817;p15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18" name="Google Shape;3818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819" name="Google Shape;3819;p15"/>
              <p:cNvGrpSpPr/>
              <p:nvPr/>
            </p:nvGrpSpPr>
            <p:grpSpPr>
              <a:xfrm rot="10800000" flipH="1">
                <a:off x="9319" y="8826"/>
                <a:ext cx="168" cy="178"/>
                <a:chOff x="2520" y="14112"/>
                <a:chExt cx="143" cy="143"/>
              </a:xfrm>
            </p:grpSpPr>
            <p:cxnSp>
              <p:nvCxnSpPr>
                <p:cNvPr id="3820" name="Google Shape;3820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21" name="Google Shape;3821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22" name="Google Shape;3822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823" name="Google Shape;3823;p15"/>
              <p:cNvGrpSpPr/>
              <p:nvPr/>
            </p:nvGrpSpPr>
            <p:grpSpPr>
              <a:xfrm rot="10800000" flipH="1">
                <a:off x="8982" y="8826"/>
                <a:ext cx="168" cy="178"/>
                <a:chOff x="2520" y="14112"/>
                <a:chExt cx="143" cy="143"/>
              </a:xfrm>
            </p:grpSpPr>
            <p:cxnSp>
              <p:nvCxnSpPr>
                <p:cNvPr id="3824" name="Google Shape;3824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25" name="Google Shape;3825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26" name="Google Shape;3826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827" name="Google Shape;3827;p15"/>
              <p:cNvGrpSpPr/>
              <p:nvPr/>
            </p:nvGrpSpPr>
            <p:grpSpPr>
              <a:xfrm rot="10800000" flipH="1">
                <a:off x="8644" y="8826"/>
                <a:ext cx="170" cy="178"/>
                <a:chOff x="2519" y="14112"/>
                <a:chExt cx="145" cy="143"/>
              </a:xfrm>
            </p:grpSpPr>
            <p:cxnSp>
              <p:nvCxnSpPr>
                <p:cNvPr id="3828" name="Google Shape;3828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29" name="Google Shape;3829;p15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30" name="Google Shape;3830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831" name="Google Shape;3831;p15"/>
              <p:cNvGrpSpPr/>
              <p:nvPr/>
            </p:nvGrpSpPr>
            <p:grpSpPr>
              <a:xfrm rot="10800000" flipH="1">
                <a:off x="8307" y="8826"/>
                <a:ext cx="170" cy="178"/>
                <a:chOff x="2519" y="14112"/>
                <a:chExt cx="145" cy="143"/>
              </a:xfrm>
            </p:grpSpPr>
            <p:cxnSp>
              <p:nvCxnSpPr>
                <p:cNvPr id="3832" name="Google Shape;3832;p15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33" name="Google Shape;3833;p15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34" name="Google Shape;3834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835" name="Google Shape;3835;p15"/>
              <p:cNvGrpSpPr/>
              <p:nvPr/>
            </p:nvGrpSpPr>
            <p:grpSpPr>
              <a:xfrm rot="10800000" flipH="1">
                <a:off x="7972" y="8820"/>
                <a:ext cx="167" cy="183"/>
                <a:chOff x="2521" y="14112"/>
                <a:chExt cx="142" cy="147"/>
              </a:xfrm>
            </p:grpSpPr>
            <p:cxnSp>
              <p:nvCxnSpPr>
                <p:cNvPr id="3836" name="Google Shape;3836;p15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37" name="Google Shape;3837;p15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38" name="Google Shape;3838;p15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839" name="Google Shape;3839;p15"/>
              <p:cNvGrpSpPr/>
              <p:nvPr/>
            </p:nvGrpSpPr>
            <p:grpSpPr>
              <a:xfrm rot="10800000" flipH="1">
                <a:off x="7634" y="8826"/>
                <a:ext cx="168" cy="178"/>
                <a:chOff x="2520" y="14112"/>
                <a:chExt cx="143" cy="143"/>
              </a:xfrm>
            </p:grpSpPr>
            <p:cxnSp>
              <p:nvCxnSpPr>
                <p:cNvPr id="3840" name="Google Shape;3840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41" name="Google Shape;3841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42" name="Google Shape;3842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843" name="Google Shape;3843;p15"/>
              <p:cNvGrpSpPr/>
              <p:nvPr/>
            </p:nvGrpSpPr>
            <p:grpSpPr>
              <a:xfrm rot="10800000" flipH="1">
                <a:off x="7299" y="8826"/>
                <a:ext cx="168" cy="178"/>
                <a:chOff x="2521" y="14112"/>
                <a:chExt cx="143" cy="143"/>
              </a:xfrm>
            </p:grpSpPr>
            <p:cxnSp>
              <p:nvCxnSpPr>
                <p:cNvPr id="3844" name="Google Shape;3844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45" name="Google Shape;3845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46" name="Google Shape;3846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3847" name="Google Shape;3847;p15"/>
            <p:cNvSpPr txBox="1"/>
            <p:nvPr/>
          </p:nvSpPr>
          <p:spPr>
            <a:xfrm>
              <a:off x="962" y="5002"/>
              <a:ext cx="1333" cy="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Remarques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48" name="Google Shape;3848;p15"/>
            <p:cNvCxnSpPr/>
            <p:nvPr/>
          </p:nvCxnSpPr>
          <p:spPr>
            <a:xfrm>
              <a:off x="7052" y="3391"/>
              <a:ext cx="3363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49" name="Google Shape;3849;p15"/>
            <p:cNvCxnSpPr/>
            <p:nvPr/>
          </p:nvCxnSpPr>
          <p:spPr>
            <a:xfrm rot="10800000" flipH="1">
              <a:off x="4000" y="4059"/>
              <a:ext cx="1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50" name="Google Shape;3850;p15"/>
            <p:cNvCxnSpPr/>
            <p:nvPr/>
          </p:nvCxnSpPr>
          <p:spPr>
            <a:xfrm>
              <a:off x="3989" y="4048"/>
              <a:ext cx="1008" cy="11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51" name="Google Shape;3851;p15"/>
            <p:cNvCxnSpPr/>
            <p:nvPr/>
          </p:nvCxnSpPr>
          <p:spPr>
            <a:xfrm rot="10800000">
              <a:off x="5353" y="3385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52" name="Google Shape;3852;p15"/>
            <p:cNvCxnSpPr/>
            <p:nvPr/>
          </p:nvCxnSpPr>
          <p:spPr>
            <a:xfrm>
              <a:off x="5684" y="3385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53" name="Google Shape;3853;p15"/>
            <p:cNvCxnSpPr/>
            <p:nvPr/>
          </p:nvCxnSpPr>
          <p:spPr>
            <a:xfrm>
              <a:off x="6026" y="4048"/>
              <a:ext cx="1026" cy="11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54" name="Google Shape;3854;p15"/>
            <p:cNvCxnSpPr/>
            <p:nvPr/>
          </p:nvCxnSpPr>
          <p:spPr>
            <a:xfrm>
              <a:off x="3671" y="4059"/>
              <a:ext cx="0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55" name="Google Shape;3855;p15"/>
            <p:cNvCxnSpPr/>
            <p:nvPr/>
          </p:nvCxnSpPr>
          <p:spPr>
            <a:xfrm>
              <a:off x="5684" y="3394"/>
              <a:ext cx="337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56" name="Google Shape;3856;p15"/>
            <p:cNvCxnSpPr/>
            <p:nvPr/>
          </p:nvCxnSpPr>
          <p:spPr>
            <a:xfrm rot="10800000">
              <a:off x="2660" y="4059"/>
              <a:ext cx="0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57" name="Google Shape;3857;p15"/>
            <p:cNvCxnSpPr/>
            <p:nvPr/>
          </p:nvCxnSpPr>
          <p:spPr>
            <a:xfrm rot="10800000">
              <a:off x="6026" y="3385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58" name="Google Shape;3858;p15"/>
            <p:cNvCxnSpPr/>
            <p:nvPr/>
          </p:nvCxnSpPr>
          <p:spPr>
            <a:xfrm>
              <a:off x="7052" y="3370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859" name="Google Shape;3859;p15"/>
          <p:cNvGrpSpPr/>
          <p:nvPr/>
        </p:nvGrpSpPr>
        <p:grpSpPr>
          <a:xfrm>
            <a:off x="611187" y="2565400"/>
            <a:ext cx="6623050" cy="1928812"/>
            <a:chOff x="962" y="5477"/>
            <a:chExt cx="10431" cy="3036"/>
          </a:xfrm>
        </p:grpSpPr>
        <p:grpSp>
          <p:nvGrpSpPr>
            <p:cNvPr id="3860" name="Google Shape;3860;p15"/>
            <p:cNvGrpSpPr/>
            <p:nvPr/>
          </p:nvGrpSpPr>
          <p:grpSpPr>
            <a:xfrm>
              <a:off x="2437" y="5922"/>
              <a:ext cx="8251" cy="432"/>
              <a:chOff x="2276" y="11377"/>
              <a:chExt cx="8251" cy="432"/>
            </a:xfrm>
          </p:grpSpPr>
          <p:sp>
            <p:nvSpPr>
              <p:cNvPr id="3861" name="Google Shape;3861;p15"/>
              <p:cNvSpPr txBox="1"/>
              <p:nvPr/>
            </p:nvSpPr>
            <p:spPr>
              <a:xfrm>
                <a:off x="9952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15"/>
              <p:cNvSpPr txBox="1"/>
              <p:nvPr/>
            </p:nvSpPr>
            <p:spPr>
              <a:xfrm>
                <a:off x="9614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15"/>
              <p:cNvSpPr txBox="1"/>
              <p:nvPr/>
            </p:nvSpPr>
            <p:spPr>
              <a:xfrm>
                <a:off x="9279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15"/>
              <p:cNvSpPr txBox="1"/>
              <p:nvPr/>
            </p:nvSpPr>
            <p:spPr>
              <a:xfrm>
                <a:off x="8942" y="11377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15"/>
              <p:cNvSpPr txBox="1"/>
              <p:nvPr/>
            </p:nvSpPr>
            <p:spPr>
              <a:xfrm>
                <a:off x="8607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15"/>
              <p:cNvSpPr txBox="1"/>
              <p:nvPr/>
            </p:nvSpPr>
            <p:spPr>
              <a:xfrm>
                <a:off x="8269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15"/>
              <p:cNvSpPr txBox="1"/>
              <p:nvPr/>
            </p:nvSpPr>
            <p:spPr>
              <a:xfrm>
                <a:off x="7934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15"/>
              <p:cNvSpPr txBox="1"/>
              <p:nvPr/>
            </p:nvSpPr>
            <p:spPr>
              <a:xfrm>
                <a:off x="7599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15"/>
              <p:cNvSpPr txBox="1"/>
              <p:nvPr/>
            </p:nvSpPr>
            <p:spPr>
              <a:xfrm>
                <a:off x="7264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15"/>
              <p:cNvSpPr txBox="1"/>
              <p:nvPr/>
            </p:nvSpPr>
            <p:spPr>
              <a:xfrm>
                <a:off x="6924" y="11377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15"/>
              <p:cNvSpPr txBox="1"/>
              <p:nvPr/>
            </p:nvSpPr>
            <p:spPr>
              <a:xfrm>
                <a:off x="6589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15"/>
              <p:cNvSpPr txBox="1"/>
              <p:nvPr/>
            </p:nvSpPr>
            <p:spPr>
              <a:xfrm>
                <a:off x="6254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15"/>
              <p:cNvSpPr txBox="1"/>
              <p:nvPr/>
            </p:nvSpPr>
            <p:spPr>
              <a:xfrm>
                <a:off x="5916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15"/>
              <p:cNvSpPr txBox="1"/>
              <p:nvPr/>
            </p:nvSpPr>
            <p:spPr>
              <a:xfrm>
                <a:off x="5579" y="11377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15"/>
              <p:cNvSpPr txBox="1"/>
              <p:nvPr/>
            </p:nvSpPr>
            <p:spPr>
              <a:xfrm>
                <a:off x="5244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15"/>
              <p:cNvSpPr txBox="1"/>
              <p:nvPr/>
            </p:nvSpPr>
            <p:spPr>
              <a:xfrm>
                <a:off x="4296" y="11377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15"/>
              <p:cNvSpPr txBox="1"/>
              <p:nvPr/>
            </p:nvSpPr>
            <p:spPr>
              <a:xfrm>
                <a:off x="3961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15"/>
              <p:cNvSpPr txBox="1"/>
              <p:nvPr/>
            </p:nvSpPr>
            <p:spPr>
              <a:xfrm>
                <a:off x="2276" y="11377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15"/>
              <p:cNvSpPr txBox="1"/>
              <p:nvPr/>
            </p:nvSpPr>
            <p:spPr>
              <a:xfrm>
                <a:off x="2616" y="11377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15"/>
              <p:cNvSpPr txBox="1"/>
              <p:nvPr/>
            </p:nvSpPr>
            <p:spPr>
              <a:xfrm>
                <a:off x="2951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15"/>
              <p:cNvSpPr txBox="1"/>
              <p:nvPr/>
            </p:nvSpPr>
            <p:spPr>
              <a:xfrm>
                <a:off x="3626" y="11377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15"/>
              <p:cNvSpPr txBox="1"/>
              <p:nvPr/>
            </p:nvSpPr>
            <p:spPr>
              <a:xfrm>
                <a:off x="3286" y="11377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15"/>
              <p:cNvSpPr txBox="1"/>
              <p:nvPr/>
            </p:nvSpPr>
            <p:spPr>
              <a:xfrm>
                <a:off x="4634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15"/>
              <p:cNvSpPr txBox="1"/>
              <p:nvPr/>
            </p:nvSpPr>
            <p:spPr>
              <a:xfrm>
                <a:off x="4969" y="11377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5" name="Google Shape;3885;p15"/>
            <p:cNvGrpSpPr/>
            <p:nvPr/>
          </p:nvGrpSpPr>
          <p:grpSpPr>
            <a:xfrm>
              <a:off x="1025" y="5477"/>
              <a:ext cx="10368" cy="2603"/>
              <a:chOff x="864" y="10800"/>
              <a:chExt cx="10368" cy="2603"/>
            </a:xfrm>
          </p:grpSpPr>
          <p:sp>
            <p:nvSpPr>
              <p:cNvPr id="3886" name="Google Shape;3886;p15"/>
              <p:cNvSpPr txBox="1"/>
              <p:nvPr/>
            </p:nvSpPr>
            <p:spPr>
              <a:xfrm>
                <a:off x="10224" y="10800"/>
                <a:ext cx="1008" cy="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total des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heures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15"/>
              <p:cNvSpPr txBox="1"/>
              <p:nvPr/>
            </p:nvSpPr>
            <p:spPr>
              <a:xfrm>
                <a:off x="1584" y="12971"/>
                <a:ext cx="86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15"/>
              <p:cNvSpPr txBox="1"/>
              <p:nvPr/>
            </p:nvSpPr>
            <p:spPr>
              <a:xfrm>
                <a:off x="1296" y="11590"/>
                <a:ext cx="86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repos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15"/>
              <p:cNvSpPr txBox="1"/>
              <p:nvPr/>
            </p:nvSpPr>
            <p:spPr>
              <a:xfrm>
                <a:off x="864" y="11937"/>
                <a:ext cx="129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couchette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15"/>
              <p:cNvSpPr txBox="1"/>
              <p:nvPr/>
            </p:nvSpPr>
            <p:spPr>
              <a:xfrm>
                <a:off x="1009" y="12282"/>
                <a:ext cx="115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conduite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15"/>
              <p:cNvSpPr txBox="1"/>
              <p:nvPr/>
            </p:nvSpPr>
            <p:spPr>
              <a:xfrm>
                <a:off x="1151" y="12627"/>
                <a:ext cx="100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15"/>
              <p:cNvSpPr txBox="1"/>
              <p:nvPr/>
            </p:nvSpPr>
            <p:spPr>
              <a:xfrm>
                <a:off x="1584" y="11245"/>
                <a:ext cx="86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93" name="Google Shape;3893;p15"/>
            <p:cNvGrpSpPr/>
            <p:nvPr/>
          </p:nvGrpSpPr>
          <p:grpSpPr>
            <a:xfrm>
              <a:off x="2437" y="7648"/>
              <a:ext cx="8251" cy="432"/>
              <a:chOff x="2276" y="11375"/>
              <a:chExt cx="8251" cy="432"/>
            </a:xfrm>
          </p:grpSpPr>
          <p:sp>
            <p:nvSpPr>
              <p:cNvPr id="3894" name="Google Shape;3894;p15"/>
              <p:cNvSpPr txBox="1"/>
              <p:nvPr/>
            </p:nvSpPr>
            <p:spPr>
              <a:xfrm>
                <a:off x="9952" y="11375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15"/>
              <p:cNvSpPr txBox="1"/>
              <p:nvPr/>
            </p:nvSpPr>
            <p:spPr>
              <a:xfrm>
                <a:off x="9614" y="11375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15"/>
              <p:cNvSpPr txBox="1"/>
              <p:nvPr/>
            </p:nvSpPr>
            <p:spPr>
              <a:xfrm>
                <a:off x="9279" y="11375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15"/>
              <p:cNvSpPr txBox="1"/>
              <p:nvPr/>
            </p:nvSpPr>
            <p:spPr>
              <a:xfrm>
                <a:off x="8942" y="11375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15"/>
              <p:cNvSpPr txBox="1"/>
              <p:nvPr/>
            </p:nvSpPr>
            <p:spPr>
              <a:xfrm>
                <a:off x="8607" y="11375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15"/>
              <p:cNvSpPr txBox="1"/>
              <p:nvPr/>
            </p:nvSpPr>
            <p:spPr>
              <a:xfrm>
                <a:off x="8269" y="11375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15"/>
              <p:cNvSpPr txBox="1"/>
              <p:nvPr/>
            </p:nvSpPr>
            <p:spPr>
              <a:xfrm>
                <a:off x="7934" y="11375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15"/>
              <p:cNvSpPr txBox="1"/>
              <p:nvPr/>
            </p:nvSpPr>
            <p:spPr>
              <a:xfrm>
                <a:off x="7599" y="11375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15"/>
              <p:cNvSpPr txBox="1"/>
              <p:nvPr/>
            </p:nvSpPr>
            <p:spPr>
              <a:xfrm>
                <a:off x="7264" y="11375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15"/>
              <p:cNvSpPr txBox="1"/>
              <p:nvPr/>
            </p:nvSpPr>
            <p:spPr>
              <a:xfrm>
                <a:off x="6924" y="11375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15"/>
              <p:cNvSpPr txBox="1"/>
              <p:nvPr/>
            </p:nvSpPr>
            <p:spPr>
              <a:xfrm>
                <a:off x="6589" y="11375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15"/>
              <p:cNvSpPr txBox="1"/>
              <p:nvPr/>
            </p:nvSpPr>
            <p:spPr>
              <a:xfrm>
                <a:off x="6254" y="11375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15"/>
              <p:cNvSpPr txBox="1"/>
              <p:nvPr/>
            </p:nvSpPr>
            <p:spPr>
              <a:xfrm>
                <a:off x="5916" y="11375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15"/>
              <p:cNvSpPr txBox="1"/>
              <p:nvPr/>
            </p:nvSpPr>
            <p:spPr>
              <a:xfrm>
                <a:off x="5579" y="11375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15"/>
              <p:cNvSpPr txBox="1"/>
              <p:nvPr/>
            </p:nvSpPr>
            <p:spPr>
              <a:xfrm>
                <a:off x="5244" y="11375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15"/>
              <p:cNvSpPr txBox="1"/>
              <p:nvPr/>
            </p:nvSpPr>
            <p:spPr>
              <a:xfrm>
                <a:off x="4296" y="11375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15"/>
              <p:cNvSpPr txBox="1"/>
              <p:nvPr/>
            </p:nvSpPr>
            <p:spPr>
              <a:xfrm>
                <a:off x="3961" y="11375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15"/>
              <p:cNvSpPr txBox="1"/>
              <p:nvPr/>
            </p:nvSpPr>
            <p:spPr>
              <a:xfrm>
                <a:off x="2276" y="11375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15"/>
              <p:cNvSpPr txBox="1"/>
              <p:nvPr/>
            </p:nvSpPr>
            <p:spPr>
              <a:xfrm>
                <a:off x="2616" y="11375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15"/>
              <p:cNvSpPr txBox="1"/>
              <p:nvPr/>
            </p:nvSpPr>
            <p:spPr>
              <a:xfrm>
                <a:off x="2951" y="11375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4" name="Google Shape;3914;p15"/>
              <p:cNvSpPr txBox="1"/>
              <p:nvPr/>
            </p:nvSpPr>
            <p:spPr>
              <a:xfrm>
                <a:off x="3626" y="11375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5" name="Google Shape;3915;p15"/>
              <p:cNvSpPr txBox="1"/>
              <p:nvPr/>
            </p:nvSpPr>
            <p:spPr>
              <a:xfrm>
                <a:off x="3286" y="11375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6" name="Google Shape;3916;p15"/>
              <p:cNvSpPr txBox="1"/>
              <p:nvPr/>
            </p:nvSpPr>
            <p:spPr>
              <a:xfrm>
                <a:off x="4634" y="11375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7" name="Google Shape;3917;p15"/>
              <p:cNvSpPr txBox="1"/>
              <p:nvPr/>
            </p:nvSpPr>
            <p:spPr>
              <a:xfrm>
                <a:off x="4969" y="11375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8" name="Google Shape;3918;p15"/>
            <p:cNvGrpSpPr/>
            <p:nvPr/>
          </p:nvGrpSpPr>
          <p:grpSpPr>
            <a:xfrm>
              <a:off x="2321" y="6274"/>
              <a:ext cx="8927" cy="2148"/>
              <a:chOff x="2160" y="7036"/>
              <a:chExt cx="8927" cy="2148"/>
            </a:xfrm>
          </p:grpSpPr>
          <p:grpSp>
            <p:nvGrpSpPr>
              <p:cNvPr id="3919" name="Google Shape;3919;p15"/>
              <p:cNvGrpSpPr/>
              <p:nvPr/>
            </p:nvGrpSpPr>
            <p:grpSpPr>
              <a:xfrm>
                <a:off x="2161" y="7374"/>
                <a:ext cx="8084" cy="1011"/>
                <a:chOff x="2881" y="12090"/>
                <a:chExt cx="6910" cy="864"/>
              </a:xfrm>
            </p:grpSpPr>
            <p:cxnSp>
              <p:nvCxnSpPr>
                <p:cNvPr id="3920" name="Google Shape;3920;p15"/>
                <p:cNvCxnSpPr/>
                <p:nvPr/>
              </p:nvCxnSpPr>
              <p:spPr>
                <a:xfrm>
                  <a:off x="2881" y="12090"/>
                  <a:ext cx="6910" cy="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21" name="Google Shape;3921;p15"/>
                <p:cNvCxnSpPr/>
                <p:nvPr/>
              </p:nvCxnSpPr>
              <p:spPr>
                <a:xfrm>
                  <a:off x="2881" y="12378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22" name="Google Shape;3922;p15"/>
                <p:cNvCxnSpPr/>
                <p:nvPr/>
              </p:nvCxnSpPr>
              <p:spPr>
                <a:xfrm>
                  <a:off x="2881" y="12666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23" name="Google Shape;3923;p15"/>
                <p:cNvCxnSpPr/>
                <p:nvPr/>
              </p:nvCxnSpPr>
              <p:spPr>
                <a:xfrm>
                  <a:off x="2881" y="12954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924" name="Google Shape;3924;p15"/>
              <p:cNvGrpSpPr/>
              <p:nvPr/>
            </p:nvGrpSpPr>
            <p:grpSpPr>
              <a:xfrm>
                <a:off x="5276" y="8218"/>
                <a:ext cx="170" cy="168"/>
                <a:chOff x="2520" y="14113"/>
                <a:chExt cx="145" cy="144"/>
              </a:xfrm>
            </p:grpSpPr>
            <p:cxnSp>
              <p:nvCxnSpPr>
                <p:cNvPr id="3925" name="Google Shape;3925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26" name="Google Shape;3926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27" name="Google Shape;3927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928" name="Google Shape;3928;p15"/>
              <p:cNvGrpSpPr/>
              <p:nvPr/>
            </p:nvGrpSpPr>
            <p:grpSpPr>
              <a:xfrm>
                <a:off x="5949" y="8218"/>
                <a:ext cx="170" cy="168"/>
                <a:chOff x="2519" y="14113"/>
                <a:chExt cx="145" cy="144"/>
              </a:xfrm>
            </p:grpSpPr>
            <p:cxnSp>
              <p:nvCxnSpPr>
                <p:cNvPr id="3929" name="Google Shape;3929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30" name="Google Shape;3930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31" name="Google Shape;3931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932" name="Google Shape;3932;p15"/>
              <p:cNvGrpSpPr/>
              <p:nvPr/>
            </p:nvGrpSpPr>
            <p:grpSpPr>
              <a:xfrm>
                <a:off x="6624" y="8218"/>
                <a:ext cx="170" cy="168"/>
                <a:chOff x="2520" y="14113"/>
                <a:chExt cx="145" cy="144"/>
              </a:xfrm>
            </p:grpSpPr>
            <p:cxnSp>
              <p:nvCxnSpPr>
                <p:cNvPr id="3933" name="Google Shape;3933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34" name="Google Shape;3934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35" name="Google Shape;3935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936" name="Google Shape;3936;p15"/>
              <p:cNvGrpSpPr/>
              <p:nvPr/>
            </p:nvGrpSpPr>
            <p:grpSpPr>
              <a:xfrm>
                <a:off x="7299" y="8218"/>
                <a:ext cx="168" cy="168"/>
                <a:chOff x="2521" y="14113"/>
                <a:chExt cx="144" cy="144"/>
              </a:xfrm>
            </p:grpSpPr>
            <p:cxnSp>
              <p:nvCxnSpPr>
                <p:cNvPr id="3937" name="Google Shape;3937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38" name="Google Shape;3938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39" name="Google Shape;3939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940" name="Google Shape;3940;p15"/>
              <p:cNvGrpSpPr/>
              <p:nvPr/>
            </p:nvGrpSpPr>
            <p:grpSpPr>
              <a:xfrm>
                <a:off x="7972" y="8218"/>
                <a:ext cx="167" cy="168"/>
                <a:chOff x="2520" y="14113"/>
                <a:chExt cx="143" cy="144"/>
              </a:xfrm>
            </p:grpSpPr>
            <p:cxnSp>
              <p:nvCxnSpPr>
                <p:cNvPr id="3941" name="Google Shape;3941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42" name="Google Shape;3942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43" name="Google Shape;3943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944" name="Google Shape;3944;p15"/>
              <p:cNvGrpSpPr/>
              <p:nvPr/>
            </p:nvGrpSpPr>
            <p:grpSpPr>
              <a:xfrm>
                <a:off x="8647" y="8218"/>
                <a:ext cx="167" cy="168"/>
                <a:chOff x="2521" y="14113"/>
                <a:chExt cx="143" cy="144"/>
              </a:xfrm>
            </p:grpSpPr>
            <p:cxnSp>
              <p:nvCxnSpPr>
                <p:cNvPr id="3945" name="Google Shape;3945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46" name="Google Shape;3946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47" name="Google Shape;3947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948" name="Google Shape;3948;p15"/>
              <p:cNvGrpSpPr/>
              <p:nvPr/>
            </p:nvGrpSpPr>
            <p:grpSpPr>
              <a:xfrm>
                <a:off x="4941" y="8218"/>
                <a:ext cx="168" cy="168"/>
                <a:chOff x="2521" y="14113"/>
                <a:chExt cx="144" cy="144"/>
              </a:xfrm>
            </p:grpSpPr>
            <p:cxnSp>
              <p:nvCxnSpPr>
                <p:cNvPr id="3949" name="Google Shape;3949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50" name="Google Shape;3950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51" name="Google Shape;3951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952" name="Google Shape;3952;p15"/>
              <p:cNvGrpSpPr/>
              <p:nvPr/>
            </p:nvGrpSpPr>
            <p:grpSpPr>
              <a:xfrm>
                <a:off x="8309" y="8218"/>
                <a:ext cx="168" cy="168"/>
                <a:chOff x="2520" y="14113"/>
                <a:chExt cx="144" cy="144"/>
              </a:xfrm>
            </p:grpSpPr>
            <p:cxnSp>
              <p:nvCxnSpPr>
                <p:cNvPr id="3953" name="Google Shape;3953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54" name="Google Shape;3954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55" name="Google Shape;3955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956" name="Google Shape;3956;p15"/>
              <p:cNvGrpSpPr/>
              <p:nvPr/>
            </p:nvGrpSpPr>
            <p:grpSpPr>
              <a:xfrm>
                <a:off x="7634" y="8218"/>
                <a:ext cx="168" cy="168"/>
                <a:chOff x="2519" y="14113"/>
                <a:chExt cx="144" cy="144"/>
              </a:xfrm>
            </p:grpSpPr>
            <p:cxnSp>
              <p:nvCxnSpPr>
                <p:cNvPr id="3957" name="Google Shape;3957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58" name="Google Shape;3958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59" name="Google Shape;3959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960" name="Google Shape;3960;p15"/>
              <p:cNvGrpSpPr/>
              <p:nvPr/>
            </p:nvGrpSpPr>
            <p:grpSpPr>
              <a:xfrm>
                <a:off x="6962" y="8218"/>
                <a:ext cx="167" cy="168"/>
                <a:chOff x="2521" y="14113"/>
                <a:chExt cx="142" cy="144"/>
              </a:xfrm>
            </p:grpSpPr>
            <p:cxnSp>
              <p:nvCxnSpPr>
                <p:cNvPr id="3961" name="Google Shape;3961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62" name="Google Shape;3962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63" name="Google Shape;3963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964" name="Google Shape;3964;p15"/>
              <p:cNvGrpSpPr/>
              <p:nvPr/>
            </p:nvGrpSpPr>
            <p:grpSpPr>
              <a:xfrm>
                <a:off x="6287" y="8218"/>
                <a:ext cx="169" cy="168"/>
                <a:chOff x="2520" y="14113"/>
                <a:chExt cx="144" cy="144"/>
              </a:xfrm>
            </p:grpSpPr>
            <p:cxnSp>
              <p:nvCxnSpPr>
                <p:cNvPr id="3965" name="Google Shape;3965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66" name="Google Shape;3966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67" name="Google Shape;3967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968" name="Google Shape;3968;p15"/>
              <p:cNvGrpSpPr/>
              <p:nvPr/>
            </p:nvGrpSpPr>
            <p:grpSpPr>
              <a:xfrm>
                <a:off x="9319" y="8218"/>
                <a:ext cx="168" cy="168"/>
                <a:chOff x="2520" y="14113"/>
                <a:chExt cx="143" cy="144"/>
              </a:xfrm>
            </p:grpSpPr>
            <p:cxnSp>
              <p:nvCxnSpPr>
                <p:cNvPr id="3969" name="Google Shape;3969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70" name="Google Shape;3970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71" name="Google Shape;3971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972" name="Google Shape;3972;p15"/>
              <p:cNvGrpSpPr/>
              <p:nvPr/>
            </p:nvGrpSpPr>
            <p:grpSpPr>
              <a:xfrm>
                <a:off x="9992" y="8218"/>
                <a:ext cx="170" cy="168"/>
                <a:chOff x="2519" y="14113"/>
                <a:chExt cx="145" cy="144"/>
              </a:xfrm>
            </p:grpSpPr>
            <p:cxnSp>
              <p:nvCxnSpPr>
                <p:cNvPr id="3973" name="Google Shape;3973;p15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74" name="Google Shape;3974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75" name="Google Shape;3975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976" name="Google Shape;3976;p15"/>
              <p:cNvGrpSpPr/>
              <p:nvPr/>
            </p:nvGrpSpPr>
            <p:grpSpPr>
              <a:xfrm>
                <a:off x="9655" y="8218"/>
                <a:ext cx="169" cy="168"/>
                <a:chOff x="2519" y="14113"/>
                <a:chExt cx="144" cy="144"/>
              </a:xfrm>
            </p:grpSpPr>
            <p:cxnSp>
              <p:nvCxnSpPr>
                <p:cNvPr id="3977" name="Google Shape;3977;p15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78" name="Google Shape;3978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79" name="Google Shape;3979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980" name="Google Shape;3980;p15"/>
              <p:cNvGrpSpPr/>
              <p:nvPr/>
            </p:nvGrpSpPr>
            <p:grpSpPr>
              <a:xfrm>
                <a:off x="8982" y="8218"/>
                <a:ext cx="168" cy="168"/>
                <a:chOff x="2519" y="14113"/>
                <a:chExt cx="144" cy="144"/>
              </a:xfrm>
            </p:grpSpPr>
            <p:cxnSp>
              <p:nvCxnSpPr>
                <p:cNvPr id="3981" name="Google Shape;3981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82" name="Google Shape;3982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83" name="Google Shape;3983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984" name="Google Shape;3984;p15"/>
              <p:cNvGrpSpPr/>
              <p:nvPr/>
            </p:nvGrpSpPr>
            <p:grpSpPr>
              <a:xfrm>
                <a:off x="5276" y="7881"/>
                <a:ext cx="170" cy="167"/>
                <a:chOff x="2520" y="14113"/>
                <a:chExt cx="145" cy="143"/>
              </a:xfrm>
            </p:grpSpPr>
            <p:cxnSp>
              <p:nvCxnSpPr>
                <p:cNvPr id="3985" name="Google Shape;3985;p15"/>
                <p:cNvCxnSpPr/>
                <p:nvPr/>
              </p:nvCxnSpPr>
              <p:spPr>
                <a:xfrm>
                  <a:off x="2593" y="14113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86" name="Google Shape;3986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87" name="Google Shape;3987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988" name="Google Shape;3988;p15"/>
              <p:cNvGrpSpPr/>
              <p:nvPr/>
            </p:nvGrpSpPr>
            <p:grpSpPr>
              <a:xfrm>
                <a:off x="5949" y="7881"/>
                <a:ext cx="170" cy="167"/>
                <a:chOff x="2519" y="14113"/>
                <a:chExt cx="145" cy="143"/>
              </a:xfrm>
            </p:grpSpPr>
            <p:cxnSp>
              <p:nvCxnSpPr>
                <p:cNvPr id="3989" name="Google Shape;3989;p15"/>
                <p:cNvCxnSpPr/>
                <p:nvPr/>
              </p:nvCxnSpPr>
              <p:spPr>
                <a:xfrm>
                  <a:off x="2592" y="14113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90" name="Google Shape;3990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91" name="Google Shape;3991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992" name="Google Shape;3992;p15"/>
              <p:cNvGrpSpPr/>
              <p:nvPr/>
            </p:nvGrpSpPr>
            <p:grpSpPr>
              <a:xfrm>
                <a:off x="6624" y="7881"/>
                <a:ext cx="170" cy="167"/>
                <a:chOff x="2520" y="14113"/>
                <a:chExt cx="145" cy="143"/>
              </a:xfrm>
            </p:grpSpPr>
            <p:cxnSp>
              <p:nvCxnSpPr>
                <p:cNvPr id="3993" name="Google Shape;3993;p15"/>
                <p:cNvCxnSpPr/>
                <p:nvPr/>
              </p:nvCxnSpPr>
              <p:spPr>
                <a:xfrm>
                  <a:off x="2592" y="14113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94" name="Google Shape;3994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95" name="Google Shape;3995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996" name="Google Shape;3996;p15"/>
              <p:cNvGrpSpPr/>
              <p:nvPr/>
            </p:nvGrpSpPr>
            <p:grpSpPr>
              <a:xfrm>
                <a:off x="7299" y="7881"/>
                <a:ext cx="168" cy="167"/>
                <a:chOff x="2521" y="14113"/>
                <a:chExt cx="144" cy="143"/>
              </a:xfrm>
            </p:grpSpPr>
            <p:cxnSp>
              <p:nvCxnSpPr>
                <p:cNvPr id="3997" name="Google Shape;3997;p15"/>
                <p:cNvCxnSpPr/>
                <p:nvPr/>
              </p:nvCxnSpPr>
              <p:spPr>
                <a:xfrm>
                  <a:off x="2594" y="14113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98" name="Google Shape;3998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999" name="Google Shape;3999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00" name="Google Shape;4000;p15"/>
              <p:cNvGrpSpPr/>
              <p:nvPr/>
            </p:nvGrpSpPr>
            <p:grpSpPr>
              <a:xfrm>
                <a:off x="7972" y="7881"/>
                <a:ext cx="167" cy="167"/>
                <a:chOff x="2520" y="14113"/>
                <a:chExt cx="143" cy="143"/>
              </a:xfrm>
            </p:grpSpPr>
            <p:cxnSp>
              <p:nvCxnSpPr>
                <p:cNvPr id="4001" name="Google Shape;4001;p15"/>
                <p:cNvCxnSpPr/>
                <p:nvPr/>
              </p:nvCxnSpPr>
              <p:spPr>
                <a:xfrm>
                  <a:off x="2593" y="14113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02" name="Google Shape;4002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03" name="Google Shape;4003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04" name="Google Shape;4004;p15"/>
              <p:cNvGrpSpPr/>
              <p:nvPr/>
            </p:nvGrpSpPr>
            <p:grpSpPr>
              <a:xfrm>
                <a:off x="8647" y="7881"/>
                <a:ext cx="167" cy="167"/>
                <a:chOff x="2521" y="14113"/>
                <a:chExt cx="143" cy="143"/>
              </a:xfrm>
            </p:grpSpPr>
            <p:cxnSp>
              <p:nvCxnSpPr>
                <p:cNvPr id="4005" name="Google Shape;4005;p15"/>
                <p:cNvCxnSpPr/>
                <p:nvPr/>
              </p:nvCxnSpPr>
              <p:spPr>
                <a:xfrm>
                  <a:off x="2594" y="14113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06" name="Google Shape;4006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07" name="Google Shape;4007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08" name="Google Shape;4008;p15"/>
              <p:cNvGrpSpPr/>
              <p:nvPr/>
            </p:nvGrpSpPr>
            <p:grpSpPr>
              <a:xfrm>
                <a:off x="9319" y="7881"/>
                <a:ext cx="168" cy="167"/>
                <a:chOff x="2520" y="14113"/>
                <a:chExt cx="143" cy="143"/>
              </a:xfrm>
            </p:grpSpPr>
            <p:cxnSp>
              <p:nvCxnSpPr>
                <p:cNvPr id="4009" name="Google Shape;4009;p15"/>
                <p:cNvCxnSpPr/>
                <p:nvPr/>
              </p:nvCxnSpPr>
              <p:spPr>
                <a:xfrm>
                  <a:off x="2593" y="14113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10" name="Google Shape;4010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11" name="Google Shape;4011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12" name="Google Shape;4012;p15"/>
              <p:cNvGrpSpPr/>
              <p:nvPr/>
            </p:nvGrpSpPr>
            <p:grpSpPr>
              <a:xfrm>
                <a:off x="9992" y="7881"/>
                <a:ext cx="170" cy="167"/>
                <a:chOff x="2519" y="14113"/>
                <a:chExt cx="145" cy="143"/>
              </a:xfrm>
            </p:grpSpPr>
            <p:cxnSp>
              <p:nvCxnSpPr>
                <p:cNvPr id="4013" name="Google Shape;4013;p15"/>
                <p:cNvCxnSpPr/>
                <p:nvPr/>
              </p:nvCxnSpPr>
              <p:spPr>
                <a:xfrm>
                  <a:off x="2591" y="14113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14" name="Google Shape;4014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15" name="Google Shape;4015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16" name="Google Shape;4016;p15"/>
              <p:cNvGrpSpPr/>
              <p:nvPr/>
            </p:nvGrpSpPr>
            <p:grpSpPr>
              <a:xfrm>
                <a:off x="4941" y="7881"/>
                <a:ext cx="168" cy="167"/>
                <a:chOff x="2521" y="14113"/>
                <a:chExt cx="144" cy="143"/>
              </a:xfrm>
            </p:grpSpPr>
            <p:cxnSp>
              <p:nvCxnSpPr>
                <p:cNvPr id="4017" name="Google Shape;4017;p15"/>
                <p:cNvCxnSpPr/>
                <p:nvPr/>
              </p:nvCxnSpPr>
              <p:spPr>
                <a:xfrm>
                  <a:off x="2594" y="14113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18" name="Google Shape;4018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19" name="Google Shape;4019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20" name="Google Shape;4020;p15"/>
              <p:cNvGrpSpPr/>
              <p:nvPr/>
            </p:nvGrpSpPr>
            <p:grpSpPr>
              <a:xfrm>
                <a:off x="9655" y="7881"/>
                <a:ext cx="169" cy="167"/>
                <a:chOff x="2519" y="14113"/>
                <a:chExt cx="144" cy="143"/>
              </a:xfrm>
            </p:grpSpPr>
            <p:cxnSp>
              <p:nvCxnSpPr>
                <p:cNvPr id="4021" name="Google Shape;4021;p15"/>
                <p:cNvCxnSpPr/>
                <p:nvPr/>
              </p:nvCxnSpPr>
              <p:spPr>
                <a:xfrm>
                  <a:off x="2591" y="14113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22" name="Google Shape;4022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23" name="Google Shape;4023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24" name="Google Shape;4024;p15"/>
              <p:cNvGrpSpPr/>
              <p:nvPr/>
            </p:nvGrpSpPr>
            <p:grpSpPr>
              <a:xfrm>
                <a:off x="8982" y="7881"/>
                <a:ext cx="168" cy="167"/>
                <a:chOff x="2519" y="14113"/>
                <a:chExt cx="144" cy="143"/>
              </a:xfrm>
            </p:grpSpPr>
            <p:cxnSp>
              <p:nvCxnSpPr>
                <p:cNvPr id="4025" name="Google Shape;4025;p15"/>
                <p:cNvCxnSpPr/>
                <p:nvPr/>
              </p:nvCxnSpPr>
              <p:spPr>
                <a:xfrm>
                  <a:off x="2592" y="14113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26" name="Google Shape;4026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27" name="Google Shape;4027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28" name="Google Shape;4028;p15"/>
              <p:cNvGrpSpPr/>
              <p:nvPr/>
            </p:nvGrpSpPr>
            <p:grpSpPr>
              <a:xfrm>
                <a:off x="8309" y="7881"/>
                <a:ext cx="168" cy="167"/>
                <a:chOff x="2520" y="14113"/>
                <a:chExt cx="144" cy="143"/>
              </a:xfrm>
            </p:grpSpPr>
            <p:cxnSp>
              <p:nvCxnSpPr>
                <p:cNvPr id="4029" name="Google Shape;4029;p15"/>
                <p:cNvCxnSpPr/>
                <p:nvPr/>
              </p:nvCxnSpPr>
              <p:spPr>
                <a:xfrm>
                  <a:off x="2593" y="14113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30" name="Google Shape;4030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31" name="Google Shape;4031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32" name="Google Shape;4032;p15"/>
              <p:cNvGrpSpPr/>
              <p:nvPr/>
            </p:nvGrpSpPr>
            <p:grpSpPr>
              <a:xfrm>
                <a:off x="7634" y="7881"/>
                <a:ext cx="168" cy="167"/>
                <a:chOff x="2519" y="14113"/>
                <a:chExt cx="144" cy="143"/>
              </a:xfrm>
            </p:grpSpPr>
            <p:cxnSp>
              <p:nvCxnSpPr>
                <p:cNvPr id="4033" name="Google Shape;4033;p15"/>
                <p:cNvCxnSpPr/>
                <p:nvPr/>
              </p:nvCxnSpPr>
              <p:spPr>
                <a:xfrm>
                  <a:off x="2592" y="14113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34" name="Google Shape;4034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35" name="Google Shape;4035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36" name="Google Shape;4036;p15"/>
              <p:cNvGrpSpPr/>
              <p:nvPr/>
            </p:nvGrpSpPr>
            <p:grpSpPr>
              <a:xfrm>
                <a:off x="6962" y="7881"/>
                <a:ext cx="167" cy="167"/>
                <a:chOff x="2521" y="14113"/>
                <a:chExt cx="142" cy="143"/>
              </a:xfrm>
            </p:grpSpPr>
            <p:cxnSp>
              <p:nvCxnSpPr>
                <p:cNvPr id="4037" name="Google Shape;4037;p15"/>
                <p:cNvCxnSpPr/>
                <p:nvPr/>
              </p:nvCxnSpPr>
              <p:spPr>
                <a:xfrm>
                  <a:off x="2593" y="14113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38" name="Google Shape;4038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39" name="Google Shape;4039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40" name="Google Shape;4040;p15"/>
              <p:cNvGrpSpPr/>
              <p:nvPr/>
            </p:nvGrpSpPr>
            <p:grpSpPr>
              <a:xfrm>
                <a:off x="6287" y="7881"/>
                <a:ext cx="169" cy="167"/>
                <a:chOff x="2520" y="14113"/>
                <a:chExt cx="144" cy="143"/>
              </a:xfrm>
            </p:grpSpPr>
            <p:cxnSp>
              <p:nvCxnSpPr>
                <p:cNvPr id="4041" name="Google Shape;4041;p15"/>
                <p:cNvCxnSpPr/>
                <p:nvPr/>
              </p:nvCxnSpPr>
              <p:spPr>
                <a:xfrm>
                  <a:off x="2592" y="14113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42" name="Google Shape;4042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43" name="Google Shape;4043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44" name="Google Shape;4044;p15"/>
              <p:cNvGrpSpPr/>
              <p:nvPr/>
            </p:nvGrpSpPr>
            <p:grpSpPr>
              <a:xfrm>
                <a:off x="5276" y="7543"/>
                <a:ext cx="170" cy="168"/>
                <a:chOff x="2520" y="14112"/>
                <a:chExt cx="145" cy="144"/>
              </a:xfrm>
            </p:grpSpPr>
            <p:cxnSp>
              <p:nvCxnSpPr>
                <p:cNvPr id="4045" name="Google Shape;4045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46" name="Google Shape;4046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47" name="Google Shape;4047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48" name="Google Shape;4048;p15"/>
              <p:cNvGrpSpPr/>
              <p:nvPr/>
            </p:nvGrpSpPr>
            <p:grpSpPr>
              <a:xfrm>
                <a:off x="5949" y="7543"/>
                <a:ext cx="170" cy="168"/>
                <a:chOff x="2519" y="14112"/>
                <a:chExt cx="145" cy="144"/>
              </a:xfrm>
            </p:grpSpPr>
            <p:cxnSp>
              <p:nvCxnSpPr>
                <p:cNvPr id="4049" name="Google Shape;4049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50" name="Google Shape;4050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51" name="Google Shape;4051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52" name="Google Shape;4052;p15"/>
              <p:cNvGrpSpPr/>
              <p:nvPr/>
            </p:nvGrpSpPr>
            <p:grpSpPr>
              <a:xfrm>
                <a:off x="6624" y="7543"/>
                <a:ext cx="170" cy="168"/>
                <a:chOff x="2520" y="14112"/>
                <a:chExt cx="145" cy="144"/>
              </a:xfrm>
            </p:grpSpPr>
            <p:cxnSp>
              <p:nvCxnSpPr>
                <p:cNvPr id="4053" name="Google Shape;405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54" name="Google Shape;4054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55" name="Google Shape;4055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56" name="Google Shape;4056;p15"/>
              <p:cNvGrpSpPr/>
              <p:nvPr/>
            </p:nvGrpSpPr>
            <p:grpSpPr>
              <a:xfrm>
                <a:off x="7299" y="7543"/>
                <a:ext cx="168" cy="168"/>
                <a:chOff x="2521" y="14112"/>
                <a:chExt cx="144" cy="144"/>
              </a:xfrm>
            </p:grpSpPr>
            <p:cxnSp>
              <p:nvCxnSpPr>
                <p:cNvPr id="4057" name="Google Shape;4057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58" name="Google Shape;4058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59" name="Google Shape;4059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60" name="Google Shape;4060;p15"/>
              <p:cNvGrpSpPr/>
              <p:nvPr/>
            </p:nvGrpSpPr>
            <p:grpSpPr>
              <a:xfrm>
                <a:off x="7972" y="7543"/>
                <a:ext cx="167" cy="168"/>
                <a:chOff x="2520" y="14112"/>
                <a:chExt cx="143" cy="144"/>
              </a:xfrm>
            </p:grpSpPr>
            <p:cxnSp>
              <p:nvCxnSpPr>
                <p:cNvPr id="4061" name="Google Shape;4061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62" name="Google Shape;4062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63" name="Google Shape;4063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64" name="Google Shape;4064;p15"/>
              <p:cNvGrpSpPr/>
              <p:nvPr/>
            </p:nvGrpSpPr>
            <p:grpSpPr>
              <a:xfrm>
                <a:off x="8647" y="7543"/>
                <a:ext cx="167" cy="168"/>
                <a:chOff x="2521" y="14112"/>
                <a:chExt cx="143" cy="144"/>
              </a:xfrm>
            </p:grpSpPr>
            <p:cxnSp>
              <p:nvCxnSpPr>
                <p:cNvPr id="4065" name="Google Shape;4065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66" name="Google Shape;4066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67" name="Google Shape;4067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68" name="Google Shape;4068;p15"/>
              <p:cNvGrpSpPr/>
              <p:nvPr/>
            </p:nvGrpSpPr>
            <p:grpSpPr>
              <a:xfrm>
                <a:off x="9319" y="7543"/>
                <a:ext cx="168" cy="168"/>
                <a:chOff x="2520" y="14112"/>
                <a:chExt cx="143" cy="144"/>
              </a:xfrm>
            </p:grpSpPr>
            <p:cxnSp>
              <p:nvCxnSpPr>
                <p:cNvPr id="4069" name="Google Shape;4069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70" name="Google Shape;4070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71" name="Google Shape;4071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72" name="Google Shape;4072;p15"/>
              <p:cNvGrpSpPr/>
              <p:nvPr/>
            </p:nvGrpSpPr>
            <p:grpSpPr>
              <a:xfrm>
                <a:off x="9992" y="7543"/>
                <a:ext cx="170" cy="168"/>
                <a:chOff x="2519" y="14112"/>
                <a:chExt cx="145" cy="144"/>
              </a:xfrm>
            </p:grpSpPr>
            <p:cxnSp>
              <p:nvCxnSpPr>
                <p:cNvPr id="4073" name="Google Shape;4073;p15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74" name="Google Shape;4074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75" name="Google Shape;4075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76" name="Google Shape;4076;p15"/>
              <p:cNvGrpSpPr/>
              <p:nvPr/>
            </p:nvGrpSpPr>
            <p:grpSpPr>
              <a:xfrm>
                <a:off x="4941" y="7543"/>
                <a:ext cx="168" cy="168"/>
                <a:chOff x="2521" y="14112"/>
                <a:chExt cx="144" cy="144"/>
              </a:xfrm>
            </p:grpSpPr>
            <p:cxnSp>
              <p:nvCxnSpPr>
                <p:cNvPr id="4077" name="Google Shape;4077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78" name="Google Shape;4078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79" name="Google Shape;4079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80" name="Google Shape;4080;p15"/>
              <p:cNvGrpSpPr/>
              <p:nvPr/>
            </p:nvGrpSpPr>
            <p:grpSpPr>
              <a:xfrm>
                <a:off x="9655" y="7543"/>
                <a:ext cx="169" cy="168"/>
                <a:chOff x="2519" y="14112"/>
                <a:chExt cx="144" cy="144"/>
              </a:xfrm>
            </p:grpSpPr>
            <p:cxnSp>
              <p:nvCxnSpPr>
                <p:cNvPr id="4081" name="Google Shape;4081;p15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82" name="Google Shape;4082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83" name="Google Shape;4083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84" name="Google Shape;4084;p15"/>
              <p:cNvGrpSpPr/>
              <p:nvPr/>
            </p:nvGrpSpPr>
            <p:grpSpPr>
              <a:xfrm>
                <a:off x="8982" y="7543"/>
                <a:ext cx="168" cy="168"/>
                <a:chOff x="2519" y="14112"/>
                <a:chExt cx="144" cy="144"/>
              </a:xfrm>
            </p:grpSpPr>
            <p:cxnSp>
              <p:nvCxnSpPr>
                <p:cNvPr id="4085" name="Google Shape;4085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86" name="Google Shape;4086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87" name="Google Shape;4087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88" name="Google Shape;4088;p15"/>
              <p:cNvGrpSpPr/>
              <p:nvPr/>
            </p:nvGrpSpPr>
            <p:grpSpPr>
              <a:xfrm>
                <a:off x="8309" y="7543"/>
                <a:ext cx="168" cy="168"/>
                <a:chOff x="2520" y="14112"/>
                <a:chExt cx="144" cy="144"/>
              </a:xfrm>
            </p:grpSpPr>
            <p:cxnSp>
              <p:nvCxnSpPr>
                <p:cNvPr id="4089" name="Google Shape;4089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90" name="Google Shape;4090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91" name="Google Shape;4091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92" name="Google Shape;4092;p15"/>
              <p:cNvGrpSpPr/>
              <p:nvPr/>
            </p:nvGrpSpPr>
            <p:grpSpPr>
              <a:xfrm>
                <a:off x="7634" y="7543"/>
                <a:ext cx="168" cy="168"/>
                <a:chOff x="2519" y="14112"/>
                <a:chExt cx="144" cy="144"/>
              </a:xfrm>
            </p:grpSpPr>
            <p:cxnSp>
              <p:nvCxnSpPr>
                <p:cNvPr id="4093" name="Google Shape;4093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94" name="Google Shape;4094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95" name="Google Shape;4095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096" name="Google Shape;4096;p15"/>
              <p:cNvGrpSpPr/>
              <p:nvPr/>
            </p:nvGrpSpPr>
            <p:grpSpPr>
              <a:xfrm>
                <a:off x="6962" y="7543"/>
                <a:ext cx="167" cy="168"/>
                <a:chOff x="2521" y="14112"/>
                <a:chExt cx="142" cy="144"/>
              </a:xfrm>
            </p:grpSpPr>
            <p:cxnSp>
              <p:nvCxnSpPr>
                <p:cNvPr id="4097" name="Google Shape;4097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98" name="Google Shape;4098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099" name="Google Shape;4099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00" name="Google Shape;4100;p15"/>
              <p:cNvGrpSpPr/>
              <p:nvPr/>
            </p:nvGrpSpPr>
            <p:grpSpPr>
              <a:xfrm>
                <a:off x="6287" y="7543"/>
                <a:ext cx="169" cy="168"/>
                <a:chOff x="2520" y="14112"/>
                <a:chExt cx="144" cy="144"/>
              </a:xfrm>
            </p:grpSpPr>
            <p:cxnSp>
              <p:nvCxnSpPr>
                <p:cNvPr id="4101" name="Google Shape;4101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02" name="Google Shape;4102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03" name="Google Shape;4103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04" name="Google Shape;4104;p15"/>
              <p:cNvGrpSpPr/>
              <p:nvPr/>
            </p:nvGrpSpPr>
            <p:grpSpPr>
              <a:xfrm>
                <a:off x="7299" y="7206"/>
                <a:ext cx="168" cy="168"/>
                <a:chOff x="2521" y="14112"/>
                <a:chExt cx="144" cy="144"/>
              </a:xfrm>
            </p:grpSpPr>
            <p:cxnSp>
              <p:nvCxnSpPr>
                <p:cNvPr id="4105" name="Google Shape;4105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06" name="Google Shape;4106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07" name="Google Shape;4107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08" name="Google Shape;4108;p15"/>
              <p:cNvGrpSpPr/>
              <p:nvPr/>
            </p:nvGrpSpPr>
            <p:grpSpPr>
              <a:xfrm>
                <a:off x="7972" y="7206"/>
                <a:ext cx="167" cy="168"/>
                <a:chOff x="2520" y="14112"/>
                <a:chExt cx="143" cy="144"/>
              </a:xfrm>
            </p:grpSpPr>
            <p:cxnSp>
              <p:nvCxnSpPr>
                <p:cNvPr id="4109" name="Google Shape;4109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10" name="Google Shape;4110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11" name="Google Shape;4111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12" name="Google Shape;4112;p15"/>
              <p:cNvGrpSpPr/>
              <p:nvPr/>
            </p:nvGrpSpPr>
            <p:grpSpPr>
              <a:xfrm>
                <a:off x="8647" y="7206"/>
                <a:ext cx="167" cy="168"/>
                <a:chOff x="2521" y="14112"/>
                <a:chExt cx="143" cy="144"/>
              </a:xfrm>
            </p:grpSpPr>
            <p:cxnSp>
              <p:nvCxnSpPr>
                <p:cNvPr id="4113" name="Google Shape;4113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14" name="Google Shape;4114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15" name="Google Shape;4115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16" name="Google Shape;4116;p15"/>
              <p:cNvGrpSpPr/>
              <p:nvPr/>
            </p:nvGrpSpPr>
            <p:grpSpPr>
              <a:xfrm>
                <a:off x="9319" y="7206"/>
                <a:ext cx="168" cy="168"/>
                <a:chOff x="2520" y="14112"/>
                <a:chExt cx="143" cy="144"/>
              </a:xfrm>
            </p:grpSpPr>
            <p:cxnSp>
              <p:nvCxnSpPr>
                <p:cNvPr id="4117" name="Google Shape;4117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18" name="Google Shape;4118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19" name="Google Shape;4119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20" name="Google Shape;4120;p15"/>
              <p:cNvGrpSpPr/>
              <p:nvPr/>
            </p:nvGrpSpPr>
            <p:grpSpPr>
              <a:xfrm>
                <a:off x="9992" y="7206"/>
                <a:ext cx="170" cy="168"/>
                <a:chOff x="2519" y="14112"/>
                <a:chExt cx="145" cy="144"/>
              </a:xfrm>
            </p:grpSpPr>
            <p:cxnSp>
              <p:nvCxnSpPr>
                <p:cNvPr id="4121" name="Google Shape;4121;p15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22" name="Google Shape;4122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23" name="Google Shape;4123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24" name="Google Shape;4124;p15"/>
              <p:cNvGrpSpPr/>
              <p:nvPr/>
            </p:nvGrpSpPr>
            <p:grpSpPr>
              <a:xfrm>
                <a:off x="9655" y="7206"/>
                <a:ext cx="169" cy="168"/>
                <a:chOff x="2519" y="14112"/>
                <a:chExt cx="144" cy="144"/>
              </a:xfrm>
            </p:grpSpPr>
            <p:cxnSp>
              <p:nvCxnSpPr>
                <p:cNvPr id="4125" name="Google Shape;4125;p15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26" name="Google Shape;4126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27" name="Google Shape;4127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28" name="Google Shape;4128;p15"/>
              <p:cNvGrpSpPr/>
              <p:nvPr/>
            </p:nvGrpSpPr>
            <p:grpSpPr>
              <a:xfrm>
                <a:off x="8982" y="7206"/>
                <a:ext cx="168" cy="168"/>
                <a:chOff x="2519" y="14112"/>
                <a:chExt cx="144" cy="144"/>
              </a:xfrm>
            </p:grpSpPr>
            <p:cxnSp>
              <p:nvCxnSpPr>
                <p:cNvPr id="4129" name="Google Shape;4129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30" name="Google Shape;4130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31" name="Google Shape;4131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32" name="Google Shape;4132;p15"/>
              <p:cNvGrpSpPr/>
              <p:nvPr/>
            </p:nvGrpSpPr>
            <p:grpSpPr>
              <a:xfrm>
                <a:off x="8309" y="7206"/>
                <a:ext cx="168" cy="168"/>
                <a:chOff x="2520" y="14112"/>
                <a:chExt cx="144" cy="144"/>
              </a:xfrm>
            </p:grpSpPr>
            <p:cxnSp>
              <p:nvCxnSpPr>
                <p:cNvPr id="4133" name="Google Shape;4133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34" name="Google Shape;4134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35" name="Google Shape;4135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36" name="Google Shape;4136;p15"/>
              <p:cNvGrpSpPr/>
              <p:nvPr/>
            </p:nvGrpSpPr>
            <p:grpSpPr>
              <a:xfrm>
                <a:off x="7634" y="7206"/>
                <a:ext cx="168" cy="168"/>
                <a:chOff x="2519" y="14112"/>
                <a:chExt cx="144" cy="144"/>
              </a:xfrm>
            </p:grpSpPr>
            <p:cxnSp>
              <p:nvCxnSpPr>
                <p:cNvPr id="4137" name="Google Shape;4137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38" name="Google Shape;4138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39" name="Google Shape;4139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40" name="Google Shape;4140;p15"/>
              <p:cNvGrpSpPr/>
              <p:nvPr/>
            </p:nvGrpSpPr>
            <p:grpSpPr>
              <a:xfrm>
                <a:off x="5276" y="7206"/>
                <a:ext cx="170" cy="168"/>
                <a:chOff x="2520" y="14112"/>
                <a:chExt cx="145" cy="144"/>
              </a:xfrm>
            </p:grpSpPr>
            <p:cxnSp>
              <p:nvCxnSpPr>
                <p:cNvPr id="4141" name="Google Shape;4141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42" name="Google Shape;4142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43" name="Google Shape;4143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44" name="Google Shape;4144;p15"/>
              <p:cNvGrpSpPr/>
              <p:nvPr/>
            </p:nvGrpSpPr>
            <p:grpSpPr>
              <a:xfrm>
                <a:off x="5949" y="7206"/>
                <a:ext cx="170" cy="168"/>
                <a:chOff x="2519" y="14112"/>
                <a:chExt cx="145" cy="144"/>
              </a:xfrm>
            </p:grpSpPr>
            <p:cxnSp>
              <p:nvCxnSpPr>
                <p:cNvPr id="4145" name="Google Shape;4145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46" name="Google Shape;4146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47" name="Google Shape;4147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48" name="Google Shape;4148;p15"/>
              <p:cNvGrpSpPr/>
              <p:nvPr/>
            </p:nvGrpSpPr>
            <p:grpSpPr>
              <a:xfrm>
                <a:off x="6624" y="7206"/>
                <a:ext cx="170" cy="168"/>
                <a:chOff x="2520" y="14112"/>
                <a:chExt cx="145" cy="144"/>
              </a:xfrm>
            </p:grpSpPr>
            <p:cxnSp>
              <p:nvCxnSpPr>
                <p:cNvPr id="4149" name="Google Shape;4149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50" name="Google Shape;4150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51" name="Google Shape;4151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52" name="Google Shape;4152;p15"/>
              <p:cNvGrpSpPr/>
              <p:nvPr/>
            </p:nvGrpSpPr>
            <p:grpSpPr>
              <a:xfrm>
                <a:off x="3929" y="7206"/>
                <a:ext cx="173" cy="168"/>
                <a:chOff x="2520" y="14112"/>
                <a:chExt cx="148" cy="144"/>
              </a:xfrm>
            </p:grpSpPr>
            <p:cxnSp>
              <p:nvCxnSpPr>
                <p:cNvPr id="4153" name="Google Shape;4153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54" name="Google Shape;4154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55" name="Google Shape;4155;p15"/>
                <p:cNvCxnSpPr/>
                <p:nvPr/>
              </p:nvCxnSpPr>
              <p:spPr>
                <a:xfrm>
                  <a:off x="2668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56" name="Google Shape;4156;p15"/>
              <p:cNvGrpSpPr/>
              <p:nvPr/>
            </p:nvGrpSpPr>
            <p:grpSpPr>
              <a:xfrm>
                <a:off x="3929" y="7543"/>
                <a:ext cx="173" cy="168"/>
                <a:chOff x="2520" y="14112"/>
                <a:chExt cx="148" cy="144"/>
              </a:xfrm>
            </p:grpSpPr>
            <p:cxnSp>
              <p:nvCxnSpPr>
                <p:cNvPr id="4157" name="Google Shape;4157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58" name="Google Shape;4158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59" name="Google Shape;4159;p15"/>
                <p:cNvCxnSpPr/>
                <p:nvPr/>
              </p:nvCxnSpPr>
              <p:spPr>
                <a:xfrm>
                  <a:off x="2668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60" name="Google Shape;4160;p15"/>
              <p:cNvGrpSpPr/>
              <p:nvPr/>
            </p:nvGrpSpPr>
            <p:grpSpPr>
              <a:xfrm>
                <a:off x="3929" y="7881"/>
                <a:ext cx="173" cy="167"/>
                <a:chOff x="2520" y="14113"/>
                <a:chExt cx="148" cy="143"/>
              </a:xfrm>
            </p:grpSpPr>
            <p:cxnSp>
              <p:nvCxnSpPr>
                <p:cNvPr id="4161" name="Google Shape;4161;p15"/>
                <p:cNvCxnSpPr/>
                <p:nvPr/>
              </p:nvCxnSpPr>
              <p:spPr>
                <a:xfrm>
                  <a:off x="2593" y="14113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62" name="Google Shape;4162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63" name="Google Shape;4163;p15"/>
                <p:cNvCxnSpPr/>
                <p:nvPr/>
              </p:nvCxnSpPr>
              <p:spPr>
                <a:xfrm>
                  <a:off x="2668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64" name="Google Shape;4164;p15"/>
              <p:cNvGrpSpPr/>
              <p:nvPr/>
            </p:nvGrpSpPr>
            <p:grpSpPr>
              <a:xfrm>
                <a:off x="3929" y="8218"/>
                <a:ext cx="173" cy="168"/>
                <a:chOff x="2520" y="14113"/>
                <a:chExt cx="148" cy="144"/>
              </a:xfrm>
            </p:grpSpPr>
            <p:cxnSp>
              <p:nvCxnSpPr>
                <p:cNvPr id="4165" name="Google Shape;4165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66" name="Google Shape;4166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67" name="Google Shape;4167;p15"/>
                <p:cNvCxnSpPr/>
                <p:nvPr/>
              </p:nvCxnSpPr>
              <p:spPr>
                <a:xfrm>
                  <a:off x="2668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68" name="Google Shape;4168;p15"/>
              <p:cNvGrpSpPr/>
              <p:nvPr/>
            </p:nvGrpSpPr>
            <p:grpSpPr>
              <a:xfrm>
                <a:off x="3256" y="7206"/>
                <a:ext cx="168" cy="168"/>
                <a:chOff x="2521" y="14112"/>
                <a:chExt cx="144" cy="144"/>
              </a:xfrm>
            </p:grpSpPr>
            <p:cxnSp>
              <p:nvCxnSpPr>
                <p:cNvPr id="4169" name="Google Shape;4169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70" name="Google Shape;4170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71" name="Google Shape;4171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72" name="Google Shape;4172;p15"/>
              <p:cNvGrpSpPr/>
              <p:nvPr/>
            </p:nvGrpSpPr>
            <p:grpSpPr>
              <a:xfrm>
                <a:off x="3256" y="7543"/>
                <a:ext cx="168" cy="168"/>
                <a:chOff x="2521" y="14112"/>
                <a:chExt cx="144" cy="144"/>
              </a:xfrm>
            </p:grpSpPr>
            <p:cxnSp>
              <p:nvCxnSpPr>
                <p:cNvPr id="4173" name="Google Shape;4173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74" name="Google Shape;4174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75" name="Google Shape;4175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76" name="Google Shape;4176;p15"/>
              <p:cNvGrpSpPr/>
              <p:nvPr/>
            </p:nvGrpSpPr>
            <p:grpSpPr>
              <a:xfrm>
                <a:off x="3256" y="7881"/>
                <a:ext cx="168" cy="167"/>
                <a:chOff x="2521" y="14113"/>
                <a:chExt cx="144" cy="143"/>
              </a:xfrm>
            </p:grpSpPr>
            <p:cxnSp>
              <p:nvCxnSpPr>
                <p:cNvPr id="4177" name="Google Shape;4177;p15"/>
                <p:cNvCxnSpPr/>
                <p:nvPr/>
              </p:nvCxnSpPr>
              <p:spPr>
                <a:xfrm>
                  <a:off x="2594" y="14113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78" name="Google Shape;4178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79" name="Google Shape;4179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80" name="Google Shape;4180;p15"/>
              <p:cNvGrpSpPr/>
              <p:nvPr/>
            </p:nvGrpSpPr>
            <p:grpSpPr>
              <a:xfrm>
                <a:off x="3256" y="8218"/>
                <a:ext cx="168" cy="168"/>
                <a:chOff x="2521" y="14113"/>
                <a:chExt cx="144" cy="144"/>
              </a:xfrm>
            </p:grpSpPr>
            <p:cxnSp>
              <p:nvCxnSpPr>
                <p:cNvPr id="4181" name="Google Shape;4181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82" name="Google Shape;4182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83" name="Google Shape;4183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84" name="Google Shape;4184;p15"/>
              <p:cNvGrpSpPr/>
              <p:nvPr/>
            </p:nvGrpSpPr>
            <p:grpSpPr>
              <a:xfrm>
                <a:off x="4604" y="7206"/>
                <a:ext cx="167" cy="168"/>
                <a:chOff x="2521" y="14112"/>
                <a:chExt cx="143" cy="144"/>
              </a:xfrm>
            </p:grpSpPr>
            <p:cxnSp>
              <p:nvCxnSpPr>
                <p:cNvPr id="4185" name="Google Shape;4185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86" name="Google Shape;4186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87" name="Google Shape;4187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88" name="Google Shape;4188;p15"/>
              <p:cNvGrpSpPr/>
              <p:nvPr/>
            </p:nvGrpSpPr>
            <p:grpSpPr>
              <a:xfrm>
                <a:off x="4604" y="7543"/>
                <a:ext cx="167" cy="168"/>
                <a:chOff x="2521" y="14112"/>
                <a:chExt cx="143" cy="144"/>
              </a:xfrm>
            </p:grpSpPr>
            <p:cxnSp>
              <p:nvCxnSpPr>
                <p:cNvPr id="4189" name="Google Shape;4189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90" name="Google Shape;4190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91" name="Google Shape;4191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92" name="Google Shape;4192;p15"/>
              <p:cNvGrpSpPr/>
              <p:nvPr/>
            </p:nvGrpSpPr>
            <p:grpSpPr>
              <a:xfrm>
                <a:off x="4604" y="7881"/>
                <a:ext cx="167" cy="167"/>
                <a:chOff x="2521" y="14113"/>
                <a:chExt cx="143" cy="143"/>
              </a:xfrm>
            </p:grpSpPr>
            <p:cxnSp>
              <p:nvCxnSpPr>
                <p:cNvPr id="4193" name="Google Shape;4193;p15"/>
                <p:cNvCxnSpPr/>
                <p:nvPr/>
              </p:nvCxnSpPr>
              <p:spPr>
                <a:xfrm>
                  <a:off x="2594" y="14113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94" name="Google Shape;4194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95" name="Google Shape;4195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196" name="Google Shape;4196;p15"/>
              <p:cNvGrpSpPr/>
              <p:nvPr/>
            </p:nvGrpSpPr>
            <p:grpSpPr>
              <a:xfrm>
                <a:off x="4604" y="8218"/>
                <a:ext cx="167" cy="168"/>
                <a:chOff x="2521" y="14113"/>
                <a:chExt cx="143" cy="144"/>
              </a:xfrm>
            </p:grpSpPr>
            <p:cxnSp>
              <p:nvCxnSpPr>
                <p:cNvPr id="4197" name="Google Shape;4197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98" name="Google Shape;4198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199" name="Google Shape;4199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4200" name="Google Shape;4200;p15"/>
              <p:cNvCxnSpPr/>
              <p:nvPr/>
            </p:nvCxnSpPr>
            <p:spPr>
              <a:xfrm>
                <a:off x="2161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4201" name="Google Shape;4201;p15"/>
              <p:cNvGrpSpPr/>
              <p:nvPr/>
            </p:nvGrpSpPr>
            <p:grpSpPr>
              <a:xfrm>
                <a:off x="2249" y="7206"/>
                <a:ext cx="165" cy="168"/>
                <a:chOff x="2524" y="14112"/>
                <a:chExt cx="141" cy="144"/>
              </a:xfrm>
            </p:grpSpPr>
            <p:cxnSp>
              <p:nvCxnSpPr>
                <p:cNvPr id="4202" name="Google Shape;4202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03" name="Google Shape;4203;p15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04" name="Google Shape;4204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205" name="Google Shape;4205;p15"/>
              <p:cNvGrpSpPr/>
              <p:nvPr/>
            </p:nvGrpSpPr>
            <p:grpSpPr>
              <a:xfrm>
                <a:off x="2249" y="7543"/>
                <a:ext cx="165" cy="168"/>
                <a:chOff x="2524" y="14112"/>
                <a:chExt cx="141" cy="144"/>
              </a:xfrm>
            </p:grpSpPr>
            <p:cxnSp>
              <p:nvCxnSpPr>
                <p:cNvPr id="4206" name="Google Shape;4206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07" name="Google Shape;4207;p15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08" name="Google Shape;4208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4209" name="Google Shape;4209;p15"/>
              <p:cNvCxnSpPr/>
              <p:nvPr/>
            </p:nvCxnSpPr>
            <p:spPr>
              <a:xfrm>
                <a:off x="2501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10" name="Google Shape;4210;p15"/>
              <p:cNvCxnSpPr/>
              <p:nvPr/>
            </p:nvCxnSpPr>
            <p:spPr>
              <a:xfrm>
                <a:off x="2836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4211" name="Google Shape;4211;p15"/>
              <p:cNvGrpSpPr/>
              <p:nvPr/>
            </p:nvGrpSpPr>
            <p:grpSpPr>
              <a:xfrm>
                <a:off x="2581" y="7206"/>
                <a:ext cx="170" cy="168"/>
                <a:chOff x="2520" y="14112"/>
                <a:chExt cx="145" cy="144"/>
              </a:xfrm>
            </p:grpSpPr>
            <p:cxnSp>
              <p:nvCxnSpPr>
                <p:cNvPr id="4212" name="Google Shape;4212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13" name="Google Shape;4213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14" name="Google Shape;4214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215" name="Google Shape;4215;p15"/>
              <p:cNvGrpSpPr/>
              <p:nvPr/>
            </p:nvGrpSpPr>
            <p:grpSpPr>
              <a:xfrm>
                <a:off x="2581" y="7543"/>
                <a:ext cx="170" cy="168"/>
                <a:chOff x="2520" y="14112"/>
                <a:chExt cx="145" cy="144"/>
              </a:xfrm>
            </p:grpSpPr>
            <p:cxnSp>
              <p:nvCxnSpPr>
                <p:cNvPr id="4216" name="Google Shape;4216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17" name="Google Shape;4217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18" name="Google Shape;4218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219" name="Google Shape;4219;p15"/>
              <p:cNvGrpSpPr/>
              <p:nvPr/>
            </p:nvGrpSpPr>
            <p:grpSpPr>
              <a:xfrm>
                <a:off x="2581" y="7881"/>
                <a:ext cx="170" cy="167"/>
                <a:chOff x="2520" y="14113"/>
                <a:chExt cx="145" cy="143"/>
              </a:xfrm>
            </p:grpSpPr>
            <p:cxnSp>
              <p:nvCxnSpPr>
                <p:cNvPr id="4220" name="Google Shape;4220;p15"/>
                <p:cNvCxnSpPr/>
                <p:nvPr/>
              </p:nvCxnSpPr>
              <p:spPr>
                <a:xfrm>
                  <a:off x="2593" y="14113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21" name="Google Shape;4221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22" name="Google Shape;4222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223" name="Google Shape;4223;p15"/>
              <p:cNvGrpSpPr/>
              <p:nvPr/>
            </p:nvGrpSpPr>
            <p:grpSpPr>
              <a:xfrm>
                <a:off x="2581" y="8218"/>
                <a:ext cx="170" cy="168"/>
                <a:chOff x="2520" y="14113"/>
                <a:chExt cx="145" cy="144"/>
              </a:xfrm>
            </p:grpSpPr>
            <p:cxnSp>
              <p:nvCxnSpPr>
                <p:cNvPr id="4224" name="Google Shape;4224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25" name="Google Shape;4225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26" name="Google Shape;4226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227" name="Google Shape;4227;p15"/>
              <p:cNvGrpSpPr/>
              <p:nvPr/>
            </p:nvGrpSpPr>
            <p:grpSpPr>
              <a:xfrm>
                <a:off x="2249" y="7881"/>
                <a:ext cx="165" cy="167"/>
                <a:chOff x="2524" y="14113"/>
                <a:chExt cx="141" cy="143"/>
              </a:xfrm>
            </p:grpSpPr>
            <p:cxnSp>
              <p:nvCxnSpPr>
                <p:cNvPr id="4228" name="Google Shape;4228;p15"/>
                <p:cNvCxnSpPr/>
                <p:nvPr/>
              </p:nvCxnSpPr>
              <p:spPr>
                <a:xfrm>
                  <a:off x="2594" y="14113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29" name="Google Shape;4229;p15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30" name="Google Shape;4230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231" name="Google Shape;4231;p15"/>
              <p:cNvGrpSpPr/>
              <p:nvPr/>
            </p:nvGrpSpPr>
            <p:grpSpPr>
              <a:xfrm>
                <a:off x="2249" y="8218"/>
                <a:ext cx="165" cy="168"/>
                <a:chOff x="2524" y="14113"/>
                <a:chExt cx="141" cy="144"/>
              </a:xfrm>
            </p:grpSpPr>
            <p:cxnSp>
              <p:nvCxnSpPr>
                <p:cNvPr id="4232" name="Google Shape;4232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33" name="Google Shape;4233;p15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34" name="Google Shape;4234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4235" name="Google Shape;4235;p15"/>
              <p:cNvCxnSpPr/>
              <p:nvPr/>
            </p:nvCxnSpPr>
            <p:spPr>
              <a:xfrm>
                <a:off x="3846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36" name="Google Shape;4236;p15"/>
              <p:cNvCxnSpPr/>
              <p:nvPr/>
            </p:nvCxnSpPr>
            <p:spPr>
              <a:xfrm>
                <a:off x="4184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37" name="Google Shape;4237;p15"/>
              <p:cNvCxnSpPr/>
              <p:nvPr/>
            </p:nvCxnSpPr>
            <p:spPr>
              <a:xfrm>
                <a:off x="3171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38" name="Google Shape;4238;p15"/>
              <p:cNvCxnSpPr/>
              <p:nvPr/>
            </p:nvCxnSpPr>
            <p:spPr>
              <a:xfrm>
                <a:off x="3509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39" name="Google Shape;4239;p15"/>
              <p:cNvCxnSpPr/>
              <p:nvPr/>
            </p:nvCxnSpPr>
            <p:spPr>
              <a:xfrm>
                <a:off x="4519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40" name="Google Shape;4240;p15"/>
              <p:cNvCxnSpPr/>
              <p:nvPr/>
            </p:nvCxnSpPr>
            <p:spPr>
              <a:xfrm>
                <a:off x="4856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41" name="Google Shape;4241;p15"/>
              <p:cNvCxnSpPr/>
              <p:nvPr/>
            </p:nvCxnSpPr>
            <p:spPr>
              <a:xfrm>
                <a:off x="5191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42" name="Google Shape;4242;p15"/>
              <p:cNvCxnSpPr/>
              <p:nvPr/>
            </p:nvCxnSpPr>
            <p:spPr>
              <a:xfrm>
                <a:off x="5529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43" name="Google Shape;4243;p15"/>
              <p:cNvCxnSpPr/>
              <p:nvPr/>
            </p:nvCxnSpPr>
            <p:spPr>
              <a:xfrm>
                <a:off x="5866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44" name="Google Shape;4244;p15"/>
              <p:cNvCxnSpPr/>
              <p:nvPr/>
            </p:nvCxnSpPr>
            <p:spPr>
              <a:xfrm>
                <a:off x="6204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45" name="Google Shape;4245;p15"/>
              <p:cNvCxnSpPr/>
              <p:nvPr/>
            </p:nvCxnSpPr>
            <p:spPr>
              <a:xfrm>
                <a:off x="6539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46" name="Google Shape;4246;p15"/>
              <p:cNvCxnSpPr/>
              <p:nvPr/>
            </p:nvCxnSpPr>
            <p:spPr>
              <a:xfrm>
                <a:off x="6877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47" name="Google Shape;4247;p15"/>
              <p:cNvCxnSpPr/>
              <p:nvPr/>
            </p:nvCxnSpPr>
            <p:spPr>
              <a:xfrm>
                <a:off x="7214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48" name="Google Shape;4248;p15"/>
              <p:cNvCxnSpPr/>
              <p:nvPr/>
            </p:nvCxnSpPr>
            <p:spPr>
              <a:xfrm>
                <a:off x="7552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49" name="Google Shape;4249;p15"/>
              <p:cNvCxnSpPr/>
              <p:nvPr/>
            </p:nvCxnSpPr>
            <p:spPr>
              <a:xfrm>
                <a:off x="7887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50" name="Google Shape;4250;p15"/>
              <p:cNvCxnSpPr/>
              <p:nvPr/>
            </p:nvCxnSpPr>
            <p:spPr>
              <a:xfrm>
                <a:off x="8224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51" name="Google Shape;4251;p15"/>
              <p:cNvCxnSpPr/>
              <p:nvPr/>
            </p:nvCxnSpPr>
            <p:spPr>
              <a:xfrm>
                <a:off x="8562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52" name="Google Shape;4252;p15"/>
              <p:cNvCxnSpPr/>
              <p:nvPr/>
            </p:nvCxnSpPr>
            <p:spPr>
              <a:xfrm>
                <a:off x="8897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53" name="Google Shape;4253;p15"/>
              <p:cNvCxnSpPr/>
              <p:nvPr/>
            </p:nvCxnSpPr>
            <p:spPr>
              <a:xfrm>
                <a:off x="9234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54" name="Google Shape;4254;p15"/>
              <p:cNvCxnSpPr/>
              <p:nvPr/>
            </p:nvCxnSpPr>
            <p:spPr>
              <a:xfrm>
                <a:off x="9572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55" name="Google Shape;4255;p15"/>
              <p:cNvCxnSpPr/>
              <p:nvPr/>
            </p:nvCxnSpPr>
            <p:spPr>
              <a:xfrm>
                <a:off x="9909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56" name="Google Shape;4256;p15"/>
              <p:cNvCxnSpPr/>
              <p:nvPr/>
            </p:nvCxnSpPr>
            <p:spPr>
              <a:xfrm>
                <a:off x="10244" y="7036"/>
                <a:ext cx="0" cy="13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4257" name="Google Shape;4257;p15"/>
              <p:cNvGrpSpPr/>
              <p:nvPr/>
            </p:nvGrpSpPr>
            <p:grpSpPr>
              <a:xfrm>
                <a:off x="2919" y="7206"/>
                <a:ext cx="169" cy="168"/>
                <a:chOff x="2521" y="14112"/>
                <a:chExt cx="144" cy="144"/>
              </a:xfrm>
            </p:grpSpPr>
            <p:cxnSp>
              <p:nvCxnSpPr>
                <p:cNvPr id="4258" name="Google Shape;4258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59" name="Google Shape;4259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60" name="Google Shape;4260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261" name="Google Shape;4261;p15"/>
              <p:cNvGrpSpPr/>
              <p:nvPr/>
            </p:nvGrpSpPr>
            <p:grpSpPr>
              <a:xfrm>
                <a:off x="2919" y="7543"/>
                <a:ext cx="169" cy="168"/>
                <a:chOff x="2521" y="14112"/>
                <a:chExt cx="144" cy="144"/>
              </a:xfrm>
            </p:grpSpPr>
            <p:cxnSp>
              <p:nvCxnSpPr>
                <p:cNvPr id="4262" name="Google Shape;4262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63" name="Google Shape;4263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64" name="Google Shape;4264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265" name="Google Shape;4265;p15"/>
              <p:cNvGrpSpPr/>
              <p:nvPr/>
            </p:nvGrpSpPr>
            <p:grpSpPr>
              <a:xfrm>
                <a:off x="2919" y="7881"/>
                <a:ext cx="169" cy="167"/>
                <a:chOff x="2521" y="14113"/>
                <a:chExt cx="144" cy="143"/>
              </a:xfrm>
            </p:grpSpPr>
            <p:cxnSp>
              <p:nvCxnSpPr>
                <p:cNvPr id="4266" name="Google Shape;4266;p15"/>
                <p:cNvCxnSpPr/>
                <p:nvPr/>
              </p:nvCxnSpPr>
              <p:spPr>
                <a:xfrm>
                  <a:off x="2593" y="14113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67" name="Google Shape;4267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68" name="Google Shape;4268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269" name="Google Shape;4269;p15"/>
              <p:cNvGrpSpPr/>
              <p:nvPr/>
            </p:nvGrpSpPr>
            <p:grpSpPr>
              <a:xfrm>
                <a:off x="2919" y="8218"/>
                <a:ext cx="169" cy="168"/>
                <a:chOff x="2521" y="14113"/>
                <a:chExt cx="144" cy="144"/>
              </a:xfrm>
            </p:grpSpPr>
            <p:cxnSp>
              <p:nvCxnSpPr>
                <p:cNvPr id="4270" name="Google Shape;4270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71" name="Google Shape;4271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72" name="Google Shape;4272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273" name="Google Shape;4273;p15"/>
              <p:cNvGrpSpPr/>
              <p:nvPr/>
            </p:nvGrpSpPr>
            <p:grpSpPr>
              <a:xfrm>
                <a:off x="3597" y="7206"/>
                <a:ext cx="164" cy="168"/>
                <a:chOff x="2524" y="14112"/>
                <a:chExt cx="141" cy="144"/>
              </a:xfrm>
            </p:grpSpPr>
            <p:cxnSp>
              <p:nvCxnSpPr>
                <p:cNvPr id="4274" name="Google Shape;4274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75" name="Google Shape;4275;p15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76" name="Google Shape;4276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277" name="Google Shape;4277;p15"/>
              <p:cNvGrpSpPr/>
              <p:nvPr/>
            </p:nvGrpSpPr>
            <p:grpSpPr>
              <a:xfrm>
                <a:off x="3597" y="7543"/>
                <a:ext cx="164" cy="168"/>
                <a:chOff x="2524" y="14112"/>
                <a:chExt cx="141" cy="144"/>
              </a:xfrm>
            </p:grpSpPr>
            <p:cxnSp>
              <p:nvCxnSpPr>
                <p:cNvPr id="4278" name="Google Shape;4278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79" name="Google Shape;4279;p15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80" name="Google Shape;4280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281" name="Google Shape;4281;p15"/>
              <p:cNvGrpSpPr/>
              <p:nvPr/>
            </p:nvGrpSpPr>
            <p:grpSpPr>
              <a:xfrm>
                <a:off x="3597" y="7881"/>
                <a:ext cx="164" cy="167"/>
                <a:chOff x="2524" y="14113"/>
                <a:chExt cx="141" cy="143"/>
              </a:xfrm>
            </p:grpSpPr>
            <p:cxnSp>
              <p:nvCxnSpPr>
                <p:cNvPr id="4282" name="Google Shape;4282;p15"/>
                <p:cNvCxnSpPr/>
                <p:nvPr/>
              </p:nvCxnSpPr>
              <p:spPr>
                <a:xfrm>
                  <a:off x="2594" y="14113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83" name="Google Shape;4283;p15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84" name="Google Shape;4284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285" name="Google Shape;4285;p15"/>
              <p:cNvGrpSpPr/>
              <p:nvPr/>
            </p:nvGrpSpPr>
            <p:grpSpPr>
              <a:xfrm>
                <a:off x="3597" y="8218"/>
                <a:ext cx="164" cy="168"/>
                <a:chOff x="2524" y="14113"/>
                <a:chExt cx="141" cy="144"/>
              </a:xfrm>
            </p:grpSpPr>
            <p:cxnSp>
              <p:nvCxnSpPr>
                <p:cNvPr id="4286" name="Google Shape;4286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87" name="Google Shape;4287;p15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88" name="Google Shape;4288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289" name="Google Shape;4289;p15"/>
              <p:cNvGrpSpPr/>
              <p:nvPr/>
            </p:nvGrpSpPr>
            <p:grpSpPr>
              <a:xfrm>
                <a:off x="4266" y="7206"/>
                <a:ext cx="168" cy="168"/>
                <a:chOff x="2520" y="14112"/>
                <a:chExt cx="144" cy="144"/>
              </a:xfrm>
            </p:grpSpPr>
            <p:cxnSp>
              <p:nvCxnSpPr>
                <p:cNvPr id="4290" name="Google Shape;4290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91" name="Google Shape;4291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92" name="Google Shape;4292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293" name="Google Shape;4293;p15"/>
              <p:cNvGrpSpPr/>
              <p:nvPr/>
            </p:nvGrpSpPr>
            <p:grpSpPr>
              <a:xfrm>
                <a:off x="4266" y="7543"/>
                <a:ext cx="168" cy="168"/>
                <a:chOff x="2520" y="14112"/>
                <a:chExt cx="144" cy="144"/>
              </a:xfrm>
            </p:grpSpPr>
            <p:cxnSp>
              <p:nvCxnSpPr>
                <p:cNvPr id="4294" name="Google Shape;4294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95" name="Google Shape;4295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96" name="Google Shape;4296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297" name="Google Shape;4297;p15"/>
              <p:cNvGrpSpPr/>
              <p:nvPr/>
            </p:nvGrpSpPr>
            <p:grpSpPr>
              <a:xfrm>
                <a:off x="4266" y="7881"/>
                <a:ext cx="168" cy="167"/>
                <a:chOff x="2520" y="14113"/>
                <a:chExt cx="144" cy="143"/>
              </a:xfrm>
            </p:grpSpPr>
            <p:cxnSp>
              <p:nvCxnSpPr>
                <p:cNvPr id="4298" name="Google Shape;4298;p15"/>
                <p:cNvCxnSpPr/>
                <p:nvPr/>
              </p:nvCxnSpPr>
              <p:spPr>
                <a:xfrm>
                  <a:off x="2593" y="14113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99" name="Google Shape;4299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00" name="Google Shape;4300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301" name="Google Shape;4301;p15"/>
              <p:cNvGrpSpPr/>
              <p:nvPr/>
            </p:nvGrpSpPr>
            <p:grpSpPr>
              <a:xfrm>
                <a:off x="4266" y="8218"/>
                <a:ext cx="168" cy="168"/>
                <a:chOff x="2520" y="14113"/>
                <a:chExt cx="144" cy="144"/>
              </a:xfrm>
            </p:grpSpPr>
            <p:cxnSp>
              <p:nvCxnSpPr>
                <p:cNvPr id="4302" name="Google Shape;4302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03" name="Google Shape;4303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04" name="Google Shape;4304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305" name="Google Shape;4305;p15"/>
              <p:cNvGrpSpPr/>
              <p:nvPr/>
            </p:nvGrpSpPr>
            <p:grpSpPr>
              <a:xfrm>
                <a:off x="4941" y="7206"/>
                <a:ext cx="168" cy="168"/>
                <a:chOff x="2521" y="14112"/>
                <a:chExt cx="144" cy="144"/>
              </a:xfrm>
            </p:grpSpPr>
            <p:cxnSp>
              <p:nvCxnSpPr>
                <p:cNvPr id="4306" name="Google Shape;4306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07" name="Google Shape;4307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08" name="Google Shape;4308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309" name="Google Shape;4309;p15"/>
              <p:cNvGrpSpPr/>
              <p:nvPr/>
            </p:nvGrpSpPr>
            <p:grpSpPr>
              <a:xfrm>
                <a:off x="6962" y="7206"/>
                <a:ext cx="167" cy="168"/>
                <a:chOff x="2521" y="14112"/>
                <a:chExt cx="142" cy="144"/>
              </a:xfrm>
            </p:grpSpPr>
            <p:cxnSp>
              <p:nvCxnSpPr>
                <p:cNvPr id="4310" name="Google Shape;4310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11" name="Google Shape;4311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12" name="Google Shape;4312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313" name="Google Shape;4313;p15"/>
              <p:cNvGrpSpPr/>
              <p:nvPr/>
            </p:nvGrpSpPr>
            <p:grpSpPr>
              <a:xfrm>
                <a:off x="6287" y="7206"/>
                <a:ext cx="169" cy="168"/>
                <a:chOff x="2520" y="14112"/>
                <a:chExt cx="144" cy="144"/>
              </a:xfrm>
            </p:grpSpPr>
            <p:cxnSp>
              <p:nvCxnSpPr>
                <p:cNvPr id="4314" name="Google Shape;4314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15" name="Google Shape;4315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16" name="Google Shape;4316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317" name="Google Shape;4317;p15"/>
              <p:cNvGrpSpPr/>
              <p:nvPr/>
            </p:nvGrpSpPr>
            <p:grpSpPr>
              <a:xfrm>
                <a:off x="5614" y="7206"/>
                <a:ext cx="168" cy="168"/>
                <a:chOff x="2521" y="14112"/>
                <a:chExt cx="143" cy="144"/>
              </a:xfrm>
            </p:grpSpPr>
            <p:cxnSp>
              <p:nvCxnSpPr>
                <p:cNvPr id="4318" name="Google Shape;4318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19" name="Google Shape;4319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20" name="Google Shape;4320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321" name="Google Shape;4321;p15"/>
              <p:cNvGrpSpPr/>
              <p:nvPr/>
            </p:nvGrpSpPr>
            <p:grpSpPr>
              <a:xfrm>
                <a:off x="5614" y="7543"/>
                <a:ext cx="168" cy="168"/>
                <a:chOff x="2521" y="14112"/>
                <a:chExt cx="143" cy="144"/>
              </a:xfrm>
            </p:grpSpPr>
            <p:cxnSp>
              <p:nvCxnSpPr>
                <p:cNvPr id="4322" name="Google Shape;4322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23" name="Google Shape;4323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24" name="Google Shape;4324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325" name="Google Shape;4325;p15"/>
              <p:cNvGrpSpPr/>
              <p:nvPr/>
            </p:nvGrpSpPr>
            <p:grpSpPr>
              <a:xfrm>
                <a:off x="5614" y="7881"/>
                <a:ext cx="168" cy="167"/>
                <a:chOff x="2521" y="14113"/>
                <a:chExt cx="143" cy="143"/>
              </a:xfrm>
            </p:grpSpPr>
            <p:cxnSp>
              <p:nvCxnSpPr>
                <p:cNvPr id="4326" name="Google Shape;4326;p15"/>
                <p:cNvCxnSpPr/>
                <p:nvPr/>
              </p:nvCxnSpPr>
              <p:spPr>
                <a:xfrm>
                  <a:off x="2593" y="14113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27" name="Google Shape;4327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28" name="Google Shape;4328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329" name="Google Shape;4329;p15"/>
              <p:cNvGrpSpPr/>
              <p:nvPr/>
            </p:nvGrpSpPr>
            <p:grpSpPr>
              <a:xfrm>
                <a:off x="5614" y="8218"/>
                <a:ext cx="168" cy="168"/>
                <a:chOff x="2521" y="14113"/>
                <a:chExt cx="143" cy="144"/>
              </a:xfrm>
            </p:grpSpPr>
            <p:cxnSp>
              <p:nvCxnSpPr>
                <p:cNvPr id="4330" name="Google Shape;4330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31" name="Google Shape;4331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32" name="Google Shape;4332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4333" name="Google Shape;4333;p15"/>
              <p:cNvCxnSpPr/>
              <p:nvPr/>
            </p:nvCxnSpPr>
            <p:spPr>
              <a:xfrm>
                <a:off x="10412" y="7381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34" name="Google Shape;4334;p15"/>
              <p:cNvCxnSpPr/>
              <p:nvPr/>
            </p:nvCxnSpPr>
            <p:spPr>
              <a:xfrm>
                <a:off x="10412" y="7711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35" name="Google Shape;4335;p15"/>
              <p:cNvCxnSpPr/>
              <p:nvPr/>
            </p:nvCxnSpPr>
            <p:spPr>
              <a:xfrm>
                <a:off x="10412" y="8048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36" name="Google Shape;4336;p15"/>
              <p:cNvCxnSpPr/>
              <p:nvPr/>
            </p:nvCxnSpPr>
            <p:spPr>
              <a:xfrm>
                <a:off x="10412" y="8385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37" name="Google Shape;4337;p15"/>
              <p:cNvCxnSpPr/>
              <p:nvPr/>
            </p:nvCxnSpPr>
            <p:spPr>
              <a:xfrm>
                <a:off x="2160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38" name="Google Shape;4338;p15"/>
              <p:cNvCxnSpPr/>
              <p:nvPr/>
            </p:nvCxnSpPr>
            <p:spPr>
              <a:xfrm>
                <a:off x="2160" y="8824"/>
                <a:ext cx="806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39" name="Google Shape;4339;p15"/>
              <p:cNvCxnSpPr/>
              <p:nvPr/>
            </p:nvCxnSpPr>
            <p:spPr>
              <a:xfrm>
                <a:off x="1022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40" name="Google Shape;4340;p15"/>
              <p:cNvCxnSpPr/>
              <p:nvPr/>
            </p:nvCxnSpPr>
            <p:spPr>
              <a:xfrm>
                <a:off x="2497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41" name="Google Shape;4341;p15"/>
              <p:cNvCxnSpPr/>
              <p:nvPr/>
            </p:nvCxnSpPr>
            <p:spPr>
              <a:xfrm>
                <a:off x="283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42" name="Google Shape;4342;p15"/>
              <p:cNvCxnSpPr/>
              <p:nvPr/>
            </p:nvCxnSpPr>
            <p:spPr>
              <a:xfrm>
                <a:off x="317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43" name="Google Shape;4343;p15"/>
              <p:cNvCxnSpPr/>
              <p:nvPr/>
            </p:nvCxnSpPr>
            <p:spPr>
              <a:xfrm>
                <a:off x="3508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44" name="Google Shape;4344;p15"/>
              <p:cNvCxnSpPr/>
              <p:nvPr/>
            </p:nvCxnSpPr>
            <p:spPr>
              <a:xfrm>
                <a:off x="384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45" name="Google Shape;4345;p15"/>
              <p:cNvCxnSpPr/>
              <p:nvPr/>
            </p:nvCxnSpPr>
            <p:spPr>
              <a:xfrm>
                <a:off x="418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46" name="Google Shape;4346;p15"/>
              <p:cNvCxnSpPr/>
              <p:nvPr/>
            </p:nvCxnSpPr>
            <p:spPr>
              <a:xfrm>
                <a:off x="4518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47" name="Google Shape;4347;p15"/>
              <p:cNvCxnSpPr/>
              <p:nvPr/>
            </p:nvCxnSpPr>
            <p:spPr>
              <a:xfrm>
                <a:off x="4855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48" name="Google Shape;4348;p15"/>
              <p:cNvCxnSpPr/>
              <p:nvPr/>
            </p:nvCxnSpPr>
            <p:spPr>
              <a:xfrm>
                <a:off x="519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49" name="Google Shape;4349;p15"/>
              <p:cNvCxnSpPr/>
              <p:nvPr/>
            </p:nvCxnSpPr>
            <p:spPr>
              <a:xfrm>
                <a:off x="5529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50" name="Google Shape;4350;p15"/>
              <p:cNvCxnSpPr/>
              <p:nvPr/>
            </p:nvCxnSpPr>
            <p:spPr>
              <a:xfrm>
                <a:off x="5866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51" name="Google Shape;4351;p15"/>
              <p:cNvCxnSpPr/>
              <p:nvPr/>
            </p:nvCxnSpPr>
            <p:spPr>
              <a:xfrm>
                <a:off x="6203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52" name="Google Shape;4352;p15"/>
              <p:cNvCxnSpPr/>
              <p:nvPr/>
            </p:nvCxnSpPr>
            <p:spPr>
              <a:xfrm>
                <a:off x="6540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53" name="Google Shape;4353;p15"/>
              <p:cNvCxnSpPr/>
              <p:nvPr/>
            </p:nvCxnSpPr>
            <p:spPr>
              <a:xfrm>
                <a:off x="6877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54" name="Google Shape;4354;p15"/>
              <p:cNvCxnSpPr/>
              <p:nvPr/>
            </p:nvCxnSpPr>
            <p:spPr>
              <a:xfrm>
                <a:off x="721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55" name="Google Shape;4355;p15"/>
              <p:cNvCxnSpPr/>
              <p:nvPr/>
            </p:nvCxnSpPr>
            <p:spPr>
              <a:xfrm>
                <a:off x="755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56" name="Google Shape;4356;p15"/>
              <p:cNvCxnSpPr/>
              <p:nvPr/>
            </p:nvCxnSpPr>
            <p:spPr>
              <a:xfrm>
                <a:off x="7888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57" name="Google Shape;4357;p15"/>
              <p:cNvCxnSpPr/>
              <p:nvPr/>
            </p:nvCxnSpPr>
            <p:spPr>
              <a:xfrm>
                <a:off x="822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58" name="Google Shape;4358;p15"/>
              <p:cNvCxnSpPr/>
              <p:nvPr/>
            </p:nvCxnSpPr>
            <p:spPr>
              <a:xfrm>
                <a:off x="856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59" name="Google Shape;4359;p15"/>
              <p:cNvCxnSpPr/>
              <p:nvPr/>
            </p:nvCxnSpPr>
            <p:spPr>
              <a:xfrm>
                <a:off x="8898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60" name="Google Shape;4360;p15"/>
              <p:cNvCxnSpPr/>
              <p:nvPr/>
            </p:nvCxnSpPr>
            <p:spPr>
              <a:xfrm>
                <a:off x="923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61" name="Google Shape;4361;p15"/>
              <p:cNvCxnSpPr/>
              <p:nvPr/>
            </p:nvCxnSpPr>
            <p:spPr>
              <a:xfrm>
                <a:off x="957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62" name="Google Shape;4362;p15"/>
              <p:cNvCxnSpPr/>
              <p:nvPr/>
            </p:nvCxnSpPr>
            <p:spPr>
              <a:xfrm>
                <a:off x="9909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4363" name="Google Shape;4363;p15"/>
              <p:cNvGrpSpPr/>
              <p:nvPr/>
            </p:nvGrpSpPr>
            <p:grpSpPr>
              <a:xfrm rot="10800000" flipH="1">
                <a:off x="2581" y="8825"/>
                <a:ext cx="170" cy="178"/>
                <a:chOff x="2520" y="14112"/>
                <a:chExt cx="145" cy="143"/>
              </a:xfrm>
            </p:grpSpPr>
            <p:cxnSp>
              <p:nvCxnSpPr>
                <p:cNvPr id="4364" name="Google Shape;4364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65" name="Google Shape;4365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66" name="Google Shape;4366;p15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367" name="Google Shape;4367;p15"/>
              <p:cNvGrpSpPr/>
              <p:nvPr/>
            </p:nvGrpSpPr>
            <p:grpSpPr>
              <a:xfrm rot="10800000" flipH="1">
                <a:off x="2249" y="8825"/>
                <a:ext cx="165" cy="183"/>
                <a:chOff x="2524" y="14109"/>
                <a:chExt cx="141" cy="147"/>
              </a:xfrm>
            </p:grpSpPr>
            <p:cxnSp>
              <p:nvCxnSpPr>
                <p:cNvPr id="4368" name="Google Shape;4368;p15"/>
                <p:cNvCxnSpPr/>
                <p:nvPr/>
              </p:nvCxnSpPr>
              <p:spPr>
                <a:xfrm>
                  <a:off x="2594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69" name="Google Shape;4369;p15"/>
                <p:cNvCxnSpPr/>
                <p:nvPr/>
              </p:nvCxnSpPr>
              <p:spPr>
                <a:xfrm>
                  <a:off x="2524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70" name="Google Shape;4370;p15"/>
                <p:cNvCxnSpPr/>
                <p:nvPr/>
              </p:nvCxnSpPr>
              <p:spPr>
                <a:xfrm>
                  <a:off x="2665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371" name="Google Shape;4371;p15"/>
              <p:cNvGrpSpPr/>
              <p:nvPr/>
            </p:nvGrpSpPr>
            <p:grpSpPr>
              <a:xfrm rot="10800000" flipH="1">
                <a:off x="2921" y="8825"/>
                <a:ext cx="168" cy="183"/>
                <a:chOff x="2521" y="14109"/>
                <a:chExt cx="143" cy="147"/>
              </a:xfrm>
            </p:grpSpPr>
            <p:cxnSp>
              <p:nvCxnSpPr>
                <p:cNvPr id="4372" name="Google Shape;4372;p15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73" name="Google Shape;4373;p15"/>
                <p:cNvCxnSpPr/>
                <p:nvPr/>
              </p:nvCxnSpPr>
              <p:spPr>
                <a:xfrm>
                  <a:off x="2521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74" name="Google Shape;4374;p15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375" name="Google Shape;4375;p15"/>
              <p:cNvGrpSpPr/>
              <p:nvPr/>
            </p:nvGrpSpPr>
            <p:grpSpPr>
              <a:xfrm rot="10800000" flipH="1">
                <a:off x="3256" y="8825"/>
                <a:ext cx="170" cy="183"/>
                <a:chOff x="2520" y="14109"/>
                <a:chExt cx="145" cy="147"/>
              </a:xfrm>
            </p:grpSpPr>
            <p:cxnSp>
              <p:nvCxnSpPr>
                <p:cNvPr id="4376" name="Google Shape;4376;p15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77" name="Google Shape;4377;p15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78" name="Google Shape;4378;p15"/>
                <p:cNvCxnSpPr/>
                <p:nvPr/>
              </p:nvCxnSpPr>
              <p:spPr>
                <a:xfrm>
                  <a:off x="2665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379" name="Google Shape;4379;p15"/>
              <p:cNvGrpSpPr/>
              <p:nvPr/>
            </p:nvGrpSpPr>
            <p:grpSpPr>
              <a:xfrm rot="10800000" flipH="1">
                <a:off x="3589" y="8825"/>
                <a:ext cx="170" cy="183"/>
                <a:chOff x="2520" y="14109"/>
                <a:chExt cx="145" cy="147"/>
              </a:xfrm>
            </p:grpSpPr>
            <p:cxnSp>
              <p:nvCxnSpPr>
                <p:cNvPr id="4380" name="Google Shape;4380;p15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81" name="Google Shape;4381;p15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82" name="Google Shape;4382;p15"/>
                <p:cNvCxnSpPr/>
                <p:nvPr/>
              </p:nvCxnSpPr>
              <p:spPr>
                <a:xfrm>
                  <a:off x="2665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383" name="Google Shape;4383;p15"/>
              <p:cNvGrpSpPr/>
              <p:nvPr/>
            </p:nvGrpSpPr>
            <p:grpSpPr>
              <a:xfrm rot="10800000" flipH="1">
                <a:off x="6962" y="8825"/>
                <a:ext cx="167" cy="183"/>
                <a:chOff x="2521" y="14109"/>
                <a:chExt cx="142" cy="147"/>
              </a:xfrm>
            </p:grpSpPr>
            <p:cxnSp>
              <p:nvCxnSpPr>
                <p:cNvPr id="4384" name="Google Shape;4384;p15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85" name="Google Shape;4385;p15"/>
                <p:cNvCxnSpPr/>
                <p:nvPr/>
              </p:nvCxnSpPr>
              <p:spPr>
                <a:xfrm>
                  <a:off x="2521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86" name="Google Shape;4386;p15"/>
                <p:cNvCxnSpPr/>
                <p:nvPr/>
              </p:nvCxnSpPr>
              <p:spPr>
                <a:xfrm>
                  <a:off x="2663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387" name="Google Shape;4387;p15"/>
              <p:cNvGrpSpPr/>
              <p:nvPr/>
            </p:nvGrpSpPr>
            <p:grpSpPr>
              <a:xfrm rot="10800000" flipH="1">
                <a:off x="6624" y="8825"/>
                <a:ext cx="170" cy="183"/>
                <a:chOff x="2520" y="14109"/>
                <a:chExt cx="145" cy="147"/>
              </a:xfrm>
            </p:grpSpPr>
            <p:cxnSp>
              <p:nvCxnSpPr>
                <p:cNvPr id="4388" name="Google Shape;4388;p15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89" name="Google Shape;4389;p15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90" name="Google Shape;4390;p15"/>
                <p:cNvCxnSpPr/>
                <p:nvPr/>
              </p:nvCxnSpPr>
              <p:spPr>
                <a:xfrm>
                  <a:off x="2665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391" name="Google Shape;4391;p15"/>
              <p:cNvGrpSpPr/>
              <p:nvPr/>
            </p:nvGrpSpPr>
            <p:grpSpPr>
              <a:xfrm rot="10800000" flipH="1">
                <a:off x="6287" y="8825"/>
                <a:ext cx="169" cy="183"/>
                <a:chOff x="2520" y="14109"/>
                <a:chExt cx="144" cy="147"/>
              </a:xfrm>
            </p:grpSpPr>
            <p:cxnSp>
              <p:nvCxnSpPr>
                <p:cNvPr id="4392" name="Google Shape;4392;p15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93" name="Google Shape;4393;p15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94" name="Google Shape;4394;p15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395" name="Google Shape;4395;p15"/>
              <p:cNvGrpSpPr/>
              <p:nvPr/>
            </p:nvGrpSpPr>
            <p:grpSpPr>
              <a:xfrm rot="10800000" flipH="1">
                <a:off x="5949" y="8825"/>
                <a:ext cx="170" cy="178"/>
                <a:chOff x="2519" y="14112"/>
                <a:chExt cx="145" cy="143"/>
              </a:xfrm>
            </p:grpSpPr>
            <p:cxnSp>
              <p:nvCxnSpPr>
                <p:cNvPr id="4396" name="Google Shape;4396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97" name="Google Shape;4397;p15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98" name="Google Shape;4398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399" name="Google Shape;4399;p15"/>
              <p:cNvGrpSpPr/>
              <p:nvPr/>
            </p:nvGrpSpPr>
            <p:grpSpPr>
              <a:xfrm rot="10800000" flipH="1">
                <a:off x="5614" y="8825"/>
                <a:ext cx="168" cy="183"/>
                <a:chOff x="2521" y="14109"/>
                <a:chExt cx="143" cy="147"/>
              </a:xfrm>
            </p:grpSpPr>
            <p:cxnSp>
              <p:nvCxnSpPr>
                <p:cNvPr id="4400" name="Google Shape;4400;p15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01" name="Google Shape;4401;p15"/>
                <p:cNvCxnSpPr/>
                <p:nvPr/>
              </p:nvCxnSpPr>
              <p:spPr>
                <a:xfrm>
                  <a:off x="2521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02" name="Google Shape;4402;p15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403" name="Google Shape;4403;p15"/>
              <p:cNvGrpSpPr/>
              <p:nvPr/>
            </p:nvGrpSpPr>
            <p:grpSpPr>
              <a:xfrm rot="10800000" flipH="1">
                <a:off x="5276" y="8825"/>
                <a:ext cx="170" cy="178"/>
                <a:chOff x="2520" y="14112"/>
                <a:chExt cx="145" cy="143"/>
              </a:xfrm>
            </p:grpSpPr>
            <p:cxnSp>
              <p:nvCxnSpPr>
                <p:cNvPr id="4404" name="Google Shape;4404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05" name="Google Shape;4405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06" name="Google Shape;4406;p15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407" name="Google Shape;4407;p15"/>
              <p:cNvGrpSpPr/>
              <p:nvPr/>
            </p:nvGrpSpPr>
            <p:grpSpPr>
              <a:xfrm rot="10800000" flipH="1">
                <a:off x="4941" y="8825"/>
                <a:ext cx="168" cy="183"/>
                <a:chOff x="2521" y="14109"/>
                <a:chExt cx="143" cy="147"/>
              </a:xfrm>
            </p:grpSpPr>
            <p:cxnSp>
              <p:nvCxnSpPr>
                <p:cNvPr id="4408" name="Google Shape;4408;p15"/>
                <p:cNvCxnSpPr/>
                <p:nvPr/>
              </p:nvCxnSpPr>
              <p:spPr>
                <a:xfrm>
                  <a:off x="2594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09" name="Google Shape;4409;p15"/>
                <p:cNvCxnSpPr/>
                <p:nvPr/>
              </p:nvCxnSpPr>
              <p:spPr>
                <a:xfrm>
                  <a:off x="2521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10" name="Google Shape;4410;p15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411" name="Google Shape;4411;p15"/>
              <p:cNvGrpSpPr/>
              <p:nvPr/>
            </p:nvGrpSpPr>
            <p:grpSpPr>
              <a:xfrm rot="10800000" flipH="1">
                <a:off x="4604" y="8825"/>
                <a:ext cx="167" cy="183"/>
                <a:chOff x="2521" y="14109"/>
                <a:chExt cx="142" cy="147"/>
              </a:xfrm>
            </p:grpSpPr>
            <p:cxnSp>
              <p:nvCxnSpPr>
                <p:cNvPr id="4412" name="Google Shape;4412;p15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13" name="Google Shape;4413;p15"/>
                <p:cNvCxnSpPr/>
                <p:nvPr/>
              </p:nvCxnSpPr>
              <p:spPr>
                <a:xfrm>
                  <a:off x="2521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14" name="Google Shape;4414;p15"/>
                <p:cNvCxnSpPr/>
                <p:nvPr/>
              </p:nvCxnSpPr>
              <p:spPr>
                <a:xfrm>
                  <a:off x="2663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415" name="Google Shape;4415;p15"/>
              <p:cNvGrpSpPr/>
              <p:nvPr/>
            </p:nvGrpSpPr>
            <p:grpSpPr>
              <a:xfrm rot="10800000" flipH="1">
                <a:off x="4266" y="8825"/>
                <a:ext cx="168" cy="183"/>
                <a:chOff x="2521" y="14109"/>
                <a:chExt cx="143" cy="147"/>
              </a:xfrm>
            </p:grpSpPr>
            <p:cxnSp>
              <p:nvCxnSpPr>
                <p:cNvPr id="4416" name="Google Shape;4416;p15"/>
                <p:cNvCxnSpPr/>
                <p:nvPr/>
              </p:nvCxnSpPr>
              <p:spPr>
                <a:xfrm>
                  <a:off x="2594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17" name="Google Shape;4417;p15"/>
                <p:cNvCxnSpPr/>
                <p:nvPr/>
              </p:nvCxnSpPr>
              <p:spPr>
                <a:xfrm>
                  <a:off x="2521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18" name="Google Shape;4418;p15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419" name="Google Shape;4419;p15"/>
              <p:cNvGrpSpPr/>
              <p:nvPr/>
            </p:nvGrpSpPr>
            <p:grpSpPr>
              <a:xfrm rot="10800000" flipH="1">
                <a:off x="3929" y="8825"/>
                <a:ext cx="170" cy="183"/>
                <a:chOff x="2520" y="14109"/>
                <a:chExt cx="145" cy="147"/>
              </a:xfrm>
            </p:grpSpPr>
            <p:cxnSp>
              <p:nvCxnSpPr>
                <p:cNvPr id="4420" name="Google Shape;4420;p15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21" name="Google Shape;4421;p15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22" name="Google Shape;4422;p15"/>
                <p:cNvCxnSpPr/>
                <p:nvPr/>
              </p:nvCxnSpPr>
              <p:spPr>
                <a:xfrm>
                  <a:off x="2665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423" name="Google Shape;4423;p15"/>
              <p:cNvGrpSpPr/>
              <p:nvPr/>
            </p:nvGrpSpPr>
            <p:grpSpPr>
              <a:xfrm rot="10800000" flipH="1">
                <a:off x="9992" y="8825"/>
                <a:ext cx="170" cy="183"/>
                <a:chOff x="2519" y="14109"/>
                <a:chExt cx="145" cy="147"/>
              </a:xfrm>
            </p:grpSpPr>
            <p:cxnSp>
              <p:nvCxnSpPr>
                <p:cNvPr id="4424" name="Google Shape;4424;p15"/>
                <p:cNvCxnSpPr/>
                <p:nvPr/>
              </p:nvCxnSpPr>
              <p:spPr>
                <a:xfrm>
                  <a:off x="2591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25" name="Google Shape;4425;p15"/>
                <p:cNvCxnSpPr/>
                <p:nvPr/>
              </p:nvCxnSpPr>
              <p:spPr>
                <a:xfrm>
                  <a:off x="2519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26" name="Google Shape;4426;p15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427" name="Google Shape;4427;p15"/>
              <p:cNvGrpSpPr/>
              <p:nvPr/>
            </p:nvGrpSpPr>
            <p:grpSpPr>
              <a:xfrm rot="10800000" flipH="1">
                <a:off x="9655" y="8825"/>
                <a:ext cx="169" cy="183"/>
                <a:chOff x="2519" y="14109"/>
                <a:chExt cx="144" cy="147"/>
              </a:xfrm>
            </p:grpSpPr>
            <p:cxnSp>
              <p:nvCxnSpPr>
                <p:cNvPr id="4428" name="Google Shape;4428;p15"/>
                <p:cNvCxnSpPr/>
                <p:nvPr/>
              </p:nvCxnSpPr>
              <p:spPr>
                <a:xfrm>
                  <a:off x="2591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29" name="Google Shape;4429;p15"/>
                <p:cNvCxnSpPr/>
                <p:nvPr/>
              </p:nvCxnSpPr>
              <p:spPr>
                <a:xfrm>
                  <a:off x="2519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30" name="Google Shape;4430;p15"/>
                <p:cNvCxnSpPr/>
                <p:nvPr/>
              </p:nvCxnSpPr>
              <p:spPr>
                <a:xfrm>
                  <a:off x="2663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431" name="Google Shape;4431;p15"/>
              <p:cNvGrpSpPr/>
              <p:nvPr/>
            </p:nvGrpSpPr>
            <p:grpSpPr>
              <a:xfrm rot="10800000" flipH="1">
                <a:off x="9319" y="8825"/>
                <a:ext cx="168" cy="183"/>
                <a:chOff x="2520" y="14109"/>
                <a:chExt cx="143" cy="147"/>
              </a:xfrm>
            </p:grpSpPr>
            <p:cxnSp>
              <p:nvCxnSpPr>
                <p:cNvPr id="4432" name="Google Shape;4432;p15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33" name="Google Shape;4433;p15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34" name="Google Shape;4434;p15"/>
                <p:cNvCxnSpPr/>
                <p:nvPr/>
              </p:nvCxnSpPr>
              <p:spPr>
                <a:xfrm>
                  <a:off x="2663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435" name="Google Shape;4435;p15"/>
              <p:cNvGrpSpPr/>
              <p:nvPr/>
            </p:nvGrpSpPr>
            <p:grpSpPr>
              <a:xfrm rot="10800000" flipH="1">
                <a:off x="8982" y="8825"/>
                <a:ext cx="168" cy="183"/>
                <a:chOff x="2520" y="14109"/>
                <a:chExt cx="143" cy="147"/>
              </a:xfrm>
            </p:grpSpPr>
            <p:cxnSp>
              <p:nvCxnSpPr>
                <p:cNvPr id="4436" name="Google Shape;4436;p15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37" name="Google Shape;4437;p15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38" name="Google Shape;4438;p15"/>
                <p:cNvCxnSpPr/>
                <p:nvPr/>
              </p:nvCxnSpPr>
              <p:spPr>
                <a:xfrm>
                  <a:off x="2663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439" name="Google Shape;4439;p15"/>
              <p:cNvGrpSpPr/>
              <p:nvPr/>
            </p:nvGrpSpPr>
            <p:grpSpPr>
              <a:xfrm rot="10800000" flipH="1">
                <a:off x="8644" y="8825"/>
                <a:ext cx="170" cy="183"/>
                <a:chOff x="2519" y="14109"/>
                <a:chExt cx="145" cy="147"/>
              </a:xfrm>
            </p:grpSpPr>
            <p:cxnSp>
              <p:nvCxnSpPr>
                <p:cNvPr id="4440" name="Google Shape;4440;p15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41" name="Google Shape;4441;p15"/>
                <p:cNvCxnSpPr/>
                <p:nvPr/>
              </p:nvCxnSpPr>
              <p:spPr>
                <a:xfrm>
                  <a:off x="2519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42" name="Google Shape;4442;p15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443" name="Google Shape;4443;p15"/>
              <p:cNvGrpSpPr/>
              <p:nvPr/>
            </p:nvGrpSpPr>
            <p:grpSpPr>
              <a:xfrm rot="10800000" flipH="1">
                <a:off x="8307" y="8825"/>
                <a:ext cx="170" cy="183"/>
                <a:chOff x="2519" y="14109"/>
                <a:chExt cx="145" cy="147"/>
              </a:xfrm>
            </p:grpSpPr>
            <p:cxnSp>
              <p:nvCxnSpPr>
                <p:cNvPr id="4444" name="Google Shape;4444;p15"/>
                <p:cNvCxnSpPr/>
                <p:nvPr/>
              </p:nvCxnSpPr>
              <p:spPr>
                <a:xfrm>
                  <a:off x="2591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45" name="Google Shape;4445;p15"/>
                <p:cNvCxnSpPr/>
                <p:nvPr/>
              </p:nvCxnSpPr>
              <p:spPr>
                <a:xfrm>
                  <a:off x="2519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46" name="Google Shape;4446;p15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447" name="Google Shape;4447;p15"/>
              <p:cNvGrpSpPr/>
              <p:nvPr/>
            </p:nvGrpSpPr>
            <p:grpSpPr>
              <a:xfrm rot="10800000" flipH="1">
                <a:off x="7972" y="8825"/>
                <a:ext cx="167" cy="178"/>
                <a:chOff x="2521" y="14112"/>
                <a:chExt cx="142" cy="143"/>
              </a:xfrm>
            </p:grpSpPr>
            <p:cxnSp>
              <p:nvCxnSpPr>
                <p:cNvPr id="4448" name="Google Shape;4448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49" name="Google Shape;4449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50" name="Google Shape;4450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451" name="Google Shape;4451;p15"/>
              <p:cNvGrpSpPr/>
              <p:nvPr/>
            </p:nvGrpSpPr>
            <p:grpSpPr>
              <a:xfrm rot="10800000" flipH="1">
                <a:off x="7634" y="8825"/>
                <a:ext cx="168" cy="183"/>
                <a:chOff x="2520" y="14109"/>
                <a:chExt cx="143" cy="147"/>
              </a:xfrm>
            </p:grpSpPr>
            <p:cxnSp>
              <p:nvCxnSpPr>
                <p:cNvPr id="4452" name="Google Shape;4452;p15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53" name="Google Shape;4453;p15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54" name="Google Shape;4454;p15"/>
                <p:cNvCxnSpPr/>
                <p:nvPr/>
              </p:nvCxnSpPr>
              <p:spPr>
                <a:xfrm>
                  <a:off x="2663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455" name="Google Shape;4455;p15"/>
              <p:cNvGrpSpPr/>
              <p:nvPr/>
            </p:nvGrpSpPr>
            <p:grpSpPr>
              <a:xfrm rot="10800000" flipH="1">
                <a:off x="7299" y="8825"/>
                <a:ext cx="168" cy="183"/>
                <a:chOff x="2521" y="14109"/>
                <a:chExt cx="143" cy="147"/>
              </a:xfrm>
            </p:grpSpPr>
            <p:cxnSp>
              <p:nvCxnSpPr>
                <p:cNvPr id="4456" name="Google Shape;4456;p15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57" name="Google Shape;4457;p15"/>
                <p:cNvCxnSpPr/>
                <p:nvPr/>
              </p:nvCxnSpPr>
              <p:spPr>
                <a:xfrm>
                  <a:off x="2521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58" name="Google Shape;4458;p15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4459" name="Google Shape;4459;p15"/>
            <p:cNvSpPr txBox="1"/>
            <p:nvPr/>
          </p:nvSpPr>
          <p:spPr>
            <a:xfrm>
              <a:off x="962" y="8081"/>
              <a:ext cx="1333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Remarques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60" name="Google Shape;4460;p15"/>
            <p:cNvCxnSpPr/>
            <p:nvPr/>
          </p:nvCxnSpPr>
          <p:spPr>
            <a:xfrm rot="10800000" flipH="1">
              <a:off x="6035" y="6434"/>
              <a:ext cx="684" cy="12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61" name="Google Shape;4461;p15"/>
            <p:cNvCxnSpPr/>
            <p:nvPr/>
          </p:nvCxnSpPr>
          <p:spPr>
            <a:xfrm>
              <a:off x="4667" y="6788"/>
              <a:ext cx="0" cy="68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62" name="Google Shape;4462;p15"/>
            <p:cNvCxnSpPr/>
            <p:nvPr/>
          </p:nvCxnSpPr>
          <p:spPr>
            <a:xfrm>
              <a:off x="3309" y="6815"/>
              <a:ext cx="1368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63" name="Google Shape;4463;p15"/>
            <p:cNvCxnSpPr/>
            <p:nvPr/>
          </p:nvCxnSpPr>
          <p:spPr>
            <a:xfrm rot="10800000" flipH="1">
              <a:off x="5008" y="7137"/>
              <a:ext cx="1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64" name="Google Shape;4464;p15"/>
            <p:cNvCxnSpPr/>
            <p:nvPr/>
          </p:nvCxnSpPr>
          <p:spPr>
            <a:xfrm>
              <a:off x="5009" y="7130"/>
              <a:ext cx="344" cy="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65" name="Google Shape;4465;p15"/>
            <p:cNvCxnSpPr/>
            <p:nvPr/>
          </p:nvCxnSpPr>
          <p:spPr>
            <a:xfrm rot="10800000">
              <a:off x="5353" y="6463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66" name="Google Shape;4466;p15"/>
            <p:cNvCxnSpPr/>
            <p:nvPr/>
          </p:nvCxnSpPr>
          <p:spPr>
            <a:xfrm>
              <a:off x="5693" y="6463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67" name="Google Shape;4467;p15"/>
            <p:cNvCxnSpPr/>
            <p:nvPr/>
          </p:nvCxnSpPr>
          <p:spPr>
            <a:xfrm>
              <a:off x="5693" y="7130"/>
              <a:ext cx="342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68" name="Google Shape;4468;p15"/>
            <p:cNvCxnSpPr/>
            <p:nvPr/>
          </p:nvCxnSpPr>
          <p:spPr>
            <a:xfrm>
              <a:off x="9398" y="6788"/>
              <a:ext cx="0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69" name="Google Shape;4469;p15"/>
            <p:cNvCxnSpPr/>
            <p:nvPr/>
          </p:nvCxnSpPr>
          <p:spPr>
            <a:xfrm>
              <a:off x="2313" y="7474"/>
              <a:ext cx="337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70" name="Google Shape;4470;p15"/>
            <p:cNvCxnSpPr/>
            <p:nvPr/>
          </p:nvCxnSpPr>
          <p:spPr>
            <a:xfrm rot="10800000">
              <a:off x="7373" y="6812"/>
              <a:ext cx="0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71" name="Google Shape;4471;p15"/>
            <p:cNvCxnSpPr/>
            <p:nvPr/>
          </p:nvCxnSpPr>
          <p:spPr>
            <a:xfrm rot="10800000" flipH="1">
              <a:off x="7346" y="6788"/>
              <a:ext cx="2052" cy="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72" name="Google Shape;4472;p15"/>
            <p:cNvCxnSpPr/>
            <p:nvPr/>
          </p:nvCxnSpPr>
          <p:spPr>
            <a:xfrm rot="10800000">
              <a:off x="6709" y="6463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73" name="Google Shape;4473;p15"/>
            <p:cNvCxnSpPr/>
            <p:nvPr/>
          </p:nvCxnSpPr>
          <p:spPr>
            <a:xfrm>
              <a:off x="6035" y="6463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474" name="Google Shape;4474;p15"/>
          <p:cNvGrpSpPr/>
          <p:nvPr/>
        </p:nvGrpSpPr>
        <p:grpSpPr>
          <a:xfrm>
            <a:off x="611187" y="4795837"/>
            <a:ext cx="6623050" cy="1938337"/>
            <a:chOff x="905" y="10025"/>
            <a:chExt cx="10431" cy="3054"/>
          </a:xfrm>
        </p:grpSpPr>
        <p:grpSp>
          <p:nvGrpSpPr>
            <p:cNvPr id="4475" name="Google Shape;4475;p15"/>
            <p:cNvGrpSpPr/>
            <p:nvPr/>
          </p:nvGrpSpPr>
          <p:grpSpPr>
            <a:xfrm>
              <a:off x="2380" y="10470"/>
              <a:ext cx="8251" cy="430"/>
              <a:chOff x="2276" y="11377"/>
              <a:chExt cx="8251" cy="430"/>
            </a:xfrm>
          </p:grpSpPr>
          <p:sp>
            <p:nvSpPr>
              <p:cNvPr id="4476" name="Google Shape;4476;p15"/>
              <p:cNvSpPr txBox="1"/>
              <p:nvPr/>
            </p:nvSpPr>
            <p:spPr>
              <a:xfrm>
                <a:off x="995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7" name="Google Shape;4477;p15"/>
              <p:cNvSpPr txBox="1"/>
              <p:nvPr/>
            </p:nvSpPr>
            <p:spPr>
              <a:xfrm>
                <a:off x="9614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8" name="Google Shape;4478;p15"/>
              <p:cNvSpPr txBox="1"/>
              <p:nvPr/>
            </p:nvSpPr>
            <p:spPr>
              <a:xfrm>
                <a:off x="9279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9" name="Google Shape;4479;p15"/>
              <p:cNvSpPr txBox="1"/>
              <p:nvPr/>
            </p:nvSpPr>
            <p:spPr>
              <a:xfrm>
                <a:off x="8942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0" name="Google Shape;4480;p15"/>
              <p:cNvSpPr txBox="1"/>
              <p:nvPr/>
            </p:nvSpPr>
            <p:spPr>
              <a:xfrm>
                <a:off x="8607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1" name="Google Shape;4481;p15"/>
              <p:cNvSpPr txBox="1"/>
              <p:nvPr/>
            </p:nvSpPr>
            <p:spPr>
              <a:xfrm>
                <a:off x="8269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2" name="Google Shape;4482;p15"/>
              <p:cNvSpPr txBox="1"/>
              <p:nvPr/>
            </p:nvSpPr>
            <p:spPr>
              <a:xfrm>
                <a:off x="793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3" name="Google Shape;4483;p15"/>
              <p:cNvSpPr txBox="1"/>
              <p:nvPr/>
            </p:nvSpPr>
            <p:spPr>
              <a:xfrm>
                <a:off x="7599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4" name="Google Shape;4484;p15"/>
              <p:cNvSpPr txBox="1"/>
              <p:nvPr/>
            </p:nvSpPr>
            <p:spPr>
              <a:xfrm>
                <a:off x="726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5" name="Google Shape;4485;p15"/>
              <p:cNvSpPr txBox="1"/>
              <p:nvPr/>
            </p:nvSpPr>
            <p:spPr>
              <a:xfrm>
                <a:off x="6924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6" name="Google Shape;4486;p15"/>
              <p:cNvSpPr txBox="1"/>
              <p:nvPr/>
            </p:nvSpPr>
            <p:spPr>
              <a:xfrm>
                <a:off x="6589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7" name="Google Shape;4487;p15"/>
              <p:cNvSpPr txBox="1"/>
              <p:nvPr/>
            </p:nvSpPr>
            <p:spPr>
              <a:xfrm>
                <a:off x="6254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8" name="Google Shape;4488;p15"/>
              <p:cNvSpPr txBox="1"/>
              <p:nvPr/>
            </p:nvSpPr>
            <p:spPr>
              <a:xfrm>
                <a:off x="5916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9" name="Google Shape;4489;p15"/>
              <p:cNvSpPr txBox="1"/>
              <p:nvPr/>
            </p:nvSpPr>
            <p:spPr>
              <a:xfrm>
                <a:off x="5579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0" name="Google Shape;4490;p15"/>
              <p:cNvSpPr txBox="1"/>
              <p:nvPr/>
            </p:nvSpPr>
            <p:spPr>
              <a:xfrm>
                <a:off x="524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1" name="Google Shape;4491;p15"/>
              <p:cNvSpPr txBox="1"/>
              <p:nvPr/>
            </p:nvSpPr>
            <p:spPr>
              <a:xfrm>
                <a:off x="429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2" name="Google Shape;4492;p15"/>
              <p:cNvSpPr txBox="1"/>
              <p:nvPr/>
            </p:nvSpPr>
            <p:spPr>
              <a:xfrm>
                <a:off x="396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3" name="Google Shape;4493;p15"/>
              <p:cNvSpPr txBox="1"/>
              <p:nvPr/>
            </p:nvSpPr>
            <p:spPr>
              <a:xfrm>
                <a:off x="2276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4" name="Google Shape;4494;p15"/>
              <p:cNvSpPr txBox="1"/>
              <p:nvPr/>
            </p:nvSpPr>
            <p:spPr>
              <a:xfrm>
                <a:off x="261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5" name="Google Shape;4495;p15"/>
              <p:cNvSpPr txBox="1"/>
              <p:nvPr/>
            </p:nvSpPr>
            <p:spPr>
              <a:xfrm>
                <a:off x="295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6" name="Google Shape;4496;p15"/>
              <p:cNvSpPr txBox="1"/>
              <p:nvPr/>
            </p:nvSpPr>
            <p:spPr>
              <a:xfrm>
                <a:off x="362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7" name="Google Shape;4497;p15"/>
              <p:cNvSpPr txBox="1"/>
              <p:nvPr/>
            </p:nvSpPr>
            <p:spPr>
              <a:xfrm>
                <a:off x="3286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8" name="Google Shape;4498;p15"/>
              <p:cNvSpPr txBox="1"/>
              <p:nvPr/>
            </p:nvSpPr>
            <p:spPr>
              <a:xfrm>
                <a:off x="4634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9" name="Google Shape;4499;p15"/>
              <p:cNvSpPr txBox="1"/>
              <p:nvPr/>
            </p:nvSpPr>
            <p:spPr>
              <a:xfrm>
                <a:off x="4969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00" name="Google Shape;4500;p15"/>
            <p:cNvGrpSpPr/>
            <p:nvPr/>
          </p:nvGrpSpPr>
          <p:grpSpPr>
            <a:xfrm>
              <a:off x="968" y="10025"/>
              <a:ext cx="10368" cy="2604"/>
              <a:chOff x="864" y="10800"/>
              <a:chExt cx="10368" cy="2604"/>
            </a:xfrm>
          </p:grpSpPr>
          <p:sp>
            <p:nvSpPr>
              <p:cNvPr id="4501" name="Google Shape;4501;p15"/>
              <p:cNvSpPr txBox="1"/>
              <p:nvPr/>
            </p:nvSpPr>
            <p:spPr>
              <a:xfrm>
                <a:off x="10224" y="10800"/>
                <a:ext cx="1008" cy="5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total des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heures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2" name="Google Shape;4502;p15"/>
              <p:cNvSpPr txBox="1"/>
              <p:nvPr/>
            </p:nvSpPr>
            <p:spPr>
              <a:xfrm>
                <a:off x="1584" y="12971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3" name="Google Shape;4503;p15"/>
              <p:cNvSpPr txBox="1"/>
              <p:nvPr/>
            </p:nvSpPr>
            <p:spPr>
              <a:xfrm>
                <a:off x="1296" y="11590"/>
                <a:ext cx="863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repos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4" name="Google Shape;4504;p15"/>
              <p:cNvSpPr txBox="1"/>
              <p:nvPr/>
            </p:nvSpPr>
            <p:spPr>
              <a:xfrm>
                <a:off x="864" y="11936"/>
                <a:ext cx="129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couchette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5" name="Google Shape;4505;p15"/>
              <p:cNvSpPr txBox="1"/>
              <p:nvPr/>
            </p:nvSpPr>
            <p:spPr>
              <a:xfrm>
                <a:off x="1009" y="12281"/>
                <a:ext cx="115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conduite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6" name="Google Shape;4506;p15"/>
              <p:cNvSpPr txBox="1"/>
              <p:nvPr/>
            </p:nvSpPr>
            <p:spPr>
              <a:xfrm>
                <a:off x="1151" y="12626"/>
                <a:ext cx="1008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7" name="Google Shape;4507;p15"/>
              <p:cNvSpPr txBox="1"/>
              <p:nvPr/>
            </p:nvSpPr>
            <p:spPr>
              <a:xfrm>
                <a:off x="1584" y="11243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08" name="Google Shape;4508;p15"/>
            <p:cNvGrpSpPr/>
            <p:nvPr/>
          </p:nvGrpSpPr>
          <p:grpSpPr>
            <a:xfrm>
              <a:off x="2380" y="12196"/>
              <a:ext cx="8251" cy="433"/>
              <a:chOff x="2276" y="11375"/>
              <a:chExt cx="8251" cy="433"/>
            </a:xfrm>
          </p:grpSpPr>
          <p:sp>
            <p:nvSpPr>
              <p:cNvPr id="4509" name="Google Shape;4509;p15"/>
              <p:cNvSpPr txBox="1"/>
              <p:nvPr/>
            </p:nvSpPr>
            <p:spPr>
              <a:xfrm>
                <a:off x="9952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0" name="Google Shape;4510;p15"/>
              <p:cNvSpPr txBox="1"/>
              <p:nvPr/>
            </p:nvSpPr>
            <p:spPr>
              <a:xfrm>
                <a:off x="9614" y="11375"/>
                <a:ext cx="578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1" name="Google Shape;4511;p15"/>
              <p:cNvSpPr txBox="1"/>
              <p:nvPr/>
            </p:nvSpPr>
            <p:spPr>
              <a:xfrm>
                <a:off x="9279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2" name="Google Shape;4512;p15"/>
              <p:cNvSpPr txBox="1"/>
              <p:nvPr/>
            </p:nvSpPr>
            <p:spPr>
              <a:xfrm>
                <a:off x="8942" y="11375"/>
                <a:ext cx="58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3" name="Google Shape;4513;p15"/>
              <p:cNvSpPr txBox="1"/>
              <p:nvPr/>
            </p:nvSpPr>
            <p:spPr>
              <a:xfrm>
                <a:off x="8607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4" name="Google Shape;4514;p15"/>
              <p:cNvSpPr txBox="1"/>
              <p:nvPr/>
            </p:nvSpPr>
            <p:spPr>
              <a:xfrm>
                <a:off x="8269" y="11375"/>
                <a:ext cx="578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5" name="Google Shape;4515;p15"/>
              <p:cNvSpPr txBox="1"/>
              <p:nvPr/>
            </p:nvSpPr>
            <p:spPr>
              <a:xfrm>
                <a:off x="7934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6" name="Google Shape;4516;p15"/>
              <p:cNvSpPr txBox="1"/>
              <p:nvPr/>
            </p:nvSpPr>
            <p:spPr>
              <a:xfrm>
                <a:off x="7599" y="11375"/>
                <a:ext cx="578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7" name="Google Shape;4517;p15"/>
              <p:cNvSpPr txBox="1"/>
              <p:nvPr/>
            </p:nvSpPr>
            <p:spPr>
              <a:xfrm>
                <a:off x="7264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8" name="Google Shape;4518;p15"/>
              <p:cNvSpPr txBox="1"/>
              <p:nvPr/>
            </p:nvSpPr>
            <p:spPr>
              <a:xfrm>
                <a:off x="6924" y="11375"/>
                <a:ext cx="58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9" name="Google Shape;4519;p15"/>
              <p:cNvSpPr txBox="1"/>
              <p:nvPr/>
            </p:nvSpPr>
            <p:spPr>
              <a:xfrm>
                <a:off x="6589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0" name="Google Shape;4520;p15"/>
              <p:cNvSpPr txBox="1"/>
              <p:nvPr/>
            </p:nvSpPr>
            <p:spPr>
              <a:xfrm>
                <a:off x="6254" y="11375"/>
                <a:ext cx="578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1" name="Google Shape;4521;p15"/>
              <p:cNvSpPr txBox="1"/>
              <p:nvPr/>
            </p:nvSpPr>
            <p:spPr>
              <a:xfrm>
                <a:off x="5916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2" name="Google Shape;4522;p15"/>
              <p:cNvSpPr txBox="1"/>
              <p:nvPr/>
            </p:nvSpPr>
            <p:spPr>
              <a:xfrm>
                <a:off x="5579" y="11375"/>
                <a:ext cx="58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3" name="Google Shape;4523;p15"/>
              <p:cNvSpPr txBox="1"/>
              <p:nvPr/>
            </p:nvSpPr>
            <p:spPr>
              <a:xfrm>
                <a:off x="5244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4" name="Google Shape;4524;p15"/>
              <p:cNvSpPr txBox="1"/>
              <p:nvPr/>
            </p:nvSpPr>
            <p:spPr>
              <a:xfrm>
                <a:off x="4296" y="11375"/>
                <a:ext cx="433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5" name="Google Shape;4525;p15"/>
              <p:cNvSpPr txBox="1"/>
              <p:nvPr/>
            </p:nvSpPr>
            <p:spPr>
              <a:xfrm>
                <a:off x="3961" y="11375"/>
                <a:ext cx="43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6" name="Google Shape;4526;p15"/>
              <p:cNvSpPr txBox="1"/>
              <p:nvPr/>
            </p:nvSpPr>
            <p:spPr>
              <a:xfrm>
                <a:off x="2276" y="11375"/>
                <a:ext cx="43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7" name="Google Shape;4527;p15"/>
              <p:cNvSpPr txBox="1"/>
              <p:nvPr/>
            </p:nvSpPr>
            <p:spPr>
              <a:xfrm>
                <a:off x="2616" y="11375"/>
                <a:ext cx="433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8" name="Google Shape;4528;p15"/>
              <p:cNvSpPr txBox="1"/>
              <p:nvPr/>
            </p:nvSpPr>
            <p:spPr>
              <a:xfrm>
                <a:off x="2951" y="11375"/>
                <a:ext cx="43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9" name="Google Shape;4529;p15"/>
              <p:cNvSpPr txBox="1"/>
              <p:nvPr/>
            </p:nvSpPr>
            <p:spPr>
              <a:xfrm>
                <a:off x="3626" y="11375"/>
                <a:ext cx="433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0" name="Google Shape;4530;p15"/>
              <p:cNvSpPr txBox="1"/>
              <p:nvPr/>
            </p:nvSpPr>
            <p:spPr>
              <a:xfrm>
                <a:off x="3286" y="11375"/>
                <a:ext cx="43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1" name="Google Shape;4531;p15"/>
              <p:cNvSpPr txBox="1"/>
              <p:nvPr/>
            </p:nvSpPr>
            <p:spPr>
              <a:xfrm>
                <a:off x="4634" y="11375"/>
                <a:ext cx="43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2" name="Google Shape;4532;p15"/>
              <p:cNvSpPr txBox="1"/>
              <p:nvPr/>
            </p:nvSpPr>
            <p:spPr>
              <a:xfrm>
                <a:off x="4969" y="11375"/>
                <a:ext cx="43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33" name="Google Shape;4533;p15"/>
            <p:cNvGrpSpPr/>
            <p:nvPr/>
          </p:nvGrpSpPr>
          <p:grpSpPr>
            <a:xfrm>
              <a:off x="2264" y="10843"/>
              <a:ext cx="8927" cy="2146"/>
              <a:chOff x="2160" y="7038"/>
              <a:chExt cx="8927" cy="2146"/>
            </a:xfrm>
          </p:grpSpPr>
          <p:grpSp>
            <p:nvGrpSpPr>
              <p:cNvPr id="4534" name="Google Shape;4534;p15"/>
              <p:cNvGrpSpPr/>
              <p:nvPr/>
            </p:nvGrpSpPr>
            <p:grpSpPr>
              <a:xfrm>
                <a:off x="2161" y="7375"/>
                <a:ext cx="8084" cy="1011"/>
                <a:chOff x="2881" y="12091"/>
                <a:chExt cx="6910" cy="864"/>
              </a:xfrm>
            </p:grpSpPr>
            <p:cxnSp>
              <p:nvCxnSpPr>
                <p:cNvPr id="4535" name="Google Shape;4535;p15"/>
                <p:cNvCxnSpPr/>
                <p:nvPr/>
              </p:nvCxnSpPr>
              <p:spPr>
                <a:xfrm>
                  <a:off x="2881" y="12091"/>
                  <a:ext cx="6910" cy="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36" name="Google Shape;4536;p15"/>
                <p:cNvCxnSpPr/>
                <p:nvPr/>
              </p:nvCxnSpPr>
              <p:spPr>
                <a:xfrm>
                  <a:off x="2881" y="12382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37" name="Google Shape;4537;p15"/>
                <p:cNvCxnSpPr/>
                <p:nvPr/>
              </p:nvCxnSpPr>
              <p:spPr>
                <a:xfrm>
                  <a:off x="2881" y="12666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38" name="Google Shape;4538;p15"/>
                <p:cNvCxnSpPr/>
                <p:nvPr/>
              </p:nvCxnSpPr>
              <p:spPr>
                <a:xfrm>
                  <a:off x="2881" y="12955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539" name="Google Shape;4539;p15"/>
              <p:cNvGrpSpPr/>
              <p:nvPr/>
            </p:nvGrpSpPr>
            <p:grpSpPr>
              <a:xfrm>
                <a:off x="5276" y="8218"/>
                <a:ext cx="170" cy="168"/>
                <a:chOff x="2520" y="14113"/>
                <a:chExt cx="145" cy="144"/>
              </a:xfrm>
            </p:grpSpPr>
            <p:cxnSp>
              <p:nvCxnSpPr>
                <p:cNvPr id="4540" name="Google Shape;4540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41" name="Google Shape;4541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42" name="Google Shape;4542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543" name="Google Shape;4543;p15"/>
              <p:cNvGrpSpPr/>
              <p:nvPr/>
            </p:nvGrpSpPr>
            <p:grpSpPr>
              <a:xfrm>
                <a:off x="5949" y="8218"/>
                <a:ext cx="170" cy="168"/>
                <a:chOff x="2519" y="14113"/>
                <a:chExt cx="145" cy="144"/>
              </a:xfrm>
            </p:grpSpPr>
            <p:cxnSp>
              <p:nvCxnSpPr>
                <p:cNvPr id="4544" name="Google Shape;4544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45" name="Google Shape;4545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46" name="Google Shape;4546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547" name="Google Shape;4547;p15"/>
              <p:cNvGrpSpPr/>
              <p:nvPr/>
            </p:nvGrpSpPr>
            <p:grpSpPr>
              <a:xfrm>
                <a:off x="6624" y="8218"/>
                <a:ext cx="170" cy="168"/>
                <a:chOff x="2520" y="14113"/>
                <a:chExt cx="145" cy="144"/>
              </a:xfrm>
            </p:grpSpPr>
            <p:cxnSp>
              <p:nvCxnSpPr>
                <p:cNvPr id="4548" name="Google Shape;4548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49" name="Google Shape;4549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50" name="Google Shape;4550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551" name="Google Shape;4551;p15"/>
              <p:cNvGrpSpPr/>
              <p:nvPr/>
            </p:nvGrpSpPr>
            <p:grpSpPr>
              <a:xfrm>
                <a:off x="7299" y="8218"/>
                <a:ext cx="168" cy="168"/>
                <a:chOff x="2521" y="14113"/>
                <a:chExt cx="144" cy="144"/>
              </a:xfrm>
            </p:grpSpPr>
            <p:cxnSp>
              <p:nvCxnSpPr>
                <p:cNvPr id="4552" name="Google Shape;4552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53" name="Google Shape;4553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54" name="Google Shape;4554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555" name="Google Shape;4555;p15"/>
              <p:cNvGrpSpPr/>
              <p:nvPr/>
            </p:nvGrpSpPr>
            <p:grpSpPr>
              <a:xfrm>
                <a:off x="7972" y="8218"/>
                <a:ext cx="167" cy="168"/>
                <a:chOff x="2520" y="14113"/>
                <a:chExt cx="143" cy="144"/>
              </a:xfrm>
            </p:grpSpPr>
            <p:cxnSp>
              <p:nvCxnSpPr>
                <p:cNvPr id="4556" name="Google Shape;4556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57" name="Google Shape;4557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58" name="Google Shape;4558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559" name="Google Shape;4559;p15"/>
              <p:cNvGrpSpPr/>
              <p:nvPr/>
            </p:nvGrpSpPr>
            <p:grpSpPr>
              <a:xfrm>
                <a:off x="8647" y="8218"/>
                <a:ext cx="167" cy="168"/>
                <a:chOff x="2521" y="14113"/>
                <a:chExt cx="143" cy="144"/>
              </a:xfrm>
            </p:grpSpPr>
            <p:cxnSp>
              <p:nvCxnSpPr>
                <p:cNvPr id="4560" name="Google Shape;4560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61" name="Google Shape;4561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62" name="Google Shape;4562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563" name="Google Shape;4563;p15"/>
              <p:cNvGrpSpPr/>
              <p:nvPr/>
            </p:nvGrpSpPr>
            <p:grpSpPr>
              <a:xfrm>
                <a:off x="4941" y="8218"/>
                <a:ext cx="168" cy="168"/>
                <a:chOff x="2521" y="14113"/>
                <a:chExt cx="144" cy="144"/>
              </a:xfrm>
            </p:grpSpPr>
            <p:cxnSp>
              <p:nvCxnSpPr>
                <p:cNvPr id="4564" name="Google Shape;4564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65" name="Google Shape;4565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66" name="Google Shape;4566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567" name="Google Shape;4567;p15"/>
              <p:cNvGrpSpPr/>
              <p:nvPr/>
            </p:nvGrpSpPr>
            <p:grpSpPr>
              <a:xfrm>
                <a:off x="8309" y="8218"/>
                <a:ext cx="168" cy="168"/>
                <a:chOff x="2520" y="14113"/>
                <a:chExt cx="144" cy="144"/>
              </a:xfrm>
            </p:grpSpPr>
            <p:cxnSp>
              <p:nvCxnSpPr>
                <p:cNvPr id="4568" name="Google Shape;4568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69" name="Google Shape;4569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70" name="Google Shape;4570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571" name="Google Shape;4571;p15"/>
              <p:cNvGrpSpPr/>
              <p:nvPr/>
            </p:nvGrpSpPr>
            <p:grpSpPr>
              <a:xfrm>
                <a:off x="7634" y="8218"/>
                <a:ext cx="168" cy="168"/>
                <a:chOff x="2519" y="14113"/>
                <a:chExt cx="144" cy="144"/>
              </a:xfrm>
            </p:grpSpPr>
            <p:cxnSp>
              <p:nvCxnSpPr>
                <p:cNvPr id="4572" name="Google Shape;4572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73" name="Google Shape;4573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74" name="Google Shape;4574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575" name="Google Shape;4575;p15"/>
              <p:cNvGrpSpPr/>
              <p:nvPr/>
            </p:nvGrpSpPr>
            <p:grpSpPr>
              <a:xfrm>
                <a:off x="6962" y="8218"/>
                <a:ext cx="167" cy="168"/>
                <a:chOff x="2521" y="14113"/>
                <a:chExt cx="142" cy="144"/>
              </a:xfrm>
            </p:grpSpPr>
            <p:cxnSp>
              <p:nvCxnSpPr>
                <p:cNvPr id="4576" name="Google Shape;4576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77" name="Google Shape;4577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78" name="Google Shape;4578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579" name="Google Shape;4579;p15"/>
              <p:cNvGrpSpPr/>
              <p:nvPr/>
            </p:nvGrpSpPr>
            <p:grpSpPr>
              <a:xfrm>
                <a:off x="6287" y="8218"/>
                <a:ext cx="169" cy="168"/>
                <a:chOff x="2520" y="14113"/>
                <a:chExt cx="144" cy="144"/>
              </a:xfrm>
            </p:grpSpPr>
            <p:cxnSp>
              <p:nvCxnSpPr>
                <p:cNvPr id="4580" name="Google Shape;4580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81" name="Google Shape;4581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82" name="Google Shape;4582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583" name="Google Shape;4583;p15"/>
              <p:cNvGrpSpPr/>
              <p:nvPr/>
            </p:nvGrpSpPr>
            <p:grpSpPr>
              <a:xfrm>
                <a:off x="9319" y="8218"/>
                <a:ext cx="168" cy="168"/>
                <a:chOff x="2520" y="14113"/>
                <a:chExt cx="143" cy="144"/>
              </a:xfrm>
            </p:grpSpPr>
            <p:cxnSp>
              <p:nvCxnSpPr>
                <p:cNvPr id="4584" name="Google Shape;4584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85" name="Google Shape;4585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86" name="Google Shape;4586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587" name="Google Shape;4587;p15"/>
              <p:cNvGrpSpPr/>
              <p:nvPr/>
            </p:nvGrpSpPr>
            <p:grpSpPr>
              <a:xfrm>
                <a:off x="9992" y="8218"/>
                <a:ext cx="170" cy="168"/>
                <a:chOff x="2519" y="14113"/>
                <a:chExt cx="145" cy="144"/>
              </a:xfrm>
            </p:grpSpPr>
            <p:cxnSp>
              <p:nvCxnSpPr>
                <p:cNvPr id="4588" name="Google Shape;4588;p15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89" name="Google Shape;4589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90" name="Google Shape;4590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591" name="Google Shape;4591;p15"/>
              <p:cNvGrpSpPr/>
              <p:nvPr/>
            </p:nvGrpSpPr>
            <p:grpSpPr>
              <a:xfrm>
                <a:off x="9655" y="8218"/>
                <a:ext cx="169" cy="168"/>
                <a:chOff x="2519" y="14113"/>
                <a:chExt cx="144" cy="144"/>
              </a:xfrm>
            </p:grpSpPr>
            <p:cxnSp>
              <p:nvCxnSpPr>
                <p:cNvPr id="4592" name="Google Shape;4592;p15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93" name="Google Shape;4593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94" name="Google Shape;4594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595" name="Google Shape;4595;p15"/>
              <p:cNvGrpSpPr/>
              <p:nvPr/>
            </p:nvGrpSpPr>
            <p:grpSpPr>
              <a:xfrm>
                <a:off x="8982" y="8218"/>
                <a:ext cx="168" cy="168"/>
                <a:chOff x="2519" y="14113"/>
                <a:chExt cx="144" cy="144"/>
              </a:xfrm>
            </p:grpSpPr>
            <p:cxnSp>
              <p:nvCxnSpPr>
                <p:cNvPr id="4596" name="Google Shape;4596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97" name="Google Shape;4597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98" name="Google Shape;4598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599" name="Google Shape;4599;p15"/>
              <p:cNvGrpSpPr/>
              <p:nvPr/>
            </p:nvGrpSpPr>
            <p:grpSpPr>
              <a:xfrm>
                <a:off x="5276" y="7881"/>
                <a:ext cx="170" cy="168"/>
                <a:chOff x="2520" y="14113"/>
                <a:chExt cx="145" cy="144"/>
              </a:xfrm>
            </p:grpSpPr>
            <p:cxnSp>
              <p:nvCxnSpPr>
                <p:cNvPr id="4600" name="Google Shape;4600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01" name="Google Shape;4601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02" name="Google Shape;4602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03" name="Google Shape;4603;p15"/>
              <p:cNvGrpSpPr/>
              <p:nvPr/>
            </p:nvGrpSpPr>
            <p:grpSpPr>
              <a:xfrm>
                <a:off x="5949" y="7881"/>
                <a:ext cx="170" cy="168"/>
                <a:chOff x="2519" y="14113"/>
                <a:chExt cx="145" cy="144"/>
              </a:xfrm>
            </p:grpSpPr>
            <p:cxnSp>
              <p:nvCxnSpPr>
                <p:cNvPr id="4604" name="Google Shape;4604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05" name="Google Shape;4605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06" name="Google Shape;4606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07" name="Google Shape;4607;p15"/>
              <p:cNvGrpSpPr/>
              <p:nvPr/>
            </p:nvGrpSpPr>
            <p:grpSpPr>
              <a:xfrm>
                <a:off x="6624" y="7881"/>
                <a:ext cx="170" cy="168"/>
                <a:chOff x="2520" y="14113"/>
                <a:chExt cx="145" cy="144"/>
              </a:xfrm>
            </p:grpSpPr>
            <p:cxnSp>
              <p:nvCxnSpPr>
                <p:cNvPr id="4608" name="Google Shape;4608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09" name="Google Shape;4609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10" name="Google Shape;4610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11" name="Google Shape;4611;p15"/>
              <p:cNvGrpSpPr/>
              <p:nvPr/>
            </p:nvGrpSpPr>
            <p:grpSpPr>
              <a:xfrm>
                <a:off x="7299" y="7881"/>
                <a:ext cx="168" cy="168"/>
                <a:chOff x="2521" y="14113"/>
                <a:chExt cx="144" cy="144"/>
              </a:xfrm>
            </p:grpSpPr>
            <p:cxnSp>
              <p:nvCxnSpPr>
                <p:cNvPr id="4612" name="Google Shape;4612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13" name="Google Shape;4613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14" name="Google Shape;4614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15" name="Google Shape;4615;p15"/>
              <p:cNvGrpSpPr/>
              <p:nvPr/>
            </p:nvGrpSpPr>
            <p:grpSpPr>
              <a:xfrm>
                <a:off x="7972" y="7881"/>
                <a:ext cx="167" cy="168"/>
                <a:chOff x="2520" y="14113"/>
                <a:chExt cx="143" cy="144"/>
              </a:xfrm>
            </p:grpSpPr>
            <p:cxnSp>
              <p:nvCxnSpPr>
                <p:cNvPr id="4616" name="Google Shape;4616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17" name="Google Shape;4617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18" name="Google Shape;4618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19" name="Google Shape;4619;p15"/>
              <p:cNvGrpSpPr/>
              <p:nvPr/>
            </p:nvGrpSpPr>
            <p:grpSpPr>
              <a:xfrm>
                <a:off x="8647" y="7881"/>
                <a:ext cx="167" cy="168"/>
                <a:chOff x="2521" y="14113"/>
                <a:chExt cx="143" cy="144"/>
              </a:xfrm>
            </p:grpSpPr>
            <p:cxnSp>
              <p:nvCxnSpPr>
                <p:cNvPr id="4620" name="Google Shape;4620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21" name="Google Shape;4621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22" name="Google Shape;4622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23" name="Google Shape;4623;p15"/>
              <p:cNvGrpSpPr/>
              <p:nvPr/>
            </p:nvGrpSpPr>
            <p:grpSpPr>
              <a:xfrm>
                <a:off x="9319" y="7881"/>
                <a:ext cx="168" cy="168"/>
                <a:chOff x="2520" y="14113"/>
                <a:chExt cx="143" cy="144"/>
              </a:xfrm>
            </p:grpSpPr>
            <p:cxnSp>
              <p:nvCxnSpPr>
                <p:cNvPr id="4624" name="Google Shape;4624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25" name="Google Shape;4625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26" name="Google Shape;4626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27" name="Google Shape;4627;p15"/>
              <p:cNvGrpSpPr/>
              <p:nvPr/>
            </p:nvGrpSpPr>
            <p:grpSpPr>
              <a:xfrm>
                <a:off x="9992" y="7881"/>
                <a:ext cx="170" cy="168"/>
                <a:chOff x="2519" y="14113"/>
                <a:chExt cx="145" cy="144"/>
              </a:xfrm>
            </p:grpSpPr>
            <p:cxnSp>
              <p:nvCxnSpPr>
                <p:cNvPr id="4628" name="Google Shape;4628;p15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29" name="Google Shape;4629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30" name="Google Shape;4630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31" name="Google Shape;4631;p15"/>
              <p:cNvGrpSpPr/>
              <p:nvPr/>
            </p:nvGrpSpPr>
            <p:grpSpPr>
              <a:xfrm>
                <a:off x="4941" y="7881"/>
                <a:ext cx="168" cy="168"/>
                <a:chOff x="2521" y="14113"/>
                <a:chExt cx="144" cy="144"/>
              </a:xfrm>
            </p:grpSpPr>
            <p:cxnSp>
              <p:nvCxnSpPr>
                <p:cNvPr id="4632" name="Google Shape;4632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33" name="Google Shape;4633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34" name="Google Shape;4634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35" name="Google Shape;4635;p15"/>
              <p:cNvGrpSpPr/>
              <p:nvPr/>
            </p:nvGrpSpPr>
            <p:grpSpPr>
              <a:xfrm>
                <a:off x="9655" y="7881"/>
                <a:ext cx="169" cy="168"/>
                <a:chOff x="2519" y="14113"/>
                <a:chExt cx="144" cy="144"/>
              </a:xfrm>
            </p:grpSpPr>
            <p:cxnSp>
              <p:nvCxnSpPr>
                <p:cNvPr id="4636" name="Google Shape;4636;p15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37" name="Google Shape;4637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38" name="Google Shape;4638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39" name="Google Shape;4639;p15"/>
              <p:cNvGrpSpPr/>
              <p:nvPr/>
            </p:nvGrpSpPr>
            <p:grpSpPr>
              <a:xfrm>
                <a:off x="8982" y="7881"/>
                <a:ext cx="168" cy="168"/>
                <a:chOff x="2519" y="14113"/>
                <a:chExt cx="144" cy="144"/>
              </a:xfrm>
            </p:grpSpPr>
            <p:cxnSp>
              <p:nvCxnSpPr>
                <p:cNvPr id="4640" name="Google Shape;4640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41" name="Google Shape;4641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42" name="Google Shape;4642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43" name="Google Shape;4643;p15"/>
              <p:cNvGrpSpPr/>
              <p:nvPr/>
            </p:nvGrpSpPr>
            <p:grpSpPr>
              <a:xfrm>
                <a:off x="8309" y="7881"/>
                <a:ext cx="168" cy="168"/>
                <a:chOff x="2520" y="14113"/>
                <a:chExt cx="144" cy="144"/>
              </a:xfrm>
            </p:grpSpPr>
            <p:cxnSp>
              <p:nvCxnSpPr>
                <p:cNvPr id="4644" name="Google Shape;4644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45" name="Google Shape;4645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46" name="Google Shape;4646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47" name="Google Shape;4647;p15"/>
              <p:cNvGrpSpPr/>
              <p:nvPr/>
            </p:nvGrpSpPr>
            <p:grpSpPr>
              <a:xfrm>
                <a:off x="7634" y="7881"/>
                <a:ext cx="168" cy="168"/>
                <a:chOff x="2519" y="14113"/>
                <a:chExt cx="144" cy="144"/>
              </a:xfrm>
            </p:grpSpPr>
            <p:cxnSp>
              <p:nvCxnSpPr>
                <p:cNvPr id="4648" name="Google Shape;4648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49" name="Google Shape;4649;p15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50" name="Google Shape;4650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51" name="Google Shape;4651;p15"/>
              <p:cNvGrpSpPr/>
              <p:nvPr/>
            </p:nvGrpSpPr>
            <p:grpSpPr>
              <a:xfrm>
                <a:off x="6962" y="7881"/>
                <a:ext cx="167" cy="168"/>
                <a:chOff x="2521" y="14113"/>
                <a:chExt cx="142" cy="144"/>
              </a:xfrm>
            </p:grpSpPr>
            <p:cxnSp>
              <p:nvCxnSpPr>
                <p:cNvPr id="4652" name="Google Shape;4652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53" name="Google Shape;4653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54" name="Google Shape;4654;p15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55" name="Google Shape;4655;p15"/>
              <p:cNvGrpSpPr/>
              <p:nvPr/>
            </p:nvGrpSpPr>
            <p:grpSpPr>
              <a:xfrm>
                <a:off x="6287" y="7881"/>
                <a:ext cx="169" cy="168"/>
                <a:chOff x="2520" y="14113"/>
                <a:chExt cx="144" cy="144"/>
              </a:xfrm>
            </p:grpSpPr>
            <p:cxnSp>
              <p:nvCxnSpPr>
                <p:cNvPr id="4656" name="Google Shape;4656;p15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57" name="Google Shape;4657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58" name="Google Shape;4658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59" name="Google Shape;4659;p15"/>
              <p:cNvGrpSpPr/>
              <p:nvPr/>
            </p:nvGrpSpPr>
            <p:grpSpPr>
              <a:xfrm>
                <a:off x="5276" y="7543"/>
                <a:ext cx="170" cy="168"/>
                <a:chOff x="2520" y="14112"/>
                <a:chExt cx="145" cy="144"/>
              </a:xfrm>
            </p:grpSpPr>
            <p:cxnSp>
              <p:nvCxnSpPr>
                <p:cNvPr id="4660" name="Google Shape;4660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61" name="Google Shape;4661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62" name="Google Shape;4662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63" name="Google Shape;4663;p15"/>
              <p:cNvGrpSpPr/>
              <p:nvPr/>
            </p:nvGrpSpPr>
            <p:grpSpPr>
              <a:xfrm>
                <a:off x="5949" y="7543"/>
                <a:ext cx="170" cy="168"/>
                <a:chOff x="2519" y="14112"/>
                <a:chExt cx="145" cy="144"/>
              </a:xfrm>
            </p:grpSpPr>
            <p:cxnSp>
              <p:nvCxnSpPr>
                <p:cNvPr id="4664" name="Google Shape;4664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65" name="Google Shape;4665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66" name="Google Shape;4666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67" name="Google Shape;4667;p15"/>
              <p:cNvGrpSpPr/>
              <p:nvPr/>
            </p:nvGrpSpPr>
            <p:grpSpPr>
              <a:xfrm>
                <a:off x="6624" y="7543"/>
                <a:ext cx="170" cy="168"/>
                <a:chOff x="2520" y="14112"/>
                <a:chExt cx="145" cy="144"/>
              </a:xfrm>
            </p:grpSpPr>
            <p:cxnSp>
              <p:nvCxnSpPr>
                <p:cNvPr id="4668" name="Google Shape;466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69" name="Google Shape;4669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70" name="Google Shape;4670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71" name="Google Shape;4671;p15"/>
              <p:cNvGrpSpPr/>
              <p:nvPr/>
            </p:nvGrpSpPr>
            <p:grpSpPr>
              <a:xfrm>
                <a:off x="7299" y="7543"/>
                <a:ext cx="168" cy="168"/>
                <a:chOff x="2521" y="14112"/>
                <a:chExt cx="144" cy="144"/>
              </a:xfrm>
            </p:grpSpPr>
            <p:cxnSp>
              <p:nvCxnSpPr>
                <p:cNvPr id="4672" name="Google Shape;4672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73" name="Google Shape;4673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74" name="Google Shape;4674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75" name="Google Shape;4675;p15"/>
              <p:cNvGrpSpPr/>
              <p:nvPr/>
            </p:nvGrpSpPr>
            <p:grpSpPr>
              <a:xfrm>
                <a:off x="7972" y="7543"/>
                <a:ext cx="167" cy="168"/>
                <a:chOff x="2520" y="14112"/>
                <a:chExt cx="143" cy="144"/>
              </a:xfrm>
            </p:grpSpPr>
            <p:cxnSp>
              <p:nvCxnSpPr>
                <p:cNvPr id="4676" name="Google Shape;4676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77" name="Google Shape;4677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78" name="Google Shape;4678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79" name="Google Shape;4679;p15"/>
              <p:cNvGrpSpPr/>
              <p:nvPr/>
            </p:nvGrpSpPr>
            <p:grpSpPr>
              <a:xfrm>
                <a:off x="8647" y="7543"/>
                <a:ext cx="167" cy="168"/>
                <a:chOff x="2521" y="14112"/>
                <a:chExt cx="143" cy="144"/>
              </a:xfrm>
            </p:grpSpPr>
            <p:cxnSp>
              <p:nvCxnSpPr>
                <p:cNvPr id="4680" name="Google Shape;4680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81" name="Google Shape;4681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82" name="Google Shape;4682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83" name="Google Shape;4683;p15"/>
              <p:cNvGrpSpPr/>
              <p:nvPr/>
            </p:nvGrpSpPr>
            <p:grpSpPr>
              <a:xfrm>
                <a:off x="9319" y="7543"/>
                <a:ext cx="168" cy="168"/>
                <a:chOff x="2520" y="14112"/>
                <a:chExt cx="143" cy="144"/>
              </a:xfrm>
            </p:grpSpPr>
            <p:cxnSp>
              <p:nvCxnSpPr>
                <p:cNvPr id="4684" name="Google Shape;4684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85" name="Google Shape;4685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86" name="Google Shape;4686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87" name="Google Shape;4687;p15"/>
              <p:cNvGrpSpPr/>
              <p:nvPr/>
            </p:nvGrpSpPr>
            <p:grpSpPr>
              <a:xfrm>
                <a:off x="9992" y="7543"/>
                <a:ext cx="170" cy="168"/>
                <a:chOff x="2519" y="14112"/>
                <a:chExt cx="145" cy="144"/>
              </a:xfrm>
            </p:grpSpPr>
            <p:cxnSp>
              <p:nvCxnSpPr>
                <p:cNvPr id="4688" name="Google Shape;4688;p15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89" name="Google Shape;4689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90" name="Google Shape;4690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91" name="Google Shape;4691;p15"/>
              <p:cNvGrpSpPr/>
              <p:nvPr/>
            </p:nvGrpSpPr>
            <p:grpSpPr>
              <a:xfrm>
                <a:off x="4941" y="7543"/>
                <a:ext cx="168" cy="168"/>
                <a:chOff x="2521" y="14112"/>
                <a:chExt cx="144" cy="144"/>
              </a:xfrm>
            </p:grpSpPr>
            <p:cxnSp>
              <p:nvCxnSpPr>
                <p:cNvPr id="4692" name="Google Shape;4692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93" name="Google Shape;4693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94" name="Google Shape;4694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95" name="Google Shape;4695;p15"/>
              <p:cNvGrpSpPr/>
              <p:nvPr/>
            </p:nvGrpSpPr>
            <p:grpSpPr>
              <a:xfrm>
                <a:off x="9655" y="7543"/>
                <a:ext cx="169" cy="168"/>
                <a:chOff x="2519" y="14112"/>
                <a:chExt cx="144" cy="144"/>
              </a:xfrm>
            </p:grpSpPr>
            <p:cxnSp>
              <p:nvCxnSpPr>
                <p:cNvPr id="4696" name="Google Shape;4696;p15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97" name="Google Shape;4697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698" name="Google Shape;4698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699" name="Google Shape;4699;p15"/>
              <p:cNvGrpSpPr/>
              <p:nvPr/>
            </p:nvGrpSpPr>
            <p:grpSpPr>
              <a:xfrm>
                <a:off x="8982" y="7543"/>
                <a:ext cx="168" cy="168"/>
                <a:chOff x="2519" y="14112"/>
                <a:chExt cx="144" cy="144"/>
              </a:xfrm>
            </p:grpSpPr>
            <p:cxnSp>
              <p:nvCxnSpPr>
                <p:cNvPr id="4700" name="Google Shape;4700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01" name="Google Shape;4701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02" name="Google Shape;4702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03" name="Google Shape;4703;p15"/>
              <p:cNvGrpSpPr/>
              <p:nvPr/>
            </p:nvGrpSpPr>
            <p:grpSpPr>
              <a:xfrm>
                <a:off x="8309" y="7543"/>
                <a:ext cx="168" cy="168"/>
                <a:chOff x="2520" y="14112"/>
                <a:chExt cx="144" cy="144"/>
              </a:xfrm>
            </p:grpSpPr>
            <p:cxnSp>
              <p:nvCxnSpPr>
                <p:cNvPr id="4704" name="Google Shape;4704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05" name="Google Shape;4705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06" name="Google Shape;4706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07" name="Google Shape;4707;p15"/>
              <p:cNvGrpSpPr/>
              <p:nvPr/>
            </p:nvGrpSpPr>
            <p:grpSpPr>
              <a:xfrm>
                <a:off x="7634" y="7543"/>
                <a:ext cx="168" cy="168"/>
                <a:chOff x="2519" y="14112"/>
                <a:chExt cx="144" cy="144"/>
              </a:xfrm>
            </p:grpSpPr>
            <p:cxnSp>
              <p:nvCxnSpPr>
                <p:cNvPr id="4708" name="Google Shape;4708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09" name="Google Shape;4709;p15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10" name="Google Shape;4710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11" name="Google Shape;4711;p15"/>
              <p:cNvGrpSpPr/>
              <p:nvPr/>
            </p:nvGrpSpPr>
            <p:grpSpPr>
              <a:xfrm>
                <a:off x="6962" y="7543"/>
                <a:ext cx="167" cy="168"/>
                <a:chOff x="2521" y="14112"/>
                <a:chExt cx="142" cy="144"/>
              </a:xfrm>
            </p:grpSpPr>
            <p:cxnSp>
              <p:nvCxnSpPr>
                <p:cNvPr id="4712" name="Google Shape;4712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13" name="Google Shape;4713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14" name="Google Shape;4714;p15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15" name="Google Shape;4715;p15"/>
              <p:cNvGrpSpPr/>
              <p:nvPr/>
            </p:nvGrpSpPr>
            <p:grpSpPr>
              <a:xfrm>
                <a:off x="6287" y="7543"/>
                <a:ext cx="169" cy="168"/>
                <a:chOff x="2520" y="14112"/>
                <a:chExt cx="144" cy="144"/>
              </a:xfrm>
            </p:grpSpPr>
            <p:cxnSp>
              <p:nvCxnSpPr>
                <p:cNvPr id="4716" name="Google Shape;4716;p15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17" name="Google Shape;4717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18" name="Google Shape;4718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19" name="Google Shape;4719;p15"/>
              <p:cNvGrpSpPr/>
              <p:nvPr/>
            </p:nvGrpSpPr>
            <p:grpSpPr>
              <a:xfrm>
                <a:off x="7299" y="7211"/>
                <a:ext cx="168" cy="168"/>
                <a:chOff x="2521" y="14116"/>
                <a:chExt cx="144" cy="144"/>
              </a:xfrm>
            </p:grpSpPr>
            <p:cxnSp>
              <p:nvCxnSpPr>
                <p:cNvPr id="4720" name="Google Shape;4720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21" name="Google Shape;4721;p15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22" name="Google Shape;4722;p15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23" name="Google Shape;4723;p15"/>
              <p:cNvGrpSpPr/>
              <p:nvPr/>
            </p:nvGrpSpPr>
            <p:grpSpPr>
              <a:xfrm>
                <a:off x="7972" y="7211"/>
                <a:ext cx="167" cy="168"/>
                <a:chOff x="2520" y="14116"/>
                <a:chExt cx="143" cy="144"/>
              </a:xfrm>
            </p:grpSpPr>
            <p:cxnSp>
              <p:nvCxnSpPr>
                <p:cNvPr id="4724" name="Google Shape;4724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25" name="Google Shape;4725;p15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26" name="Google Shape;4726;p15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27" name="Google Shape;4727;p15"/>
              <p:cNvGrpSpPr/>
              <p:nvPr/>
            </p:nvGrpSpPr>
            <p:grpSpPr>
              <a:xfrm>
                <a:off x="8647" y="7211"/>
                <a:ext cx="167" cy="168"/>
                <a:chOff x="2521" y="14116"/>
                <a:chExt cx="143" cy="144"/>
              </a:xfrm>
            </p:grpSpPr>
            <p:cxnSp>
              <p:nvCxnSpPr>
                <p:cNvPr id="4728" name="Google Shape;4728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29" name="Google Shape;4729;p15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30" name="Google Shape;4730;p15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31" name="Google Shape;4731;p15"/>
              <p:cNvGrpSpPr/>
              <p:nvPr/>
            </p:nvGrpSpPr>
            <p:grpSpPr>
              <a:xfrm>
                <a:off x="9319" y="7211"/>
                <a:ext cx="168" cy="168"/>
                <a:chOff x="2520" y="14116"/>
                <a:chExt cx="143" cy="144"/>
              </a:xfrm>
            </p:grpSpPr>
            <p:cxnSp>
              <p:nvCxnSpPr>
                <p:cNvPr id="4732" name="Google Shape;4732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33" name="Google Shape;4733;p15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34" name="Google Shape;4734;p15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35" name="Google Shape;4735;p15"/>
              <p:cNvGrpSpPr/>
              <p:nvPr/>
            </p:nvGrpSpPr>
            <p:grpSpPr>
              <a:xfrm>
                <a:off x="9992" y="7211"/>
                <a:ext cx="170" cy="168"/>
                <a:chOff x="2519" y="14116"/>
                <a:chExt cx="145" cy="144"/>
              </a:xfrm>
            </p:grpSpPr>
            <p:cxnSp>
              <p:nvCxnSpPr>
                <p:cNvPr id="4736" name="Google Shape;4736;p15"/>
                <p:cNvCxnSpPr/>
                <p:nvPr/>
              </p:nvCxnSpPr>
              <p:spPr>
                <a:xfrm>
                  <a:off x="2591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37" name="Google Shape;4737;p15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38" name="Google Shape;4738;p15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39" name="Google Shape;4739;p15"/>
              <p:cNvGrpSpPr/>
              <p:nvPr/>
            </p:nvGrpSpPr>
            <p:grpSpPr>
              <a:xfrm>
                <a:off x="9655" y="7211"/>
                <a:ext cx="169" cy="168"/>
                <a:chOff x="2519" y="14116"/>
                <a:chExt cx="144" cy="144"/>
              </a:xfrm>
            </p:grpSpPr>
            <p:cxnSp>
              <p:nvCxnSpPr>
                <p:cNvPr id="4740" name="Google Shape;4740;p15"/>
                <p:cNvCxnSpPr/>
                <p:nvPr/>
              </p:nvCxnSpPr>
              <p:spPr>
                <a:xfrm>
                  <a:off x="2591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41" name="Google Shape;4741;p15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42" name="Google Shape;4742;p15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43" name="Google Shape;4743;p15"/>
              <p:cNvGrpSpPr/>
              <p:nvPr/>
            </p:nvGrpSpPr>
            <p:grpSpPr>
              <a:xfrm>
                <a:off x="8982" y="7211"/>
                <a:ext cx="168" cy="168"/>
                <a:chOff x="2519" y="14116"/>
                <a:chExt cx="144" cy="144"/>
              </a:xfrm>
            </p:grpSpPr>
            <p:cxnSp>
              <p:nvCxnSpPr>
                <p:cNvPr id="4744" name="Google Shape;4744;p15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45" name="Google Shape;4745;p15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46" name="Google Shape;4746;p15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47" name="Google Shape;4747;p15"/>
              <p:cNvGrpSpPr/>
              <p:nvPr/>
            </p:nvGrpSpPr>
            <p:grpSpPr>
              <a:xfrm>
                <a:off x="8309" y="7211"/>
                <a:ext cx="168" cy="168"/>
                <a:chOff x="2520" y="14116"/>
                <a:chExt cx="144" cy="144"/>
              </a:xfrm>
            </p:grpSpPr>
            <p:cxnSp>
              <p:nvCxnSpPr>
                <p:cNvPr id="4748" name="Google Shape;4748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49" name="Google Shape;4749;p15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50" name="Google Shape;4750;p15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51" name="Google Shape;4751;p15"/>
              <p:cNvGrpSpPr/>
              <p:nvPr/>
            </p:nvGrpSpPr>
            <p:grpSpPr>
              <a:xfrm>
                <a:off x="7634" y="7211"/>
                <a:ext cx="168" cy="168"/>
                <a:chOff x="2519" y="14116"/>
                <a:chExt cx="144" cy="144"/>
              </a:xfrm>
            </p:grpSpPr>
            <p:cxnSp>
              <p:nvCxnSpPr>
                <p:cNvPr id="4752" name="Google Shape;4752;p15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53" name="Google Shape;4753;p15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54" name="Google Shape;4754;p15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55" name="Google Shape;4755;p15"/>
              <p:cNvGrpSpPr/>
              <p:nvPr/>
            </p:nvGrpSpPr>
            <p:grpSpPr>
              <a:xfrm>
                <a:off x="5276" y="7211"/>
                <a:ext cx="170" cy="168"/>
                <a:chOff x="2520" y="14116"/>
                <a:chExt cx="145" cy="144"/>
              </a:xfrm>
            </p:grpSpPr>
            <p:cxnSp>
              <p:nvCxnSpPr>
                <p:cNvPr id="4756" name="Google Shape;4756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57" name="Google Shape;4757;p15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58" name="Google Shape;4758;p15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59" name="Google Shape;4759;p15"/>
              <p:cNvGrpSpPr/>
              <p:nvPr/>
            </p:nvGrpSpPr>
            <p:grpSpPr>
              <a:xfrm>
                <a:off x="5949" y="7211"/>
                <a:ext cx="170" cy="168"/>
                <a:chOff x="2519" y="14116"/>
                <a:chExt cx="145" cy="144"/>
              </a:xfrm>
            </p:grpSpPr>
            <p:cxnSp>
              <p:nvCxnSpPr>
                <p:cNvPr id="4760" name="Google Shape;4760;p15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61" name="Google Shape;4761;p15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62" name="Google Shape;4762;p15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63" name="Google Shape;4763;p15"/>
              <p:cNvGrpSpPr/>
              <p:nvPr/>
            </p:nvGrpSpPr>
            <p:grpSpPr>
              <a:xfrm>
                <a:off x="6624" y="7211"/>
                <a:ext cx="170" cy="168"/>
                <a:chOff x="2520" y="14116"/>
                <a:chExt cx="145" cy="144"/>
              </a:xfrm>
            </p:grpSpPr>
            <p:cxnSp>
              <p:nvCxnSpPr>
                <p:cNvPr id="4764" name="Google Shape;4764;p15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65" name="Google Shape;4765;p15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66" name="Google Shape;4766;p15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67" name="Google Shape;4767;p15"/>
              <p:cNvGrpSpPr/>
              <p:nvPr/>
            </p:nvGrpSpPr>
            <p:grpSpPr>
              <a:xfrm>
                <a:off x="3929" y="7211"/>
                <a:ext cx="173" cy="168"/>
                <a:chOff x="2520" y="14116"/>
                <a:chExt cx="148" cy="144"/>
              </a:xfrm>
            </p:grpSpPr>
            <p:cxnSp>
              <p:nvCxnSpPr>
                <p:cNvPr id="4768" name="Google Shape;4768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69" name="Google Shape;4769;p15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70" name="Google Shape;4770;p15"/>
                <p:cNvCxnSpPr/>
                <p:nvPr/>
              </p:nvCxnSpPr>
              <p:spPr>
                <a:xfrm>
                  <a:off x="2668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71" name="Google Shape;4771;p15"/>
              <p:cNvGrpSpPr/>
              <p:nvPr/>
            </p:nvGrpSpPr>
            <p:grpSpPr>
              <a:xfrm>
                <a:off x="3929" y="7543"/>
                <a:ext cx="173" cy="168"/>
                <a:chOff x="2520" y="14112"/>
                <a:chExt cx="148" cy="144"/>
              </a:xfrm>
            </p:grpSpPr>
            <p:cxnSp>
              <p:nvCxnSpPr>
                <p:cNvPr id="4772" name="Google Shape;4772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73" name="Google Shape;4773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74" name="Google Shape;4774;p15"/>
                <p:cNvCxnSpPr/>
                <p:nvPr/>
              </p:nvCxnSpPr>
              <p:spPr>
                <a:xfrm>
                  <a:off x="2668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75" name="Google Shape;4775;p15"/>
              <p:cNvGrpSpPr/>
              <p:nvPr/>
            </p:nvGrpSpPr>
            <p:grpSpPr>
              <a:xfrm>
                <a:off x="3929" y="7881"/>
                <a:ext cx="173" cy="168"/>
                <a:chOff x="2520" y="14113"/>
                <a:chExt cx="148" cy="144"/>
              </a:xfrm>
            </p:grpSpPr>
            <p:cxnSp>
              <p:nvCxnSpPr>
                <p:cNvPr id="4776" name="Google Shape;4776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77" name="Google Shape;4777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78" name="Google Shape;4778;p15"/>
                <p:cNvCxnSpPr/>
                <p:nvPr/>
              </p:nvCxnSpPr>
              <p:spPr>
                <a:xfrm>
                  <a:off x="2668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79" name="Google Shape;4779;p15"/>
              <p:cNvGrpSpPr/>
              <p:nvPr/>
            </p:nvGrpSpPr>
            <p:grpSpPr>
              <a:xfrm>
                <a:off x="3929" y="8218"/>
                <a:ext cx="173" cy="168"/>
                <a:chOff x="2520" y="14113"/>
                <a:chExt cx="148" cy="144"/>
              </a:xfrm>
            </p:grpSpPr>
            <p:cxnSp>
              <p:nvCxnSpPr>
                <p:cNvPr id="4780" name="Google Shape;4780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81" name="Google Shape;4781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82" name="Google Shape;4782;p15"/>
                <p:cNvCxnSpPr/>
                <p:nvPr/>
              </p:nvCxnSpPr>
              <p:spPr>
                <a:xfrm>
                  <a:off x="2668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83" name="Google Shape;4783;p15"/>
              <p:cNvGrpSpPr/>
              <p:nvPr/>
            </p:nvGrpSpPr>
            <p:grpSpPr>
              <a:xfrm>
                <a:off x="3256" y="7211"/>
                <a:ext cx="168" cy="168"/>
                <a:chOff x="2521" y="14116"/>
                <a:chExt cx="144" cy="144"/>
              </a:xfrm>
            </p:grpSpPr>
            <p:cxnSp>
              <p:nvCxnSpPr>
                <p:cNvPr id="4784" name="Google Shape;4784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85" name="Google Shape;4785;p15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86" name="Google Shape;4786;p15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87" name="Google Shape;4787;p15"/>
              <p:cNvGrpSpPr/>
              <p:nvPr/>
            </p:nvGrpSpPr>
            <p:grpSpPr>
              <a:xfrm>
                <a:off x="3256" y="7543"/>
                <a:ext cx="168" cy="168"/>
                <a:chOff x="2521" y="14112"/>
                <a:chExt cx="144" cy="144"/>
              </a:xfrm>
            </p:grpSpPr>
            <p:cxnSp>
              <p:nvCxnSpPr>
                <p:cNvPr id="4788" name="Google Shape;4788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89" name="Google Shape;4789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90" name="Google Shape;4790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91" name="Google Shape;4791;p15"/>
              <p:cNvGrpSpPr/>
              <p:nvPr/>
            </p:nvGrpSpPr>
            <p:grpSpPr>
              <a:xfrm>
                <a:off x="3256" y="7881"/>
                <a:ext cx="168" cy="168"/>
                <a:chOff x="2521" y="14113"/>
                <a:chExt cx="144" cy="144"/>
              </a:xfrm>
            </p:grpSpPr>
            <p:cxnSp>
              <p:nvCxnSpPr>
                <p:cNvPr id="4792" name="Google Shape;4792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93" name="Google Shape;4793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94" name="Google Shape;4794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95" name="Google Shape;4795;p15"/>
              <p:cNvGrpSpPr/>
              <p:nvPr/>
            </p:nvGrpSpPr>
            <p:grpSpPr>
              <a:xfrm>
                <a:off x="3256" y="8218"/>
                <a:ext cx="168" cy="168"/>
                <a:chOff x="2521" y="14113"/>
                <a:chExt cx="144" cy="144"/>
              </a:xfrm>
            </p:grpSpPr>
            <p:cxnSp>
              <p:nvCxnSpPr>
                <p:cNvPr id="4796" name="Google Shape;4796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97" name="Google Shape;4797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798" name="Google Shape;4798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799" name="Google Shape;4799;p15"/>
              <p:cNvGrpSpPr/>
              <p:nvPr/>
            </p:nvGrpSpPr>
            <p:grpSpPr>
              <a:xfrm>
                <a:off x="4604" y="7211"/>
                <a:ext cx="167" cy="168"/>
                <a:chOff x="2521" y="14116"/>
                <a:chExt cx="143" cy="144"/>
              </a:xfrm>
            </p:grpSpPr>
            <p:cxnSp>
              <p:nvCxnSpPr>
                <p:cNvPr id="4800" name="Google Shape;4800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01" name="Google Shape;4801;p15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02" name="Google Shape;4802;p15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803" name="Google Shape;4803;p15"/>
              <p:cNvGrpSpPr/>
              <p:nvPr/>
            </p:nvGrpSpPr>
            <p:grpSpPr>
              <a:xfrm>
                <a:off x="4604" y="7543"/>
                <a:ext cx="167" cy="168"/>
                <a:chOff x="2521" y="14112"/>
                <a:chExt cx="143" cy="144"/>
              </a:xfrm>
            </p:grpSpPr>
            <p:cxnSp>
              <p:nvCxnSpPr>
                <p:cNvPr id="4804" name="Google Shape;4804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05" name="Google Shape;4805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06" name="Google Shape;4806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807" name="Google Shape;4807;p15"/>
              <p:cNvGrpSpPr/>
              <p:nvPr/>
            </p:nvGrpSpPr>
            <p:grpSpPr>
              <a:xfrm>
                <a:off x="4604" y="7881"/>
                <a:ext cx="167" cy="168"/>
                <a:chOff x="2521" y="14113"/>
                <a:chExt cx="143" cy="144"/>
              </a:xfrm>
            </p:grpSpPr>
            <p:cxnSp>
              <p:nvCxnSpPr>
                <p:cNvPr id="4808" name="Google Shape;4808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09" name="Google Shape;4809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10" name="Google Shape;4810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811" name="Google Shape;4811;p15"/>
              <p:cNvGrpSpPr/>
              <p:nvPr/>
            </p:nvGrpSpPr>
            <p:grpSpPr>
              <a:xfrm>
                <a:off x="4604" y="8218"/>
                <a:ext cx="167" cy="168"/>
                <a:chOff x="2521" y="14113"/>
                <a:chExt cx="143" cy="144"/>
              </a:xfrm>
            </p:grpSpPr>
            <p:cxnSp>
              <p:nvCxnSpPr>
                <p:cNvPr id="4812" name="Google Shape;4812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13" name="Google Shape;4813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14" name="Google Shape;4814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4815" name="Google Shape;4815;p15"/>
              <p:cNvCxnSpPr/>
              <p:nvPr/>
            </p:nvCxnSpPr>
            <p:spPr>
              <a:xfrm>
                <a:off x="2161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4816" name="Google Shape;4816;p15"/>
              <p:cNvGrpSpPr/>
              <p:nvPr/>
            </p:nvGrpSpPr>
            <p:grpSpPr>
              <a:xfrm>
                <a:off x="2249" y="7211"/>
                <a:ext cx="165" cy="168"/>
                <a:chOff x="2524" y="14116"/>
                <a:chExt cx="141" cy="144"/>
              </a:xfrm>
            </p:grpSpPr>
            <p:cxnSp>
              <p:nvCxnSpPr>
                <p:cNvPr id="4817" name="Google Shape;4817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18" name="Google Shape;4818;p15"/>
                <p:cNvCxnSpPr/>
                <p:nvPr/>
              </p:nvCxnSpPr>
              <p:spPr>
                <a:xfrm>
                  <a:off x="252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19" name="Google Shape;4819;p15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820" name="Google Shape;4820;p15"/>
              <p:cNvGrpSpPr/>
              <p:nvPr/>
            </p:nvGrpSpPr>
            <p:grpSpPr>
              <a:xfrm>
                <a:off x="2249" y="7543"/>
                <a:ext cx="165" cy="168"/>
                <a:chOff x="2524" y="14112"/>
                <a:chExt cx="141" cy="144"/>
              </a:xfrm>
            </p:grpSpPr>
            <p:cxnSp>
              <p:nvCxnSpPr>
                <p:cNvPr id="4821" name="Google Shape;4821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22" name="Google Shape;4822;p15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23" name="Google Shape;4823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4824" name="Google Shape;4824;p15"/>
              <p:cNvCxnSpPr/>
              <p:nvPr/>
            </p:nvCxnSpPr>
            <p:spPr>
              <a:xfrm>
                <a:off x="2501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25" name="Google Shape;4825;p15"/>
              <p:cNvCxnSpPr/>
              <p:nvPr/>
            </p:nvCxnSpPr>
            <p:spPr>
              <a:xfrm>
                <a:off x="2836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4826" name="Google Shape;4826;p15"/>
              <p:cNvGrpSpPr/>
              <p:nvPr/>
            </p:nvGrpSpPr>
            <p:grpSpPr>
              <a:xfrm>
                <a:off x="2581" y="7211"/>
                <a:ext cx="170" cy="168"/>
                <a:chOff x="2520" y="14116"/>
                <a:chExt cx="145" cy="144"/>
              </a:xfrm>
            </p:grpSpPr>
            <p:cxnSp>
              <p:nvCxnSpPr>
                <p:cNvPr id="4827" name="Google Shape;4827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28" name="Google Shape;4828;p15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29" name="Google Shape;4829;p15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830" name="Google Shape;4830;p15"/>
              <p:cNvGrpSpPr/>
              <p:nvPr/>
            </p:nvGrpSpPr>
            <p:grpSpPr>
              <a:xfrm>
                <a:off x="2581" y="7543"/>
                <a:ext cx="170" cy="168"/>
                <a:chOff x="2520" y="14112"/>
                <a:chExt cx="145" cy="144"/>
              </a:xfrm>
            </p:grpSpPr>
            <p:cxnSp>
              <p:nvCxnSpPr>
                <p:cNvPr id="4831" name="Google Shape;4831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32" name="Google Shape;4832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33" name="Google Shape;4833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834" name="Google Shape;4834;p15"/>
              <p:cNvGrpSpPr/>
              <p:nvPr/>
            </p:nvGrpSpPr>
            <p:grpSpPr>
              <a:xfrm>
                <a:off x="2581" y="7881"/>
                <a:ext cx="170" cy="168"/>
                <a:chOff x="2520" y="14113"/>
                <a:chExt cx="145" cy="144"/>
              </a:xfrm>
            </p:grpSpPr>
            <p:cxnSp>
              <p:nvCxnSpPr>
                <p:cNvPr id="4835" name="Google Shape;4835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36" name="Google Shape;4836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37" name="Google Shape;4837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838" name="Google Shape;4838;p15"/>
              <p:cNvGrpSpPr/>
              <p:nvPr/>
            </p:nvGrpSpPr>
            <p:grpSpPr>
              <a:xfrm>
                <a:off x="2581" y="8218"/>
                <a:ext cx="170" cy="168"/>
                <a:chOff x="2520" y="14113"/>
                <a:chExt cx="145" cy="144"/>
              </a:xfrm>
            </p:grpSpPr>
            <p:cxnSp>
              <p:nvCxnSpPr>
                <p:cNvPr id="4839" name="Google Shape;4839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40" name="Google Shape;4840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41" name="Google Shape;4841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842" name="Google Shape;4842;p15"/>
              <p:cNvGrpSpPr/>
              <p:nvPr/>
            </p:nvGrpSpPr>
            <p:grpSpPr>
              <a:xfrm>
                <a:off x="2249" y="7881"/>
                <a:ext cx="165" cy="168"/>
                <a:chOff x="2524" y="14113"/>
                <a:chExt cx="141" cy="144"/>
              </a:xfrm>
            </p:grpSpPr>
            <p:cxnSp>
              <p:nvCxnSpPr>
                <p:cNvPr id="4843" name="Google Shape;4843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44" name="Google Shape;4844;p15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45" name="Google Shape;4845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846" name="Google Shape;4846;p15"/>
              <p:cNvGrpSpPr/>
              <p:nvPr/>
            </p:nvGrpSpPr>
            <p:grpSpPr>
              <a:xfrm>
                <a:off x="2249" y="8218"/>
                <a:ext cx="165" cy="168"/>
                <a:chOff x="2524" y="14113"/>
                <a:chExt cx="141" cy="144"/>
              </a:xfrm>
            </p:grpSpPr>
            <p:cxnSp>
              <p:nvCxnSpPr>
                <p:cNvPr id="4847" name="Google Shape;4847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48" name="Google Shape;4848;p15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49" name="Google Shape;4849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4850" name="Google Shape;4850;p15"/>
              <p:cNvCxnSpPr/>
              <p:nvPr/>
            </p:nvCxnSpPr>
            <p:spPr>
              <a:xfrm>
                <a:off x="3846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51" name="Google Shape;4851;p15"/>
              <p:cNvCxnSpPr/>
              <p:nvPr/>
            </p:nvCxnSpPr>
            <p:spPr>
              <a:xfrm>
                <a:off x="4184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52" name="Google Shape;4852;p15"/>
              <p:cNvCxnSpPr/>
              <p:nvPr/>
            </p:nvCxnSpPr>
            <p:spPr>
              <a:xfrm>
                <a:off x="3171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53" name="Google Shape;4853;p15"/>
              <p:cNvCxnSpPr/>
              <p:nvPr/>
            </p:nvCxnSpPr>
            <p:spPr>
              <a:xfrm>
                <a:off x="3509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54" name="Google Shape;4854;p15"/>
              <p:cNvCxnSpPr/>
              <p:nvPr/>
            </p:nvCxnSpPr>
            <p:spPr>
              <a:xfrm>
                <a:off x="4519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55" name="Google Shape;4855;p15"/>
              <p:cNvCxnSpPr/>
              <p:nvPr/>
            </p:nvCxnSpPr>
            <p:spPr>
              <a:xfrm>
                <a:off x="4856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56" name="Google Shape;4856;p15"/>
              <p:cNvCxnSpPr/>
              <p:nvPr/>
            </p:nvCxnSpPr>
            <p:spPr>
              <a:xfrm>
                <a:off x="5191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57" name="Google Shape;4857;p15"/>
              <p:cNvCxnSpPr/>
              <p:nvPr/>
            </p:nvCxnSpPr>
            <p:spPr>
              <a:xfrm>
                <a:off x="5529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58" name="Google Shape;4858;p15"/>
              <p:cNvCxnSpPr/>
              <p:nvPr/>
            </p:nvCxnSpPr>
            <p:spPr>
              <a:xfrm>
                <a:off x="5866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59" name="Google Shape;4859;p15"/>
              <p:cNvCxnSpPr/>
              <p:nvPr/>
            </p:nvCxnSpPr>
            <p:spPr>
              <a:xfrm>
                <a:off x="6204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60" name="Google Shape;4860;p15"/>
              <p:cNvCxnSpPr/>
              <p:nvPr/>
            </p:nvCxnSpPr>
            <p:spPr>
              <a:xfrm>
                <a:off x="6539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61" name="Google Shape;4861;p15"/>
              <p:cNvCxnSpPr/>
              <p:nvPr/>
            </p:nvCxnSpPr>
            <p:spPr>
              <a:xfrm>
                <a:off x="6877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62" name="Google Shape;4862;p15"/>
              <p:cNvCxnSpPr/>
              <p:nvPr/>
            </p:nvCxnSpPr>
            <p:spPr>
              <a:xfrm>
                <a:off x="7214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63" name="Google Shape;4863;p15"/>
              <p:cNvCxnSpPr/>
              <p:nvPr/>
            </p:nvCxnSpPr>
            <p:spPr>
              <a:xfrm>
                <a:off x="7552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64" name="Google Shape;4864;p15"/>
              <p:cNvCxnSpPr/>
              <p:nvPr/>
            </p:nvCxnSpPr>
            <p:spPr>
              <a:xfrm>
                <a:off x="7887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65" name="Google Shape;4865;p15"/>
              <p:cNvCxnSpPr/>
              <p:nvPr/>
            </p:nvCxnSpPr>
            <p:spPr>
              <a:xfrm>
                <a:off x="8224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66" name="Google Shape;4866;p15"/>
              <p:cNvCxnSpPr/>
              <p:nvPr/>
            </p:nvCxnSpPr>
            <p:spPr>
              <a:xfrm>
                <a:off x="8562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67" name="Google Shape;4867;p15"/>
              <p:cNvCxnSpPr/>
              <p:nvPr/>
            </p:nvCxnSpPr>
            <p:spPr>
              <a:xfrm>
                <a:off x="8897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68" name="Google Shape;4868;p15"/>
              <p:cNvCxnSpPr/>
              <p:nvPr/>
            </p:nvCxnSpPr>
            <p:spPr>
              <a:xfrm>
                <a:off x="9234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69" name="Google Shape;4869;p15"/>
              <p:cNvCxnSpPr/>
              <p:nvPr/>
            </p:nvCxnSpPr>
            <p:spPr>
              <a:xfrm>
                <a:off x="9572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70" name="Google Shape;4870;p15"/>
              <p:cNvCxnSpPr/>
              <p:nvPr/>
            </p:nvCxnSpPr>
            <p:spPr>
              <a:xfrm>
                <a:off x="9909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71" name="Google Shape;4871;p15"/>
              <p:cNvCxnSpPr/>
              <p:nvPr/>
            </p:nvCxnSpPr>
            <p:spPr>
              <a:xfrm>
                <a:off x="10244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4872" name="Google Shape;4872;p15"/>
              <p:cNvGrpSpPr/>
              <p:nvPr/>
            </p:nvGrpSpPr>
            <p:grpSpPr>
              <a:xfrm>
                <a:off x="2919" y="7211"/>
                <a:ext cx="169" cy="168"/>
                <a:chOff x="2521" y="14116"/>
                <a:chExt cx="144" cy="144"/>
              </a:xfrm>
            </p:grpSpPr>
            <p:cxnSp>
              <p:nvCxnSpPr>
                <p:cNvPr id="4873" name="Google Shape;4873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74" name="Google Shape;4874;p15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75" name="Google Shape;4875;p15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876" name="Google Shape;4876;p15"/>
              <p:cNvGrpSpPr/>
              <p:nvPr/>
            </p:nvGrpSpPr>
            <p:grpSpPr>
              <a:xfrm>
                <a:off x="2919" y="7543"/>
                <a:ext cx="169" cy="168"/>
                <a:chOff x="2521" y="14112"/>
                <a:chExt cx="144" cy="144"/>
              </a:xfrm>
            </p:grpSpPr>
            <p:cxnSp>
              <p:nvCxnSpPr>
                <p:cNvPr id="4877" name="Google Shape;4877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78" name="Google Shape;4878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79" name="Google Shape;4879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880" name="Google Shape;4880;p15"/>
              <p:cNvGrpSpPr/>
              <p:nvPr/>
            </p:nvGrpSpPr>
            <p:grpSpPr>
              <a:xfrm>
                <a:off x="2919" y="7881"/>
                <a:ext cx="169" cy="168"/>
                <a:chOff x="2521" y="14113"/>
                <a:chExt cx="144" cy="144"/>
              </a:xfrm>
            </p:grpSpPr>
            <p:cxnSp>
              <p:nvCxnSpPr>
                <p:cNvPr id="4881" name="Google Shape;4881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82" name="Google Shape;4882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83" name="Google Shape;4883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884" name="Google Shape;4884;p15"/>
              <p:cNvGrpSpPr/>
              <p:nvPr/>
            </p:nvGrpSpPr>
            <p:grpSpPr>
              <a:xfrm>
                <a:off x="2919" y="8218"/>
                <a:ext cx="169" cy="168"/>
                <a:chOff x="2521" y="14113"/>
                <a:chExt cx="144" cy="144"/>
              </a:xfrm>
            </p:grpSpPr>
            <p:cxnSp>
              <p:nvCxnSpPr>
                <p:cNvPr id="4885" name="Google Shape;4885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86" name="Google Shape;4886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87" name="Google Shape;4887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888" name="Google Shape;4888;p15"/>
              <p:cNvGrpSpPr/>
              <p:nvPr/>
            </p:nvGrpSpPr>
            <p:grpSpPr>
              <a:xfrm>
                <a:off x="3597" y="7211"/>
                <a:ext cx="164" cy="168"/>
                <a:chOff x="2524" y="14116"/>
                <a:chExt cx="141" cy="144"/>
              </a:xfrm>
            </p:grpSpPr>
            <p:cxnSp>
              <p:nvCxnSpPr>
                <p:cNvPr id="4889" name="Google Shape;4889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90" name="Google Shape;4890;p15"/>
                <p:cNvCxnSpPr/>
                <p:nvPr/>
              </p:nvCxnSpPr>
              <p:spPr>
                <a:xfrm>
                  <a:off x="252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91" name="Google Shape;4891;p15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892" name="Google Shape;4892;p15"/>
              <p:cNvGrpSpPr/>
              <p:nvPr/>
            </p:nvGrpSpPr>
            <p:grpSpPr>
              <a:xfrm>
                <a:off x="3597" y="7543"/>
                <a:ext cx="164" cy="168"/>
                <a:chOff x="2524" y="14112"/>
                <a:chExt cx="141" cy="144"/>
              </a:xfrm>
            </p:grpSpPr>
            <p:cxnSp>
              <p:nvCxnSpPr>
                <p:cNvPr id="4893" name="Google Shape;4893;p15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94" name="Google Shape;4894;p15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95" name="Google Shape;4895;p15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896" name="Google Shape;4896;p15"/>
              <p:cNvGrpSpPr/>
              <p:nvPr/>
            </p:nvGrpSpPr>
            <p:grpSpPr>
              <a:xfrm>
                <a:off x="3597" y="7881"/>
                <a:ext cx="164" cy="168"/>
                <a:chOff x="2524" y="14113"/>
                <a:chExt cx="141" cy="144"/>
              </a:xfrm>
            </p:grpSpPr>
            <p:cxnSp>
              <p:nvCxnSpPr>
                <p:cNvPr id="4897" name="Google Shape;4897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98" name="Google Shape;4898;p15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899" name="Google Shape;4899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900" name="Google Shape;4900;p15"/>
              <p:cNvGrpSpPr/>
              <p:nvPr/>
            </p:nvGrpSpPr>
            <p:grpSpPr>
              <a:xfrm>
                <a:off x="3597" y="8218"/>
                <a:ext cx="164" cy="168"/>
                <a:chOff x="2524" y="14113"/>
                <a:chExt cx="141" cy="144"/>
              </a:xfrm>
            </p:grpSpPr>
            <p:cxnSp>
              <p:nvCxnSpPr>
                <p:cNvPr id="4901" name="Google Shape;4901;p15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02" name="Google Shape;4902;p15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03" name="Google Shape;4903;p15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904" name="Google Shape;4904;p15"/>
              <p:cNvGrpSpPr/>
              <p:nvPr/>
            </p:nvGrpSpPr>
            <p:grpSpPr>
              <a:xfrm>
                <a:off x="4266" y="7211"/>
                <a:ext cx="168" cy="168"/>
                <a:chOff x="2520" y="14116"/>
                <a:chExt cx="144" cy="144"/>
              </a:xfrm>
            </p:grpSpPr>
            <p:cxnSp>
              <p:nvCxnSpPr>
                <p:cNvPr id="4905" name="Google Shape;4905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06" name="Google Shape;4906;p15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07" name="Google Shape;4907;p15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908" name="Google Shape;4908;p15"/>
              <p:cNvGrpSpPr/>
              <p:nvPr/>
            </p:nvGrpSpPr>
            <p:grpSpPr>
              <a:xfrm>
                <a:off x="4266" y="7543"/>
                <a:ext cx="168" cy="168"/>
                <a:chOff x="2520" y="14112"/>
                <a:chExt cx="144" cy="144"/>
              </a:xfrm>
            </p:grpSpPr>
            <p:cxnSp>
              <p:nvCxnSpPr>
                <p:cNvPr id="4909" name="Google Shape;4909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10" name="Google Shape;4910;p15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11" name="Google Shape;4911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912" name="Google Shape;4912;p15"/>
              <p:cNvGrpSpPr/>
              <p:nvPr/>
            </p:nvGrpSpPr>
            <p:grpSpPr>
              <a:xfrm>
                <a:off x="4266" y="7881"/>
                <a:ext cx="168" cy="168"/>
                <a:chOff x="2520" y="14113"/>
                <a:chExt cx="144" cy="144"/>
              </a:xfrm>
            </p:grpSpPr>
            <p:cxnSp>
              <p:nvCxnSpPr>
                <p:cNvPr id="4913" name="Google Shape;4913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14" name="Google Shape;4914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15" name="Google Shape;4915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916" name="Google Shape;4916;p15"/>
              <p:cNvGrpSpPr/>
              <p:nvPr/>
            </p:nvGrpSpPr>
            <p:grpSpPr>
              <a:xfrm>
                <a:off x="4266" y="8218"/>
                <a:ext cx="168" cy="168"/>
                <a:chOff x="2520" y="14113"/>
                <a:chExt cx="144" cy="144"/>
              </a:xfrm>
            </p:grpSpPr>
            <p:cxnSp>
              <p:nvCxnSpPr>
                <p:cNvPr id="4917" name="Google Shape;4917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18" name="Google Shape;4918;p15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19" name="Google Shape;4919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920" name="Google Shape;4920;p15"/>
              <p:cNvGrpSpPr/>
              <p:nvPr/>
            </p:nvGrpSpPr>
            <p:grpSpPr>
              <a:xfrm>
                <a:off x="4941" y="7211"/>
                <a:ext cx="168" cy="168"/>
                <a:chOff x="2521" y="14116"/>
                <a:chExt cx="144" cy="144"/>
              </a:xfrm>
            </p:grpSpPr>
            <p:cxnSp>
              <p:nvCxnSpPr>
                <p:cNvPr id="4921" name="Google Shape;4921;p15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22" name="Google Shape;4922;p15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23" name="Google Shape;4923;p15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924" name="Google Shape;4924;p15"/>
              <p:cNvGrpSpPr/>
              <p:nvPr/>
            </p:nvGrpSpPr>
            <p:grpSpPr>
              <a:xfrm>
                <a:off x="6962" y="7211"/>
                <a:ext cx="167" cy="168"/>
                <a:chOff x="2521" y="14116"/>
                <a:chExt cx="142" cy="144"/>
              </a:xfrm>
            </p:grpSpPr>
            <p:cxnSp>
              <p:nvCxnSpPr>
                <p:cNvPr id="4925" name="Google Shape;4925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26" name="Google Shape;4926;p15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27" name="Google Shape;4927;p15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928" name="Google Shape;4928;p15"/>
              <p:cNvGrpSpPr/>
              <p:nvPr/>
            </p:nvGrpSpPr>
            <p:grpSpPr>
              <a:xfrm>
                <a:off x="6287" y="7211"/>
                <a:ext cx="169" cy="168"/>
                <a:chOff x="2520" y="14116"/>
                <a:chExt cx="144" cy="144"/>
              </a:xfrm>
            </p:grpSpPr>
            <p:cxnSp>
              <p:nvCxnSpPr>
                <p:cNvPr id="4929" name="Google Shape;4929;p15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30" name="Google Shape;4930;p15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31" name="Google Shape;4931;p15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932" name="Google Shape;4932;p15"/>
              <p:cNvGrpSpPr/>
              <p:nvPr/>
            </p:nvGrpSpPr>
            <p:grpSpPr>
              <a:xfrm>
                <a:off x="5614" y="7211"/>
                <a:ext cx="168" cy="168"/>
                <a:chOff x="2521" y="14116"/>
                <a:chExt cx="143" cy="144"/>
              </a:xfrm>
            </p:grpSpPr>
            <p:cxnSp>
              <p:nvCxnSpPr>
                <p:cNvPr id="4933" name="Google Shape;4933;p15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34" name="Google Shape;4934;p15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35" name="Google Shape;4935;p15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936" name="Google Shape;4936;p15"/>
              <p:cNvGrpSpPr/>
              <p:nvPr/>
            </p:nvGrpSpPr>
            <p:grpSpPr>
              <a:xfrm>
                <a:off x="5614" y="7543"/>
                <a:ext cx="168" cy="168"/>
                <a:chOff x="2521" y="14112"/>
                <a:chExt cx="143" cy="144"/>
              </a:xfrm>
            </p:grpSpPr>
            <p:cxnSp>
              <p:nvCxnSpPr>
                <p:cNvPr id="4937" name="Google Shape;4937;p15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38" name="Google Shape;4938;p15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39" name="Google Shape;4939;p15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940" name="Google Shape;4940;p15"/>
              <p:cNvGrpSpPr/>
              <p:nvPr/>
            </p:nvGrpSpPr>
            <p:grpSpPr>
              <a:xfrm>
                <a:off x="5614" y="7881"/>
                <a:ext cx="168" cy="168"/>
                <a:chOff x="2521" y="14113"/>
                <a:chExt cx="143" cy="144"/>
              </a:xfrm>
            </p:grpSpPr>
            <p:cxnSp>
              <p:nvCxnSpPr>
                <p:cNvPr id="4941" name="Google Shape;4941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42" name="Google Shape;4942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43" name="Google Shape;4943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944" name="Google Shape;4944;p15"/>
              <p:cNvGrpSpPr/>
              <p:nvPr/>
            </p:nvGrpSpPr>
            <p:grpSpPr>
              <a:xfrm>
                <a:off x="5614" y="8218"/>
                <a:ext cx="168" cy="168"/>
                <a:chOff x="2521" y="14113"/>
                <a:chExt cx="143" cy="144"/>
              </a:xfrm>
            </p:grpSpPr>
            <p:cxnSp>
              <p:nvCxnSpPr>
                <p:cNvPr id="4945" name="Google Shape;4945;p15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46" name="Google Shape;4946;p15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47" name="Google Shape;4947;p15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4948" name="Google Shape;4948;p15"/>
              <p:cNvCxnSpPr/>
              <p:nvPr/>
            </p:nvCxnSpPr>
            <p:spPr>
              <a:xfrm>
                <a:off x="10412" y="7381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49" name="Google Shape;4949;p15"/>
              <p:cNvCxnSpPr/>
              <p:nvPr/>
            </p:nvCxnSpPr>
            <p:spPr>
              <a:xfrm>
                <a:off x="10412" y="7711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50" name="Google Shape;4950;p15"/>
              <p:cNvCxnSpPr/>
              <p:nvPr/>
            </p:nvCxnSpPr>
            <p:spPr>
              <a:xfrm>
                <a:off x="10412" y="8048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51" name="Google Shape;4951;p15"/>
              <p:cNvCxnSpPr/>
              <p:nvPr/>
            </p:nvCxnSpPr>
            <p:spPr>
              <a:xfrm>
                <a:off x="10412" y="8386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52" name="Google Shape;4952;p15"/>
              <p:cNvCxnSpPr/>
              <p:nvPr/>
            </p:nvCxnSpPr>
            <p:spPr>
              <a:xfrm>
                <a:off x="2160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53" name="Google Shape;4953;p15"/>
              <p:cNvCxnSpPr/>
              <p:nvPr/>
            </p:nvCxnSpPr>
            <p:spPr>
              <a:xfrm>
                <a:off x="2160" y="8824"/>
                <a:ext cx="806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54" name="Google Shape;4954;p15"/>
              <p:cNvCxnSpPr/>
              <p:nvPr/>
            </p:nvCxnSpPr>
            <p:spPr>
              <a:xfrm>
                <a:off x="1022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55" name="Google Shape;4955;p15"/>
              <p:cNvCxnSpPr/>
              <p:nvPr/>
            </p:nvCxnSpPr>
            <p:spPr>
              <a:xfrm>
                <a:off x="2497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56" name="Google Shape;4956;p15"/>
              <p:cNvCxnSpPr/>
              <p:nvPr/>
            </p:nvCxnSpPr>
            <p:spPr>
              <a:xfrm>
                <a:off x="283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57" name="Google Shape;4957;p15"/>
              <p:cNvCxnSpPr/>
              <p:nvPr/>
            </p:nvCxnSpPr>
            <p:spPr>
              <a:xfrm>
                <a:off x="317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58" name="Google Shape;4958;p15"/>
              <p:cNvCxnSpPr/>
              <p:nvPr/>
            </p:nvCxnSpPr>
            <p:spPr>
              <a:xfrm>
                <a:off x="3508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59" name="Google Shape;4959;p15"/>
              <p:cNvCxnSpPr/>
              <p:nvPr/>
            </p:nvCxnSpPr>
            <p:spPr>
              <a:xfrm>
                <a:off x="384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60" name="Google Shape;4960;p15"/>
              <p:cNvCxnSpPr/>
              <p:nvPr/>
            </p:nvCxnSpPr>
            <p:spPr>
              <a:xfrm>
                <a:off x="418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61" name="Google Shape;4961;p15"/>
              <p:cNvCxnSpPr/>
              <p:nvPr/>
            </p:nvCxnSpPr>
            <p:spPr>
              <a:xfrm>
                <a:off x="4518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62" name="Google Shape;4962;p15"/>
              <p:cNvCxnSpPr/>
              <p:nvPr/>
            </p:nvCxnSpPr>
            <p:spPr>
              <a:xfrm>
                <a:off x="4855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63" name="Google Shape;4963;p15"/>
              <p:cNvCxnSpPr/>
              <p:nvPr/>
            </p:nvCxnSpPr>
            <p:spPr>
              <a:xfrm>
                <a:off x="519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64" name="Google Shape;4964;p15"/>
              <p:cNvCxnSpPr/>
              <p:nvPr/>
            </p:nvCxnSpPr>
            <p:spPr>
              <a:xfrm>
                <a:off x="5529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65" name="Google Shape;4965;p15"/>
              <p:cNvCxnSpPr/>
              <p:nvPr/>
            </p:nvCxnSpPr>
            <p:spPr>
              <a:xfrm>
                <a:off x="5866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66" name="Google Shape;4966;p15"/>
              <p:cNvCxnSpPr/>
              <p:nvPr/>
            </p:nvCxnSpPr>
            <p:spPr>
              <a:xfrm>
                <a:off x="6203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67" name="Google Shape;4967;p15"/>
              <p:cNvCxnSpPr/>
              <p:nvPr/>
            </p:nvCxnSpPr>
            <p:spPr>
              <a:xfrm>
                <a:off x="6540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68" name="Google Shape;4968;p15"/>
              <p:cNvCxnSpPr/>
              <p:nvPr/>
            </p:nvCxnSpPr>
            <p:spPr>
              <a:xfrm>
                <a:off x="6877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69" name="Google Shape;4969;p15"/>
              <p:cNvCxnSpPr/>
              <p:nvPr/>
            </p:nvCxnSpPr>
            <p:spPr>
              <a:xfrm>
                <a:off x="721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70" name="Google Shape;4970;p15"/>
              <p:cNvCxnSpPr/>
              <p:nvPr/>
            </p:nvCxnSpPr>
            <p:spPr>
              <a:xfrm>
                <a:off x="755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71" name="Google Shape;4971;p15"/>
              <p:cNvCxnSpPr/>
              <p:nvPr/>
            </p:nvCxnSpPr>
            <p:spPr>
              <a:xfrm>
                <a:off x="7888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72" name="Google Shape;4972;p15"/>
              <p:cNvCxnSpPr/>
              <p:nvPr/>
            </p:nvCxnSpPr>
            <p:spPr>
              <a:xfrm>
                <a:off x="822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73" name="Google Shape;4973;p15"/>
              <p:cNvCxnSpPr/>
              <p:nvPr/>
            </p:nvCxnSpPr>
            <p:spPr>
              <a:xfrm>
                <a:off x="856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74" name="Google Shape;4974;p15"/>
              <p:cNvCxnSpPr/>
              <p:nvPr/>
            </p:nvCxnSpPr>
            <p:spPr>
              <a:xfrm>
                <a:off x="8898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75" name="Google Shape;4975;p15"/>
              <p:cNvCxnSpPr/>
              <p:nvPr/>
            </p:nvCxnSpPr>
            <p:spPr>
              <a:xfrm>
                <a:off x="923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76" name="Google Shape;4976;p15"/>
              <p:cNvCxnSpPr/>
              <p:nvPr/>
            </p:nvCxnSpPr>
            <p:spPr>
              <a:xfrm>
                <a:off x="957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77" name="Google Shape;4977;p15"/>
              <p:cNvCxnSpPr/>
              <p:nvPr/>
            </p:nvCxnSpPr>
            <p:spPr>
              <a:xfrm>
                <a:off x="9909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4978" name="Google Shape;4978;p15"/>
              <p:cNvGrpSpPr/>
              <p:nvPr/>
            </p:nvGrpSpPr>
            <p:grpSpPr>
              <a:xfrm rot="10800000" flipH="1">
                <a:off x="2581" y="8824"/>
                <a:ext cx="170" cy="183"/>
                <a:chOff x="2520" y="14109"/>
                <a:chExt cx="145" cy="147"/>
              </a:xfrm>
            </p:grpSpPr>
            <p:cxnSp>
              <p:nvCxnSpPr>
                <p:cNvPr id="4979" name="Google Shape;4979;p15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80" name="Google Shape;4980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81" name="Google Shape;4981;p15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982" name="Google Shape;4982;p15"/>
              <p:cNvGrpSpPr/>
              <p:nvPr/>
            </p:nvGrpSpPr>
            <p:grpSpPr>
              <a:xfrm rot="10800000" flipH="1">
                <a:off x="2249" y="8826"/>
                <a:ext cx="165" cy="178"/>
                <a:chOff x="2524" y="14112"/>
                <a:chExt cx="141" cy="143"/>
              </a:xfrm>
            </p:grpSpPr>
            <p:cxnSp>
              <p:nvCxnSpPr>
                <p:cNvPr id="4983" name="Google Shape;4983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84" name="Google Shape;4984;p15"/>
                <p:cNvCxnSpPr/>
                <p:nvPr/>
              </p:nvCxnSpPr>
              <p:spPr>
                <a:xfrm>
                  <a:off x="252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85" name="Google Shape;4985;p15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986" name="Google Shape;4986;p15"/>
              <p:cNvGrpSpPr/>
              <p:nvPr/>
            </p:nvGrpSpPr>
            <p:grpSpPr>
              <a:xfrm rot="10800000" flipH="1">
                <a:off x="2921" y="8826"/>
                <a:ext cx="168" cy="178"/>
                <a:chOff x="2521" y="14112"/>
                <a:chExt cx="143" cy="143"/>
              </a:xfrm>
            </p:grpSpPr>
            <p:cxnSp>
              <p:nvCxnSpPr>
                <p:cNvPr id="4987" name="Google Shape;4987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88" name="Google Shape;4988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89" name="Google Shape;4989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990" name="Google Shape;4990;p15"/>
              <p:cNvGrpSpPr/>
              <p:nvPr/>
            </p:nvGrpSpPr>
            <p:grpSpPr>
              <a:xfrm rot="10800000" flipH="1">
                <a:off x="3256" y="8826"/>
                <a:ext cx="170" cy="178"/>
                <a:chOff x="2520" y="14112"/>
                <a:chExt cx="145" cy="143"/>
              </a:xfrm>
            </p:grpSpPr>
            <p:cxnSp>
              <p:nvCxnSpPr>
                <p:cNvPr id="4991" name="Google Shape;4991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92" name="Google Shape;4992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93" name="Google Shape;4993;p15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994" name="Google Shape;4994;p15"/>
              <p:cNvGrpSpPr/>
              <p:nvPr/>
            </p:nvGrpSpPr>
            <p:grpSpPr>
              <a:xfrm rot="10800000" flipH="1">
                <a:off x="3589" y="8826"/>
                <a:ext cx="170" cy="178"/>
                <a:chOff x="2520" y="14112"/>
                <a:chExt cx="145" cy="143"/>
              </a:xfrm>
            </p:grpSpPr>
            <p:cxnSp>
              <p:nvCxnSpPr>
                <p:cNvPr id="4995" name="Google Shape;4995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96" name="Google Shape;4996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997" name="Google Shape;4997;p15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998" name="Google Shape;4998;p15"/>
              <p:cNvGrpSpPr/>
              <p:nvPr/>
            </p:nvGrpSpPr>
            <p:grpSpPr>
              <a:xfrm rot="10800000" flipH="1">
                <a:off x="6962" y="8826"/>
                <a:ext cx="167" cy="178"/>
                <a:chOff x="2521" y="14112"/>
                <a:chExt cx="142" cy="143"/>
              </a:xfrm>
            </p:grpSpPr>
            <p:cxnSp>
              <p:nvCxnSpPr>
                <p:cNvPr id="4999" name="Google Shape;4999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00" name="Google Shape;5000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01" name="Google Shape;5001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002" name="Google Shape;5002;p15"/>
              <p:cNvGrpSpPr/>
              <p:nvPr/>
            </p:nvGrpSpPr>
            <p:grpSpPr>
              <a:xfrm rot="10800000" flipH="1">
                <a:off x="6624" y="8826"/>
                <a:ext cx="170" cy="178"/>
                <a:chOff x="2520" y="14112"/>
                <a:chExt cx="145" cy="143"/>
              </a:xfrm>
            </p:grpSpPr>
            <p:cxnSp>
              <p:nvCxnSpPr>
                <p:cNvPr id="5003" name="Google Shape;5003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04" name="Google Shape;5004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05" name="Google Shape;5005;p15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006" name="Google Shape;5006;p15"/>
              <p:cNvGrpSpPr/>
              <p:nvPr/>
            </p:nvGrpSpPr>
            <p:grpSpPr>
              <a:xfrm rot="10800000" flipH="1">
                <a:off x="6287" y="8826"/>
                <a:ext cx="169" cy="178"/>
                <a:chOff x="2520" y="14112"/>
                <a:chExt cx="144" cy="143"/>
              </a:xfrm>
            </p:grpSpPr>
            <p:cxnSp>
              <p:nvCxnSpPr>
                <p:cNvPr id="5007" name="Google Shape;5007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08" name="Google Shape;5008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09" name="Google Shape;5009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010" name="Google Shape;5010;p15"/>
              <p:cNvGrpSpPr/>
              <p:nvPr/>
            </p:nvGrpSpPr>
            <p:grpSpPr>
              <a:xfrm rot="10800000" flipH="1">
                <a:off x="5949" y="8824"/>
                <a:ext cx="170" cy="183"/>
                <a:chOff x="2519" y="14109"/>
                <a:chExt cx="145" cy="147"/>
              </a:xfrm>
            </p:grpSpPr>
            <p:cxnSp>
              <p:nvCxnSpPr>
                <p:cNvPr id="5011" name="Google Shape;5011;p15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12" name="Google Shape;5012;p15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13" name="Google Shape;5013;p15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014" name="Google Shape;5014;p15"/>
              <p:cNvGrpSpPr/>
              <p:nvPr/>
            </p:nvGrpSpPr>
            <p:grpSpPr>
              <a:xfrm rot="10800000" flipH="1">
                <a:off x="5614" y="8826"/>
                <a:ext cx="168" cy="178"/>
                <a:chOff x="2521" y="14112"/>
                <a:chExt cx="143" cy="143"/>
              </a:xfrm>
            </p:grpSpPr>
            <p:cxnSp>
              <p:nvCxnSpPr>
                <p:cNvPr id="5015" name="Google Shape;5015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16" name="Google Shape;5016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17" name="Google Shape;5017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018" name="Google Shape;5018;p15"/>
              <p:cNvGrpSpPr/>
              <p:nvPr/>
            </p:nvGrpSpPr>
            <p:grpSpPr>
              <a:xfrm rot="10800000" flipH="1">
                <a:off x="5276" y="8824"/>
                <a:ext cx="170" cy="183"/>
                <a:chOff x="2520" y="14109"/>
                <a:chExt cx="145" cy="147"/>
              </a:xfrm>
            </p:grpSpPr>
            <p:cxnSp>
              <p:nvCxnSpPr>
                <p:cNvPr id="5019" name="Google Shape;5019;p15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20" name="Google Shape;5020;p15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21" name="Google Shape;5021;p15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022" name="Google Shape;5022;p15"/>
              <p:cNvGrpSpPr/>
              <p:nvPr/>
            </p:nvGrpSpPr>
            <p:grpSpPr>
              <a:xfrm rot="10800000" flipH="1">
                <a:off x="4941" y="8826"/>
                <a:ext cx="168" cy="178"/>
                <a:chOff x="2521" y="14112"/>
                <a:chExt cx="143" cy="143"/>
              </a:xfrm>
            </p:grpSpPr>
            <p:cxnSp>
              <p:nvCxnSpPr>
                <p:cNvPr id="5023" name="Google Shape;5023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24" name="Google Shape;5024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25" name="Google Shape;5025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026" name="Google Shape;5026;p15"/>
              <p:cNvGrpSpPr/>
              <p:nvPr/>
            </p:nvGrpSpPr>
            <p:grpSpPr>
              <a:xfrm rot="10800000" flipH="1">
                <a:off x="4604" y="8826"/>
                <a:ext cx="167" cy="178"/>
                <a:chOff x="2521" y="14112"/>
                <a:chExt cx="142" cy="143"/>
              </a:xfrm>
            </p:grpSpPr>
            <p:cxnSp>
              <p:nvCxnSpPr>
                <p:cNvPr id="5027" name="Google Shape;5027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28" name="Google Shape;5028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29" name="Google Shape;5029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030" name="Google Shape;5030;p15"/>
              <p:cNvGrpSpPr/>
              <p:nvPr/>
            </p:nvGrpSpPr>
            <p:grpSpPr>
              <a:xfrm rot="10800000" flipH="1">
                <a:off x="4266" y="8826"/>
                <a:ext cx="168" cy="178"/>
                <a:chOff x="2521" y="14112"/>
                <a:chExt cx="143" cy="143"/>
              </a:xfrm>
            </p:grpSpPr>
            <p:cxnSp>
              <p:nvCxnSpPr>
                <p:cNvPr id="5031" name="Google Shape;5031;p15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32" name="Google Shape;5032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33" name="Google Shape;5033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034" name="Google Shape;5034;p15"/>
              <p:cNvGrpSpPr/>
              <p:nvPr/>
            </p:nvGrpSpPr>
            <p:grpSpPr>
              <a:xfrm rot="10800000" flipH="1">
                <a:off x="3929" y="8826"/>
                <a:ext cx="170" cy="178"/>
                <a:chOff x="2520" y="14112"/>
                <a:chExt cx="145" cy="143"/>
              </a:xfrm>
            </p:grpSpPr>
            <p:cxnSp>
              <p:nvCxnSpPr>
                <p:cNvPr id="5035" name="Google Shape;5035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36" name="Google Shape;5036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37" name="Google Shape;5037;p15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038" name="Google Shape;5038;p15"/>
              <p:cNvGrpSpPr/>
              <p:nvPr/>
            </p:nvGrpSpPr>
            <p:grpSpPr>
              <a:xfrm rot="10800000" flipH="1">
                <a:off x="9992" y="8826"/>
                <a:ext cx="170" cy="178"/>
                <a:chOff x="2519" y="14112"/>
                <a:chExt cx="145" cy="143"/>
              </a:xfrm>
            </p:grpSpPr>
            <p:cxnSp>
              <p:nvCxnSpPr>
                <p:cNvPr id="5039" name="Google Shape;5039;p15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40" name="Google Shape;5040;p15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41" name="Google Shape;5041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042" name="Google Shape;5042;p15"/>
              <p:cNvGrpSpPr/>
              <p:nvPr/>
            </p:nvGrpSpPr>
            <p:grpSpPr>
              <a:xfrm rot="10800000" flipH="1">
                <a:off x="9655" y="8826"/>
                <a:ext cx="169" cy="178"/>
                <a:chOff x="2519" y="14112"/>
                <a:chExt cx="144" cy="143"/>
              </a:xfrm>
            </p:grpSpPr>
            <p:cxnSp>
              <p:nvCxnSpPr>
                <p:cNvPr id="5043" name="Google Shape;5043;p15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44" name="Google Shape;5044;p15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45" name="Google Shape;5045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046" name="Google Shape;5046;p15"/>
              <p:cNvGrpSpPr/>
              <p:nvPr/>
            </p:nvGrpSpPr>
            <p:grpSpPr>
              <a:xfrm rot="10800000" flipH="1">
                <a:off x="9319" y="8826"/>
                <a:ext cx="168" cy="178"/>
                <a:chOff x="2520" y="14112"/>
                <a:chExt cx="143" cy="143"/>
              </a:xfrm>
            </p:grpSpPr>
            <p:cxnSp>
              <p:nvCxnSpPr>
                <p:cNvPr id="5047" name="Google Shape;5047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48" name="Google Shape;5048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49" name="Google Shape;5049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050" name="Google Shape;5050;p15"/>
              <p:cNvGrpSpPr/>
              <p:nvPr/>
            </p:nvGrpSpPr>
            <p:grpSpPr>
              <a:xfrm rot="10800000" flipH="1">
                <a:off x="8982" y="8826"/>
                <a:ext cx="168" cy="178"/>
                <a:chOff x="2520" y="14112"/>
                <a:chExt cx="143" cy="143"/>
              </a:xfrm>
            </p:grpSpPr>
            <p:cxnSp>
              <p:nvCxnSpPr>
                <p:cNvPr id="5051" name="Google Shape;5051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52" name="Google Shape;5052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53" name="Google Shape;5053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054" name="Google Shape;5054;p15"/>
              <p:cNvGrpSpPr/>
              <p:nvPr/>
            </p:nvGrpSpPr>
            <p:grpSpPr>
              <a:xfrm rot="10800000" flipH="1">
                <a:off x="8644" y="8826"/>
                <a:ext cx="170" cy="178"/>
                <a:chOff x="2519" y="14112"/>
                <a:chExt cx="145" cy="143"/>
              </a:xfrm>
            </p:grpSpPr>
            <p:cxnSp>
              <p:nvCxnSpPr>
                <p:cNvPr id="5055" name="Google Shape;5055;p15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56" name="Google Shape;5056;p15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57" name="Google Shape;5057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058" name="Google Shape;5058;p15"/>
              <p:cNvGrpSpPr/>
              <p:nvPr/>
            </p:nvGrpSpPr>
            <p:grpSpPr>
              <a:xfrm rot="10800000" flipH="1">
                <a:off x="8307" y="8826"/>
                <a:ext cx="170" cy="178"/>
                <a:chOff x="2519" y="14112"/>
                <a:chExt cx="145" cy="143"/>
              </a:xfrm>
            </p:grpSpPr>
            <p:cxnSp>
              <p:nvCxnSpPr>
                <p:cNvPr id="5059" name="Google Shape;5059;p15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60" name="Google Shape;5060;p15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61" name="Google Shape;5061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062" name="Google Shape;5062;p15"/>
              <p:cNvGrpSpPr/>
              <p:nvPr/>
            </p:nvGrpSpPr>
            <p:grpSpPr>
              <a:xfrm rot="10800000" flipH="1">
                <a:off x="7972" y="8824"/>
                <a:ext cx="167" cy="183"/>
                <a:chOff x="2521" y="14109"/>
                <a:chExt cx="142" cy="147"/>
              </a:xfrm>
            </p:grpSpPr>
            <p:cxnSp>
              <p:nvCxnSpPr>
                <p:cNvPr id="5063" name="Google Shape;5063;p15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64" name="Google Shape;5064;p15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65" name="Google Shape;5065;p15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066" name="Google Shape;5066;p15"/>
              <p:cNvGrpSpPr/>
              <p:nvPr/>
            </p:nvGrpSpPr>
            <p:grpSpPr>
              <a:xfrm rot="10800000" flipH="1">
                <a:off x="7634" y="8826"/>
                <a:ext cx="168" cy="178"/>
                <a:chOff x="2520" y="14112"/>
                <a:chExt cx="143" cy="143"/>
              </a:xfrm>
            </p:grpSpPr>
            <p:cxnSp>
              <p:nvCxnSpPr>
                <p:cNvPr id="5067" name="Google Shape;5067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68" name="Google Shape;5068;p15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69" name="Google Shape;5069;p15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070" name="Google Shape;5070;p15"/>
              <p:cNvGrpSpPr/>
              <p:nvPr/>
            </p:nvGrpSpPr>
            <p:grpSpPr>
              <a:xfrm rot="10800000" flipH="1">
                <a:off x="7299" y="8826"/>
                <a:ext cx="168" cy="178"/>
                <a:chOff x="2521" y="14112"/>
                <a:chExt cx="143" cy="143"/>
              </a:xfrm>
            </p:grpSpPr>
            <p:cxnSp>
              <p:nvCxnSpPr>
                <p:cNvPr id="5071" name="Google Shape;5071;p15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72" name="Google Shape;5072;p15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073" name="Google Shape;5073;p15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5074" name="Google Shape;5074;p15"/>
            <p:cNvSpPr txBox="1"/>
            <p:nvPr/>
          </p:nvSpPr>
          <p:spPr>
            <a:xfrm>
              <a:off x="905" y="12646"/>
              <a:ext cx="1333" cy="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Remarques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0" name="Google Shape;5080;p16"/>
          <p:cNvSpPr txBox="1"/>
          <p:nvPr/>
        </p:nvSpPr>
        <p:spPr>
          <a:xfrm>
            <a:off x="2282825" y="115887"/>
            <a:ext cx="686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2. Selon les grilles ci-dessous, combien d’heures de conduite vous reste-t-il 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1" name="Google Shape;5081;p16"/>
          <p:cNvSpPr txBox="1"/>
          <p:nvPr/>
        </p:nvSpPr>
        <p:spPr>
          <a:xfrm>
            <a:off x="3924300" y="404812"/>
            <a:ext cx="1073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 heures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82" name="Google Shape;5082;p16"/>
          <p:cNvCxnSpPr/>
          <p:nvPr/>
        </p:nvCxnSpPr>
        <p:spPr>
          <a:xfrm>
            <a:off x="3222625" y="1231900"/>
            <a:ext cx="214312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83" name="Google Shape;5083;p16"/>
          <p:cNvCxnSpPr/>
          <p:nvPr/>
        </p:nvCxnSpPr>
        <p:spPr>
          <a:xfrm>
            <a:off x="2360612" y="1873250"/>
            <a:ext cx="214312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84" name="Google Shape;5084;p16"/>
          <p:cNvCxnSpPr/>
          <p:nvPr/>
        </p:nvCxnSpPr>
        <p:spPr>
          <a:xfrm>
            <a:off x="1517650" y="1879600"/>
            <a:ext cx="21272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85" name="Google Shape;5085;p16"/>
          <p:cNvCxnSpPr/>
          <p:nvPr/>
        </p:nvCxnSpPr>
        <p:spPr>
          <a:xfrm>
            <a:off x="3433762" y="1655762"/>
            <a:ext cx="214312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86" name="Google Shape;5086;p16"/>
          <p:cNvCxnSpPr/>
          <p:nvPr/>
        </p:nvCxnSpPr>
        <p:spPr>
          <a:xfrm rot="10800000">
            <a:off x="3222625" y="1230312"/>
            <a:ext cx="0" cy="42862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87" name="Google Shape;5087;p16"/>
          <p:cNvCxnSpPr/>
          <p:nvPr/>
        </p:nvCxnSpPr>
        <p:spPr>
          <a:xfrm>
            <a:off x="1730375" y="1655762"/>
            <a:ext cx="639762" cy="635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088" name="Google Shape;5088;p16"/>
          <p:cNvGrpSpPr/>
          <p:nvPr/>
        </p:nvGrpSpPr>
        <p:grpSpPr>
          <a:xfrm>
            <a:off x="682625" y="4919662"/>
            <a:ext cx="6624637" cy="1938337"/>
            <a:chOff x="905" y="10025"/>
            <a:chExt cx="10431" cy="3054"/>
          </a:xfrm>
        </p:grpSpPr>
        <p:grpSp>
          <p:nvGrpSpPr>
            <p:cNvPr id="5089" name="Google Shape;5089;p16"/>
            <p:cNvGrpSpPr/>
            <p:nvPr/>
          </p:nvGrpSpPr>
          <p:grpSpPr>
            <a:xfrm>
              <a:off x="2380" y="10470"/>
              <a:ext cx="8251" cy="430"/>
              <a:chOff x="2276" y="11377"/>
              <a:chExt cx="8251" cy="430"/>
            </a:xfrm>
          </p:grpSpPr>
          <p:sp>
            <p:nvSpPr>
              <p:cNvPr id="5090" name="Google Shape;5090;p16"/>
              <p:cNvSpPr txBox="1"/>
              <p:nvPr/>
            </p:nvSpPr>
            <p:spPr>
              <a:xfrm>
                <a:off x="995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1" name="Google Shape;5091;p16"/>
              <p:cNvSpPr txBox="1"/>
              <p:nvPr/>
            </p:nvSpPr>
            <p:spPr>
              <a:xfrm>
                <a:off x="9617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2" name="Google Shape;5092;p16"/>
              <p:cNvSpPr txBox="1"/>
              <p:nvPr/>
            </p:nvSpPr>
            <p:spPr>
              <a:xfrm>
                <a:off x="928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3" name="Google Shape;5093;p16"/>
              <p:cNvSpPr txBox="1"/>
              <p:nvPr/>
            </p:nvSpPr>
            <p:spPr>
              <a:xfrm>
                <a:off x="8942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4" name="Google Shape;5094;p16"/>
              <p:cNvSpPr txBox="1"/>
              <p:nvPr/>
            </p:nvSpPr>
            <p:spPr>
              <a:xfrm>
                <a:off x="8605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5" name="Google Shape;5095;p16"/>
              <p:cNvSpPr txBox="1"/>
              <p:nvPr/>
            </p:nvSpPr>
            <p:spPr>
              <a:xfrm>
                <a:off x="827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6" name="Google Shape;5096;p16"/>
              <p:cNvSpPr txBox="1"/>
              <p:nvPr/>
            </p:nvSpPr>
            <p:spPr>
              <a:xfrm>
                <a:off x="7935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7" name="Google Shape;5097;p16"/>
              <p:cNvSpPr txBox="1"/>
              <p:nvPr/>
            </p:nvSpPr>
            <p:spPr>
              <a:xfrm>
                <a:off x="760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8" name="Google Shape;5098;p16"/>
              <p:cNvSpPr txBox="1"/>
              <p:nvPr/>
            </p:nvSpPr>
            <p:spPr>
              <a:xfrm>
                <a:off x="7260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9" name="Google Shape;5099;p16"/>
              <p:cNvSpPr txBox="1"/>
              <p:nvPr/>
            </p:nvSpPr>
            <p:spPr>
              <a:xfrm>
                <a:off x="6925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0" name="Google Shape;5100;p16"/>
              <p:cNvSpPr txBox="1"/>
              <p:nvPr/>
            </p:nvSpPr>
            <p:spPr>
              <a:xfrm>
                <a:off x="659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1" name="Google Shape;5101;p16"/>
              <p:cNvSpPr txBox="1"/>
              <p:nvPr/>
            </p:nvSpPr>
            <p:spPr>
              <a:xfrm>
                <a:off x="6253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2" name="Google Shape;5102;p16"/>
              <p:cNvSpPr txBox="1"/>
              <p:nvPr/>
            </p:nvSpPr>
            <p:spPr>
              <a:xfrm>
                <a:off x="5915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3" name="Google Shape;5103;p16"/>
              <p:cNvSpPr txBox="1"/>
              <p:nvPr/>
            </p:nvSpPr>
            <p:spPr>
              <a:xfrm>
                <a:off x="558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4" name="Google Shape;5104;p16"/>
              <p:cNvSpPr txBox="1"/>
              <p:nvPr/>
            </p:nvSpPr>
            <p:spPr>
              <a:xfrm>
                <a:off x="5243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5" name="Google Shape;5105;p16"/>
              <p:cNvSpPr txBox="1"/>
              <p:nvPr/>
            </p:nvSpPr>
            <p:spPr>
              <a:xfrm>
                <a:off x="4295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6" name="Google Shape;5106;p16"/>
              <p:cNvSpPr txBox="1"/>
              <p:nvPr/>
            </p:nvSpPr>
            <p:spPr>
              <a:xfrm>
                <a:off x="3963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7" name="Google Shape;5107;p16"/>
              <p:cNvSpPr txBox="1"/>
              <p:nvPr/>
            </p:nvSpPr>
            <p:spPr>
              <a:xfrm>
                <a:off x="2276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8" name="Google Shape;5108;p16"/>
              <p:cNvSpPr txBox="1"/>
              <p:nvPr/>
            </p:nvSpPr>
            <p:spPr>
              <a:xfrm>
                <a:off x="2613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9" name="Google Shape;5109;p16"/>
              <p:cNvSpPr txBox="1"/>
              <p:nvPr/>
            </p:nvSpPr>
            <p:spPr>
              <a:xfrm>
                <a:off x="295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0" name="Google Shape;5110;p16"/>
              <p:cNvSpPr txBox="1"/>
              <p:nvPr/>
            </p:nvSpPr>
            <p:spPr>
              <a:xfrm>
                <a:off x="3623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1" name="Google Shape;5111;p16"/>
              <p:cNvSpPr txBox="1"/>
              <p:nvPr/>
            </p:nvSpPr>
            <p:spPr>
              <a:xfrm>
                <a:off x="3286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2" name="Google Shape;5112;p16"/>
              <p:cNvSpPr txBox="1"/>
              <p:nvPr/>
            </p:nvSpPr>
            <p:spPr>
              <a:xfrm>
                <a:off x="4633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3" name="Google Shape;5113;p16"/>
              <p:cNvSpPr txBox="1"/>
              <p:nvPr/>
            </p:nvSpPr>
            <p:spPr>
              <a:xfrm>
                <a:off x="4968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14" name="Google Shape;5114;p16"/>
            <p:cNvGrpSpPr/>
            <p:nvPr/>
          </p:nvGrpSpPr>
          <p:grpSpPr>
            <a:xfrm>
              <a:off x="967" y="10025"/>
              <a:ext cx="10369" cy="2604"/>
              <a:chOff x="863" y="10800"/>
              <a:chExt cx="10369" cy="2604"/>
            </a:xfrm>
          </p:grpSpPr>
          <p:sp>
            <p:nvSpPr>
              <p:cNvPr id="5115" name="Google Shape;5115;p16"/>
              <p:cNvSpPr txBox="1"/>
              <p:nvPr/>
            </p:nvSpPr>
            <p:spPr>
              <a:xfrm>
                <a:off x="10225" y="10800"/>
                <a:ext cx="1007" cy="5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total des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heures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6" name="Google Shape;5116;p16"/>
              <p:cNvSpPr txBox="1"/>
              <p:nvPr/>
            </p:nvSpPr>
            <p:spPr>
              <a:xfrm>
                <a:off x="1583" y="12971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7" name="Google Shape;5117;p16"/>
              <p:cNvSpPr txBox="1"/>
              <p:nvPr/>
            </p:nvSpPr>
            <p:spPr>
              <a:xfrm>
                <a:off x="1296" y="11590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repos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8" name="Google Shape;5118;p16"/>
              <p:cNvSpPr txBox="1"/>
              <p:nvPr/>
            </p:nvSpPr>
            <p:spPr>
              <a:xfrm>
                <a:off x="863" y="11936"/>
                <a:ext cx="1297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couchette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9" name="Google Shape;5119;p16"/>
              <p:cNvSpPr txBox="1"/>
              <p:nvPr/>
            </p:nvSpPr>
            <p:spPr>
              <a:xfrm>
                <a:off x="1008" y="12281"/>
                <a:ext cx="1152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conduite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0" name="Google Shape;5120;p16"/>
              <p:cNvSpPr txBox="1"/>
              <p:nvPr/>
            </p:nvSpPr>
            <p:spPr>
              <a:xfrm>
                <a:off x="1151" y="12626"/>
                <a:ext cx="101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1" name="Google Shape;5121;p16"/>
              <p:cNvSpPr txBox="1"/>
              <p:nvPr/>
            </p:nvSpPr>
            <p:spPr>
              <a:xfrm>
                <a:off x="1583" y="11243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22" name="Google Shape;5122;p16"/>
            <p:cNvGrpSpPr/>
            <p:nvPr/>
          </p:nvGrpSpPr>
          <p:grpSpPr>
            <a:xfrm>
              <a:off x="2380" y="12196"/>
              <a:ext cx="8251" cy="433"/>
              <a:chOff x="2276" y="11375"/>
              <a:chExt cx="8251" cy="433"/>
            </a:xfrm>
          </p:grpSpPr>
          <p:sp>
            <p:nvSpPr>
              <p:cNvPr id="5123" name="Google Shape;5123;p16"/>
              <p:cNvSpPr txBox="1"/>
              <p:nvPr/>
            </p:nvSpPr>
            <p:spPr>
              <a:xfrm>
                <a:off x="9952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4" name="Google Shape;5124;p16"/>
              <p:cNvSpPr txBox="1"/>
              <p:nvPr/>
            </p:nvSpPr>
            <p:spPr>
              <a:xfrm>
                <a:off x="9617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5" name="Google Shape;5125;p16"/>
              <p:cNvSpPr txBox="1"/>
              <p:nvPr/>
            </p:nvSpPr>
            <p:spPr>
              <a:xfrm>
                <a:off x="9282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6" name="Google Shape;5126;p16"/>
              <p:cNvSpPr txBox="1"/>
              <p:nvPr/>
            </p:nvSpPr>
            <p:spPr>
              <a:xfrm>
                <a:off x="8942" y="11375"/>
                <a:ext cx="577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7" name="Google Shape;5127;p16"/>
              <p:cNvSpPr txBox="1"/>
              <p:nvPr/>
            </p:nvSpPr>
            <p:spPr>
              <a:xfrm>
                <a:off x="8605" y="11375"/>
                <a:ext cx="577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8" name="Google Shape;5128;p16"/>
              <p:cNvSpPr txBox="1"/>
              <p:nvPr/>
            </p:nvSpPr>
            <p:spPr>
              <a:xfrm>
                <a:off x="8270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9" name="Google Shape;5129;p16"/>
              <p:cNvSpPr txBox="1"/>
              <p:nvPr/>
            </p:nvSpPr>
            <p:spPr>
              <a:xfrm>
                <a:off x="7935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0" name="Google Shape;5130;p16"/>
              <p:cNvSpPr txBox="1"/>
              <p:nvPr/>
            </p:nvSpPr>
            <p:spPr>
              <a:xfrm>
                <a:off x="7600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1" name="Google Shape;5131;p16"/>
              <p:cNvSpPr txBox="1"/>
              <p:nvPr/>
            </p:nvSpPr>
            <p:spPr>
              <a:xfrm>
                <a:off x="7260" y="11375"/>
                <a:ext cx="577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2" name="Google Shape;5132;p16"/>
              <p:cNvSpPr txBox="1"/>
              <p:nvPr/>
            </p:nvSpPr>
            <p:spPr>
              <a:xfrm>
                <a:off x="6925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3" name="Google Shape;5133;p16"/>
              <p:cNvSpPr txBox="1"/>
              <p:nvPr/>
            </p:nvSpPr>
            <p:spPr>
              <a:xfrm>
                <a:off x="6590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4" name="Google Shape;5134;p16"/>
              <p:cNvSpPr txBox="1"/>
              <p:nvPr/>
            </p:nvSpPr>
            <p:spPr>
              <a:xfrm>
                <a:off x="6253" y="11375"/>
                <a:ext cx="577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5" name="Google Shape;5135;p16"/>
              <p:cNvSpPr txBox="1"/>
              <p:nvPr/>
            </p:nvSpPr>
            <p:spPr>
              <a:xfrm>
                <a:off x="5915" y="11375"/>
                <a:ext cx="577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6" name="Google Shape;5136;p16"/>
              <p:cNvSpPr txBox="1"/>
              <p:nvPr/>
            </p:nvSpPr>
            <p:spPr>
              <a:xfrm>
                <a:off x="5580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7" name="Google Shape;5137;p16"/>
              <p:cNvSpPr txBox="1"/>
              <p:nvPr/>
            </p:nvSpPr>
            <p:spPr>
              <a:xfrm>
                <a:off x="5243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8" name="Google Shape;5138;p16"/>
              <p:cNvSpPr txBox="1"/>
              <p:nvPr/>
            </p:nvSpPr>
            <p:spPr>
              <a:xfrm>
                <a:off x="4295" y="11375"/>
                <a:ext cx="432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9" name="Google Shape;5139;p16"/>
              <p:cNvSpPr txBox="1"/>
              <p:nvPr/>
            </p:nvSpPr>
            <p:spPr>
              <a:xfrm>
                <a:off x="3963" y="11375"/>
                <a:ext cx="43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0" name="Google Shape;5140;p16"/>
              <p:cNvSpPr txBox="1"/>
              <p:nvPr/>
            </p:nvSpPr>
            <p:spPr>
              <a:xfrm>
                <a:off x="2276" y="11375"/>
                <a:ext cx="432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1" name="Google Shape;5141;p16"/>
              <p:cNvSpPr txBox="1"/>
              <p:nvPr/>
            </p:nvSpPr>
            <p:spPr>
              <a:xfrm>
                <a:off x="2613" y="11375"/>
                <a:ext cx="432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2" name="Google Shape;5142;p16"/>
              <p:cNvSpPr txBox="1"/>
              <p:nvPr/>
            </p:nvSpPr>
            <p:spPr>
              <a:xfrm>
                <a:off x="2951" y="11375"/>
                <a:ext cx="43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3" name="Google Shape;5143;p16"/>
              <p:cNvSpPr txBox="1"/>
              <p:nvPr/>
            </p:nvSpPr>
            <p:spPr>
              <a:xfrm>
                <a:off x="3623" y="11375"/>
                <a:ext cx="432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4" name="Google Shape;5144;p16"/>
              <p:cNvSpPr txBox="1"/>
              <p:nvPr/>
            </p:nvSpPr>
            <p:spPr>
              <a:xfrm>
                <a:off x="3286" y="11375"/>
                <a:ext cx="432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5" name="Google Shape;5145;p16"/>
              <p:cNvSpPr txBox="1"/>
              <p:nvPr/>
            </p:nvSpPr>
            <p:spPr>
              <a:xfrm>
                <a:off x="4633" y="11375"/>
                <a:ext cx="432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6" name="Google Shape;5146;p16"/>
              <p:cNvSpPr txBox="1"/>
              <p:nvPr/>
            </p:nvSpPr>
            <p:spPr>
              <a:xfrm>
                <a:off x="4968" y="11375"/>
                <a:ext cx="432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47" name="Google Shape;5147;p16"/>
            <p:cNvGrpSpPr/>
            <p:nvPr/>
          </p:nvGrpSpPr>
          <p:grpSpPr>
            <a:xfrm>
              <a:off x="2264" y="10843"/>
              <a:ext cx="8927" cy="2146"/>
              <a:chOff x="2160" y="7038"/>
              <a:chExt cx="8927" cy="2146"/>
            </a:xfrm>
          </p:grpSpPr>
          <p:grpSp>
            <p:nvGrpSpPr>
              <p:cNvPr id="5148" name="Google Shape;5148;p16"/>
              <p:cNvGrpSpPr/>
              <p:nvPr/>
            </p:nvGrpSpPr>
            <p:grpSpPr>
              <a:xfrm>
                <a:off x="2161" y="7375"/>
                <a:ext cx="8084" cy="1011"/>
                <a:chOff x="2881" y="12091"/>
                <a:chExt cx="6910" cy="864"/>
              </a:xfrm>
            </p:grpSpPr>
            <p:cxnSp>
              <p:nvCxnSpPr>
                <p:cNvPr id="5149" name="Google Shape;5149;p16"/>
                <p:cNvCxnSpPr/>
                <p:nvPr/>
              </p:nvCxnSpPr>
              <p:spPr>
                <a:xfrm>
                  <a:off x="2881" y="12091"/>
                  <a:ext cx="6910" cy="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50" name="Google Shape;5150;p16"/>
                <p:cNvCxnSpPr/>
                <p:nvPr/>
              </p:nvCxnSpPr>
              <p:spPr>
                <a:xfrm>
                  <a:off x="2881" y="12382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51" name="Google Shape;5151;p16"/>
                <p:cNvCxnSpPr/>
                <p:nvPr/>
              </p:nvCxnSpPr>
              <p:spPr>
                <a:xfrm>
                  <a:off x="2881" y="12666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52" name="Google Shape;5152;p16"/>
                <p:cNvCxnSpPr/>
                <p:nvPr/>
              </p:nvCxnSpPr>
              <p:spPr>
                <a:xfrm>
                  <a:off x="2881" y="12955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153" name="Google Shape;5153;p16"/>
              <p:cNvGrpSpPr/>
              <p:nvPr/>
            </p:nvGrpSpPr>
            <p:grpSpPr>
              <a:xfrm>
                <a:off x="5275" y="8218"/>
                <a:ext cx="170" cy="168"/>
                <a:chOff x="2519" y="14113"/>
                <a:chExt cx="145" cy="144"/>
              </a:xfrm>
            </p:grpSpPr>
            <p:cxnSp>
              <p:nvCxnSpPr>
                <p:cNvPr id="5154" name="Google Shape;5154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55" name="Google Shape;5155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56" name="Google Shape;5156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157" name="Google Shape;5157;p16"/>
              <p:cNvGrpSpPr/>
              <p:nvPr/>
            </p:nvGrpSpPr>
            <p:grpSpPr>
              <a:xfrm>
                <a:off x="5950" y="8218"/>
                <a:ext cx="170" cy="168"/>
                <a:chOff x="2520" y="14113"/>
                <a:chExt cx="145" cy="144"/>
              </a:xfrm>
            </p:grpSpPr>
            <p:cxnSp>
              <p:nvCxnSpPr>
                <p:cNvPr id="5158" name="Google Shape;5158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59" name="Google Shape;5159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60" name="Google Shape;5160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161" name="Google Shape;5161;p16"/>
              <p:cNvGrpSpPr/>
              <p:nvPr/>
            </p:nvGrpSpPr>
            <p:grpSpPr>
              <a:xfrm>
                <a:off x="6625" y="8218"/>
                <a:ext cx="168" cy="168"/>
                <a:chOff x="2521" y="14113"/>
                <a:chExt cx="143" cy="144"/>
              </a:xfrm>
            </p:grpSpPr>
            <p:cxnSp>
              <p:nvCxnSpPr>
                <p:cNvPr id="5162" name="Google Shape;5162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63" name="Google Shape;5163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64" name="Google Shape;5164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165" name="Google Shape;5165;p16"/>
              <p:cNvGrpSpPr/>
              <p:nvPr/>
            </p:nvGrpSpPr>
            <p:grpSpPr>
              <a:xfrm>
                <a:off x="7298" y="8218"/>
                <a:ext cx="167" cy="168"/>
                <a:chOff x="2520" y="14113"/>
                <a:chExt cx="143" cy="144"/>
              </a:xfrm>
            </p:grpSpPr>
            <p:cxnSp>
              <p:nvCxnSpPr>
                <p:cNvPr id="5166" name="Google Shape;5166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67" name="Google Shape;5167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68" name="Google Shape;5168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169" name="Google Shape;5169;p16"/>
              <p:cNvGrpSpPr/>
              <p:nvPr/>
            </p:nvGrpSpPr>
            <p:grpSpPr>
              <a:xfrm>
                <a:off x="7972" y="8218"/>
                <a:ext cx="168" cy="168"/>
                <a:chOff x="2520" y="14113"/>
                <a:chExt cx="144" cy="144"/>
              </a:xfrm>
            </p:grpSpPr>
            <p:cxnSp>
              <p:nvCxnSpPr>
                <p:cNvPr id="5170" name="Google Shape;5170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71" name="Google Shape;5171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72" name="Google Shape;5172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173" name="Google Shape;5173;p16"/>
              <p:cNvGrpSpPr/>
              <p:nvPr/>
            </p:nvGrpSpPr>
            <p:grpSpPr>
              <a:xfrm>
                <a:off x="8645" y="8218"/>
                <a:ext cx="168" cy="168"/>
                <a:chOff x="2519" y="14113"/>
                <a:chExt cx="144" cy="144"/>
              </a:xfrm>
            </p:grpSpPr>
            <p:cxnSp>
              <p:nvCxnSpPr>
                <p:cNvPr id="5174" name="Google Shape;5174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75" name="Google Shape;5175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76" name="Google Shape;5176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177" name="Google Shape;5177;p16"/>
              <p:cNvGrpSpPr/>
              <p:nvPr/>
            </p:nvGrpSpPr>
            <p:grpSpPr>
              <a:xfrm>
                <a:off x="4940" y="8218"/>
                <a:ext cx="168" cy="168"/>
                <a:chOff x="2520" y="14113"/>
                <a:chExt cx="144" cy="144"/>
              </a:xfrm>
            </p:grpSpPr>
            <p:cxnSp>
              <p:nvCxnSpPr>
                <p:cNvPr id="5178" name="Google Shape;5178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79" name="Google Shape;5179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80" name="Google Shape;5180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181" name="Google Shape;5181;p16"/>
              <p:cNvGrpSpPr/>
              <p:nvPr/>
            </p:nvGrpSpPr>
            <p:grpSpPr>
              <a:xfrm>
                <a:off x="8308" y="8218"/>
                <a:ext cx="169" cy="168"/>
                <a:chOff x="2519" y="14113"/>
                <a:chExt cx="145" cy="144"/>
              </a:xfrm>
            </p:grpSpPr>
            <p:cxnSp>
              <p:nvCxnSpPr>
                <p:cNvPr id="5182" name="Google Shape;5182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83" name="Google Shape;5183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84" name="Google Shape;5184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185" name="Google Shape;5185;p16"/>
              <p:cNvGrpSpPr/>
              <p:nvPr/>
            </p:nvGrpSpPr>
            <p:grpSpPr>
              <a:xfrm>
                <a:off x="7635" y="8218"/>
                <a:ext cx="168" cy="168"/>
                <a:chOff x="2520" y="14113"/>
                <a:chExt cx="144" cy="144"/>
              </a:xfrm>
            </p:grpSpPr>
            <p:cxnSp>
              <p:nvCxnSpPr>
                <p:cNvPr id="5186" name="Google Shape;5186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87" name="Google Shape;5187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88" name="Google Shape;5188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189" name="Google Shape;5189;p16"/>
              <p:cNvGrpSpPr/>
              <p:nvPr/>
            </p:nvGrpSpPr>
            <p:grpSpPr>
              <a:xfrm>
                <a:off x="6960" y="8218"/>
                <a:ext cx="170" cy="168"/>
                <a:chOff x="2519" y="14113"/>
                <a:chExt cx="145" cy="144"/>
              </a:xfrm>
            </p:grpSpPr>
            <p:cxnSp>
              <p:nvCxnSpPr>
                <p:cNvPr id="5190" name="Google Shape;5190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91" name="Google Shape;5191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92" name="Google Shape;5192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193" name="Google Shape;5193;p16"/>
              <p:cNvGrpSpPr/>
              <p:nvPr/>
            </p:nvGrpSpPr>
            <p:grpSpPr>
              <a:xfrm>
                <a:off x="6288" y="8218"/>
                <a:ext cx="167" cy="168"/>
                <a:chOff x="2521" y="14113"/>
                <a:chExt cx="142" cy="144"/>
              </a:xfrm>
            </p:grpSpPr>
            <p:cxnSp>
              <p:nvCxnSpPr>
                <p:cNvPr id="5194" name="Google Shape;5194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95" name="Google Shape;5195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96" name="Google Shape;5196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197" name="Google Shape;5197;p16"/>
              <p:cNvGrpSpPr/>
              <p:nvPr/>
            </p:nvGrpSpPr>
            <p:grpSpPr>
              <a:xfrm>
                <a:off x="9318" y="8218"/>
                <a:ext cx="169" cy="168"/>
                <a:chOff x="2519" y="14113"/>
                <a:chExt cx="144" cy="144"/>
              </a:xfrm>
            </p:grpSpPr>
            <p:cxnSp>
              <p:nvCxnSpPr>
                <p:cNvPr id="5198" name="Google Shape;5198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199" name="Google Shape;5199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00" name="Google Shape;5200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01" name="Google Shape;5201;p16"/>
              <p:cNvGrpSpPr/>
              <p:nvPr/>
            </p:nvGrpSpPr>
            <p:grpSpPr>
              <a:xfrm>
                <a:off x="9992" y="8218"/>
                <a:ext cx="170" cy="168"/>
                <a:chOff x="2519" y="14113"/>
                <a:chExt cx="145" cy="144"/>
              </a:xfrm>
            </p:grpSpPr>
            <p:cxnSp>
              <p:nvCxnSpPr>
                <p:cNvPr id="5202" name="Google Shape;5202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03" name="Google Shape;5203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04" name="Google Shape;5204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05" name="Google Shape;5205;p16"/>
              <p:cNvGrpSpPr/>
              <p:nvPr/>
            </p:nvGrpSpPr>
            <p:grpSpPr>
              <a:xfrm>
                <a:off x="9655" y="8218"/>
                <a:ext cx="170" cy="168"/>
                <a:chOff x="2519" y="14113"/>
                <a:chExt cx="145" cy="144"/>
              </a:xfrm>
            </p:grpSpPr>
            <p:cxnSp>
              <p:nvCxnSpPr>
                <p:cNvPr id="5206" name="Google Shape;5206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07" name="Google Shape;5207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08" name="Google Shape;5208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09" name="Google Shape;5209;p16"/>
              <p:cNvGrpSpPr/>
              <p:nvPr/>
            </p:nvGrpSpPr>
            <p:grpSpPr>
              <a:xfrm>
                <a:off x="8982" y="8218"/>
                <a:ext cx="168" cy="168"/>
                <a:chOff x="2519" y="14113"/>
                <a:chExt cx="144" cy="144"/>
              </a:xfrm>
            </p:grpSpPr>
            <p:cxnSp>
              <p:nvCxnSpPr>
                <p:cNvPr id="5210" name="Google Shape;5210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11" name="Google Shape;5211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12" name="Google Shape;5212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13" name="Google Shape;5213;p16"/>
              <p:cNvGrpSpPr/>
              <p:nvPr/>
            </p:nvGrpSpPr>
            <p:grpSpPr>
              <a:xfrm>
                <a:off x="5275" y="7881"/>
                <a:ext cx="170" cy="168"/>
                <a:chOff x="2519" y="14113"/>
                <a:chExt cx="145" cy="144"/>
              </a:xfrm>
            </p:grpSpPr>
            <p:cxnSp>
              <p:nvCxnSpPr>
                <p:cNvPr id="5214" name="Google Shape;5214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15" name="Google Shape;5215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16" name="Google Shape;5216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17" name="Google Shape;5217;p16"/>
              <p:cNvGrpSpPr/>
              <p:nvPr/>
            </p:nvGrpSpPr>
            <p:grpSpPr>
              <a:xfrm>
                <a:off x="5950" y="7881"/>
                <a:ext cx="170" cy="168"/>
                <a:chOff x="2520" y="14113"/>
                <a:chExt cx="145" cy="144"/>
              </a:xfrm>
            </p:grpSpPr>
            <p:cxnSp>
              <p:nvCxnSpPr>
                <p:cNvPr id="5218" name="Google Shape;5218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19" name="Google Shape;5219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20" name="Google Shape;5220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21" name="Google Shape;5221;p16"/>
              <p:cNvGrpSpPr/>
              <p:nvPr/>
            </p:nvGrpSpPr>
            <p:grpSpPr>
              <a:xfrm>
                <a:off x="6625" y="7881"/>
                <a:ext cx="168" cy="168"/>
                <a:chOff x="2521" y="14113"/>
                <a:chExt cx="143" cy="144"/>
              </a:xfrm>
            </p:grpSpPr>
            <p:cxnSp>
              <p:nvCxnSpPr>
                <p:cNvPr id="5222" name="Google Shape;5222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23" name="Google Shape;5223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24" name="Google Shape;5224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25" name="Google Shape;5225;p16"/>
              <p:cNvGrpSpPr/>
              <p:nvPr/>
            </p:nvGrpSpPr>
            <p:grpSpPr>
              <a:xfrm>
                <a:off x="7298" y="7881"/>
                <a:ext cx="167" cy="168"/>
                <a:chOff x="2520" y="14113"/>
                <a:chExt cx="143" cy="144"/>
              </a:xfrm>
            </p:grpSpPr>
            <p:cxnSp>
              <p:nvCxnSpPr>
                <p:cNvPr id="5226" name="Google Shape;5226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27" name="Google Shape;5227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28" name="Google Shape;5228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29" name="Google Shape;5229;p16"/>
              <p:cNvGrpSpPr/>
              <p:nvPr/>
            </p:nvGrpSpPr>
            <p:grpSpPr>
              <a:xfrm>
                <a:off x="7972" y="7881"/>
                <a:ext cx="168" cy="168"/>
                <a:chOff x="2520" y="14113"/>
                <a:chExt cx="144" cy="144"/>
              </a:xfrm>
            </p:grpSpPr>
            <p:cxnSp>
              <p:nvCxnSpPr>
                <p:cNvPr id="5230" name="Google Shape;5230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31" name="Google Shape;5231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32" name="Google Shape;5232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33" name="Google Shape;5233;p16"/>
              <p:cNvGrpSpPr/>
              <p:nvPr/>
            </p:nvGrpSpPr>
            <p:grpSpPr>
              <a:xfrm>
                <a:off x="8645" y="7881"/>
                <a:ext cx="168" cy="168"/>
                <a:chOff x="2519" y="14113"/>
                <a:chExt cx="144" cy="144"/>
              </a:xfrm>
            </p:grpSpPr>
            <p:cxnSp>
              <p:nvCxnSpPr>
                <p:cNvPr id="5234" name="Google Shape;5234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35" name="Google Shape;5235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36" name="Google Shape;5236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37" name="Google Shape;5237;p16"/>
              <p:cNvGrpSpPr/>
              <p:nvPr/>
            </p:nvGrpSpPr>
            <p:grpSpPr>
              <a:xfrm>
                <a:off x="9318" y="7881"/>
                <a:ext cx="169" cy="168"/>
                <a:chOff x="2519" y="14113"/>
                <a:chExt cx="144" cy="144"/>
              </a:xfrm>
            </p:grpSpPr>
            <p:cxnSp>
              <p:nvCxnSpPr>
                <p:cNvPr id="5238" name="Google Shape;5238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39" name="Google Shape;5239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40" name="Google Shape;5240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41" name="Google Shape;5241;p16"/>
              <p:cNvGrpSpPr/>
              <p:nvPr/>
            </p:nvGrpSpPr>
            <p:grpSpPr>
              <a:xfrm>
                <a:off x="9992" y="7881"/>
                <a:ext cx="170" cy="168"/>
                <a:chOff x="2519" y="14113"/>
                <a:chExt cx="145" cy="144"/>
              </a:xfrm>
            </p:grpSpPr>
            <p:cxnSp>
              <p:nvCxnSpPr>
                <p:cNvPr id="5242" name="Google Shape;5242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43" name="Google Shape;5243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44" name="Google Shape;5244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45" name="Google Shape;5245;p16"/>
              <p:cNvGrpSpPr/>
              <p:nvPr/>
            </p:nvGrpSpPr>
            <p:grpSpPr>
              <a:xfrm>
                <a:off x="4940" y="7881"/>
                <a:ext cx="168" cy="168"/>
                <a:chOff x="2520" y="14113"/>
                <a:chExt cx="144" cy="144"/>
              </a:xfrm>
            </p:grpSpPr>
            <p:cxnSp>
              <p:nvCxnSpPr>
                <p:cNvPr id="5246" name="Google Shape;5246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47" name="Google Shape;5247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48" name="Google Shape;5248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49" name="Google Shape;5249;p16"/>
              <p:cNvGrpSpPr/>
              <p:nvPr/>
            </p:nvGrpSpPr>
            <p:grpSpPr>
              <a:xfrm>
                <a:off x="9655" y="7881"/>
                <a:ext cx="170" cy="168"/>
                <a:chOff x="2519" y="14113"/>
                <a:chExt cx="145" cy="144"/>
              </a:xfrm>
            </p:grpSpPr>
            <p:cxnSp>
              <p:nvCxnSpPr>
                <p:cNvPr id="5250" name="Google Shape;5250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51" name="Google Shape;5251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52" name="Google Shape;5252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53" name="Google Shape;5253;p16"/>
              <p:cNvGrpSpPr/>
              <p:nvPr/>
            </p:nvGrpSpPr>
            <p:grpSpPr>
              <a:xfrm>
                <a:off x="8982" y="7881"/>
                <a:ext cx="168" cy="168"/>
                <a:chOff x="2519" y="14113"/>
                <a:chExt cx="144" cy="144"/>
              </a:xfrm>
            </p:grpSpPr>
            <p:cxnSp>
              <p:nvCxnSpPr>
                <p:cNvPr id="5254" name="Google Shape;5254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55" name="Google Shape;5255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56" name="Google Shape;5256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57" name="Google Shape;5257;p16"/>
              <p:cNvGrpSpPr/>
              <p:nvPr/>
            </p:nvGrpSpPr>
            <p:grpSpPr>
              <a:xfrm>
                <a:off x="8308" y="7881"/>
                <a:ext cx="169" cy="168"/>
                <a:chOff x="2519" y="14113"/>
                <a:chExt cx="145" cy="144"/>
              </a:xfrm>
            </p:grpSpPr>
            <p:cxnSp>
              <p:nvCxnSpPr>
                <p:cNvPr id="5258" name="Google Shape;5258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59" name="Google Shape;5259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60" name="Google Shape;5260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61" name="Google Shape;5261;p16"/>
              <p:cNvGrpSpPr/>
              <p:nvPr/>
            </p:nvGrpSpPr>
            <p:grpSpPr>
              <a:xfrm>
                <a:off x="7635" y="7881"/>
                <a:ext cx="168" cy="168"/>
                <a:chOff x="2520" y="14113"/>
                <a:chExt cx="144" cy="144"/>
              </a:xfrm>
            </p:grpSpPr>
            <p:cxnSp>
              <p:nvCxnSpPr>
                <p:cNvPr id="5262" name="Google Shape;5262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63" name="Google Shape;5263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64" name="Google Shape;5264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65" name="Google Shape;5265;p16"/>
              <p:cNvGrpSpPr/>
              <p:nvPr/>
            </p:nvGrpSpPr>
            <p:grpSpPr>
              <a:xfrm>
                <a:off x="6960" y="7881"/>
                <a:ext cx="170" cy="168"/>
                <a:chOff x="2519" y="14113"/>
                <a:chExt cx="145" cy="144"/>
              </a:xfrm>
            </p:grpSpPr>
            <p:cxnSp>
              <p:nvCxnSpPr>
                <p:cNvPr id="5266" name="Google Shape;5266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67" name="Google Shape;5267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68" name="Google Shape;5268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69" name="Google Shape;5269;p16"/>
              <p:cNvGrpSpPr/>
              <p:nvPr/>
            </p:nvGrpSpPr>
            <p:grpSpPr>
              <a:xfrm>
                <a:off x="6288" y="7881"/>
                <a:ext cx="167" cy="168"/>
                <a:chOff x="2521" y="14113"/>
                <a:chExt cx="142" cy="144"/>
              </a:xfrm>
            </p:grpSpPr>
            <p:cxnSp>
              <p:nvCxnSpPr>
                <p:cNvPr id="5270" name="Google Shape;5270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71" name="Google Shape;5271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72" name="Google Shape;5272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73" name="Google Shape;5273;p16"/>
              <p:cNvGrpSpPr/>
              <p:nvPr/>
            </p:nvGrpSpPr>
            <p:grpSpPr>
              <a:xfrm>
                <a:off x="5275" y="7543"/>
                <a:ext cx="170" cy="168"/>
                <a:chOff x="2519" y="14112"/>
                <a:chExt cx="145" cy="144"/>
              </a:xfrm>
            </p:grpSpPr>
            <p:cxnSp>
              <p:nvCxnSpPr>
                <p:cNvPr id="5274" name="Google Shape;5274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75" name="Google Shape;5275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76" name="Google Shape;5276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77" name="Google Shape;5277;p16"/>
              <p:cNvGrpSpPr/>
              <p:nvPr/>
            </p:nvGrpSpPr>
            <p:grpSpPr>
              <a:xfrm>
                <a:off x="5950" y="7543"/>
                <a:ext cx="170" cy="168"/>
                <a:chOff x="2520" y="14112"/>
                <a:chExt cx="145" cy="144"/>
              </a:xfrm>
            </p:grpSpPr>
            <p:cxnSp>
              <p:nvCxnSpPr>
                <p:cNvPr id="5278" name="Google Shape;5278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79" name="Google Shape;5279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80" name="Google Shape;5280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81" name="Google Shape;5281;p16"/>
              <p:cNvGrpSpPr/>
              <p:nvPr/>
            </p:nvGrpSpPr>
            <p:grpSpPr>
              <a:xfrm>
                <a:off x="6625" y="7543"/>
                <a:ext cx="168" cy="168"/>
                <a:chOff x="2521" y="14112"/>
                <a:chExt cx="143" cy="144"/>
              </a:xfrm>
            </p:grpSpPr>
            <p:cxnSp>
              <p:nvCxnSpPr>
                <p:cNvPr id="5282" name="Google Shape;5282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83" name="Google Shape;5283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84" name="Google Shape;5284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85" name="Google Shape;5285;p16"/>
              <p:cNvGrpSpPr/>
              <p:nvPr/>
            </p:nvGrpSpPr>
            <p:grpSpPr>
              <a:xfrm>
                <a:off x="7298" y="7543"/>
                <a:ext cx="167" cy="168"/>
                <a:chOff x="2520" y="14112"/>
                <a:chExt cx="143" cy="144"/>
              </a:xfrm>
            </p:grpSpPr>
            <p:cxnSp>
              <p:nvCxnSpPr>
                <p:cNvPr id="5286" name="Google Shape;5286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87" name="Google Shape;5287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88" name="Google Shape;5288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89" name="Google Shape;5289;p16"/>
              <p:cNvGrpSpPr/>
              <p:nvPr/>
            </p:nvGrpSpPr>
            <p:grpSpPr>
              <a:xfrm>
                <a:off x="7972" y="7543"/>
                <a:ext cx="168" cy="168"/>
                <a:chOff x="2520" y="14112"/>
                <a:chExt cx="144" cy="144"/>
              </a:xfrm>
            </p:grpSpPr>
            <p:cxnSp>
              <p:nvCxnSpPr>
                <p:cNvPr id="5290" name="Google Shape;5290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91" name="Google Shape;5291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92" name="Google Shape;5292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93" name="Google Shape;5293;p16"/>
              <p:cNvGrpSpPr/>
              <p:nvPr/>
            </p:nvGrpSpPr>
            <p:grpSpPr>
              <a:xfrm>
                <a:off x="8645" y="7543"/>
                <a:ext cx="168" cy="168"/>
                <a:chOff x="2519" y="14112"/>
                <a:chExt cx="144" cy="144"/>
              </a:xfrm>
            </p:grpSpPr>
            <p:cxnSp>
              <p:nvCxnSpPr>
                <p:cNvPr id="5294" name="Google Shape;5294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95" name="Google Shape;5295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96" name="Google Shape;5296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297" name="Google Shape;5297;p16"/>
              <p:cNvGrpSpPr/>
              <p:nvPr/>
            </p:nvGrpSpPr>
            <p:grpSpPr>
              <a:xfrm>
                <a:off x="9318" y="7543"/>
                <a:ext cx="169" cy="168"/>
                <a:chOff x="2519" y="14112"/>
                <a:chExt cx="144" cy="144"/>
              </a:xfrm>
            </p:grpSpPr>
            <p:cxnSp>
              <p:nvCxnSpPr>
                <p:cNvPr id="5298" name="Google Shape;5298;p16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99" name="Google Shape;5299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00" name="Google Shape;5300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01" name="Google Shape;5301;p16"/>
              <p:cNvGrpSpPr/>
              <p:nvPr/>
            </p:nvGrpSpPr>
            <p:grpSpPr>
              <a:xfrm>
                <a:off x="9992" y="7543"/>
                <a:ext cx="170" cy="168"/>
                <a:chOff x="2519" y="14112"/>
                <a:chExt cx="145" cy="144"/>
              </a:xfrm>
            </p:grpSpPr>
            <p:cxnSp>
              <p:nvCxnSpPr>
                <p:cNvPr id="5302" name="Google Shape;5302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03" name="Google Shape;5303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04" name="Google Shape;5304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05" name="Google Shape;5305;p16"/>
              <p:cNvGrpSpPr/>
              <p:nvPr/>
            </p:nvGrpSpPr>
            <p:grpSpPr>
              <a:xfrm>
                <a:off x="4940" y="7543"/>
                <a:ext cx="168" cy="168"/>
                <a:chOff x="2520" y="14112"/>
                <a:chExt cx="144" cy="144"/>
              </a:xfrm>
            </p:grpSpPr>
            <p:cxnSp>
              <p:nvCxnSpPr>
                <p:cNvPr id="5306" name="Google Shape;5306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07" name="Google Shape;5307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08" name="Google Shape;5308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09" name="Google Shape;5309;p16"/>
              <p:cNvGrpSpPr/>
              <p:nvPr/>
            </p:nvGrpSpPr>
            <p:grpSpPr>
              <a:xfrm>
                <a:off x="9655" y="7543"/>
                <a:ext cx="170" cy="168"/>
                <a:chOff x="2519" y="14112"/>
                <a:chExt cx="145" cy="144"/>
              </a:xfrm>
            </p:grpSpPr>
            <p:cxnSp>
              <p:nvCxnSpPr>
                <p:cNvPr id="5310" name="Google Shape;5310;p16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11" name="Google Shape;5311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12" name="Google Shape;5312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13" name="Google Shape;5313;p16"/>
              <p:cNvGrpSpPr/>
              <p:nvPr/>
            </p:nvGrpSpPr>
            <p:grpSpPr>
              <a:xfrm>
                <a:off x="8982" y="7543"/>
                <a:ext cx="168" cy="168"/>
                <a:chOff x="2519" y="14112"/>
                <a:chExt cx="144" cy="144"/>
              </a:xfrm>
            </p:grpSpPr>
            <p:cxnSp>
              <p:nvCxnSpPr>
                <p:cNvPr id="5314" name="Google Shape;5314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15" name="Google Shape;5315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16" name="Google Shape;5316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17" name="Google Shape;5317;p16"/>
              <p:cNvGrpSpPr/>
              <p:nvPr/>
            </p:nvGrpSpPr>
            <p:grpSpPr>
              <a:xfrm>
                <a:off x="8308" y="7543"/>
                <a:ext cx="169" cy="168"/>
                <a:chOff x="2519" y="14112"/>
                <a:chExt cx="145" cy="144"/>
              </a:xfrm>
            </p:grpSpPr>
            <p:cxnSp>
              <p:nvCxnSpPr>
                <p:cNvPr id="5318" name="Google Shape;5318;p16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19" name="Google Shape;5319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20" name="Google Shape;5320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21" name="Google Shape;5321;p16"/>
              <p:cNvGrpSpPr/>
              <p:nvPr/>
            </p:nvGrpSpPr>
            <p:grpSpPr>
              <a:xfrm>
                <a:off x="7635" y="7543"/>
                <a:ext cx="168" cy="168"/>
                <a:chOff x="2520" y="14112"/>
                <a:chExt cx="144" cy="144"/>
              </a:xfrm>
            </p:grpSpPr>
            <p:cxnSp>
              <p:nvCxnSpPr>
                <p:cNvPr id="5322" name="Google Shape;5322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23" name="Google Shape;5323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24" name="Google Shape;5324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25" name="Google Shape;5325;p16"/>
              <p:cNvGrpSpPr/>
              <p:nvPr/>
            </p:nvGrpSpPr>
            <p:grpSpPr>
              <a:xfrm>
                <a:off x="6960" y="7543"/>
                <a:ext cx="170" cy="168"/>
                <a:chOff x="2519" y="14112"/>
                <a:chExt cx="145" cy="144"/>
              </a:xfrm>
            </p:grpSpPr>
            <p:cxnSp>
              <p:nvCxnSpPr>
                <p:cNvPr id="5326" name="Google Shape;5326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27" name="Google Shape;5327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28" name="Google Shape;5328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29" name="Google Shape;5329;p16"/>
              <p:cNvGrpSpPr/>
              <p:nvPr/>
            </p:nvGrpSpPr>
            <p:grpSpPr>
              <a:xfrm>
                <a:off x="6288" y="7543"/>
                <a:ext cx="167" cy="168"/>
                <a:chOff x="2521" y="14112"/>
                <a:chExt cx="142" cy="144"/>
              </a:xfrm>
            </p:grpSpPr>
            <p:cxnSp>
              <p:nvCxnSpPr>
                <p:cNvPr id="5330" name="Google Shape;5330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31" name="Google Shape;5331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32" name="Google Shape;5332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33" name="Google Shape;5333;p16"/>
              <p:cNvGrpSpPr/>
              <p:nvPr/>
            </p:nvGrpSpPr>
            <p:grpSpPr>
              <a:xfrm>
                <a:off x="7298" y="7211"/>
                <a:ext cx="167" cy="168"/>
                <a:chOff x="2520" y="14116"/>
                <a:chExt cx="143" cy="144"/>
              </a:xfrm>
            </p:grpSpPr>
            <p:cxnSp>
              <p:nvCxnSpPr>
                <p:cNvPr id="5334" name="Google Shape;5334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35" name="Google Shape;5335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36" name="Google Shape;5336;p16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37" name="Google Shape;5337;p16"/>
              <p:cNvGrpSpPr/>
              <p:nvPr/>
            </p:nvGrpSpPr>
            <p:grpSpPr>
              <a:xfrm>
                <a:off x="7972" y="7211"/>
                <a:ext cx="168" cy="168"/>
                <a:chOff x="2520" y="14116"/>
                <a:chExt cx="144" cy="144"/>
              </a:xfrm>
            </p:grpSpPr>
            <p:cxnSp>
              <p:nvCxnSpPr>
                <p:cNvPr id="5338" name="Google Shape;5338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39" name="Google Shape;5339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40" name="Google Shape;5340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41" name="Google Shape;5341;p16"/>
              <p:cNvGrpSpPr/>
              <p:nvPr/>
            </p:nvGrpSpPr>
            <p:grpSpPr>
              <a:xfrm>
                <a:off x="8645" y="7211"/>
                <a:ext cx="168" cy="168"/>
                <a:chOff x="2519" y="14116"/>
                <a:chExt cx="144" cy="144"/>
              </a:xfrm>
            </p:grpSpPr>
            <p:cxnSp>
              <p:nvCxnSpPr>
                <p:cNvPr id="5342" name="Google Shape;5342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43" name="Google Shape;5343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44" name="Google Shape;5344;p16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45" name="Google Shape;5345;p16"/>
              <p:cNvGrpSpPr/>
              <p:nvPr/>
            </p:nvGrpSpPr>
            <p:grpSpPr>
              <a:xfrm>
                <a:off x="9318" y="7211"/>
                <a:ext cx="169" cy="168"/>
                <a:chOff x="2519" y="14116"/>
                <a:chExt cx="144" cy="144"/>
              </a:xfrm>
            </p:grpSpPr>
            <p:cxnSp>
              <p:nvCxnSpPr>
                <p:cNvPr id="5346" name="Google Shape;5346;p16"/>
                <p:cNvCxnSpPr/>
                <p:nvPr/>
              </p:nvCxnSpPr>
              <p:spPr>
                <a:xfrm>
                  <a:off x="2591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47" name="Google Shape;5347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48" name="Google Shape;5348;p16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49" name="Google Shape;5349;p16"/>
              <p:cNvGrpSpPr/>
              <p:nvPr/>
            </p:nvGrpSpPr>
            <p:grpSpPr>
              <a:xfrm>
                <a:off x="9992" y="7211"/>
                <a:ext cx="170" cy="168"/>
                <a:chOff x="2519" y="14116"/>
                <a:chExt cx="145" cy="144"/>
              </a:xfrm>
            </p:grpSpPr>
            <p:cxnSp>
              <p:nvCxnSpPr>
                <p:cNvPr id="5350" name="Google Shape;5350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51" name="Google Shape;5351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52" name="Google Shape;5352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53" name="Google Shape;5353;p16"/>
              <p:cNvGrpSpPr/>
              <p:nvPr/>
            </p:nvGrpSpPr>
            <p:grpSpPr>
              <a:xfrm>
                <a:off x="9655" y="7211"/>
                <a:ext cx="170" cy="168"/>
                <a:chOff x="2519" y="14116"/>
                <a:chExt cx="145" cy="144"/>
              </a:xfrm>
            </p:grpSpPr>
            <p:cxnSp>
              <p:nvCxnSpPr>
                <p:cNvPr id="5354" name="Google Shape;5354;p16"/>
                <p:cNvCxnSpPr/>
                <p:nvPr/>
              </p:nvCxnSpPr>
              <p:spPr>
                <a:xfrm>
                  <a:off x="2591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55" name="Google Shape;5355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56" name="Google Shape;5356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57" name="Google Shape;5357;p16"/>
              <p:cNvGrpSpPr/>
              <p:nvPr/>
            </p:nvGrpSpPr>
            <p:grpSpPr>
              <a:xfrm>
                <a:off x="8982" y="7211"/>
                <a:ext cx="168" cy="168"/>
                <a:chOff x="2519" y="14116"/>
                <a:chExt cx="144" cy="144"/>
              </a:xfrm>
            </p:grpSpPr>
            <p:cxnSp>
              <p:nvCxnSpPr>
                <p:cNvPr id="5358" name="Google Shape;5358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59" name="Google Shape;5359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60" name="Google Shape;5360;p16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61" name="Google Shape;5361;p16"/>
              <p:cNvGrpSpPr/>
              <p:nvPr/>
            </p:nvGrpSpPr>
            <p:grpSpPr>
              <a:xfrm>
                <a:off x="8308" y="7211"/>
                <a:ext cx="169" cy="168"/>
                <a:chOff x="2519" y="14116"/>
                <a:chExt cx="145" cy="144"/>
              </a:xfrm>
            </p:grpSpPr>
            <p:cxnSp>
              <p:nvCxnSpPr>
                <p:cNvPr id="5362" name="Google Shape;5362;p16"/>
                <p:cNvCxnSpPr/>
                <p:nvPr/>
              </p:nvCxnSpPr>
              <p:spPr>
                <a:xfrm>
                  <a:off x="2591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63" name="Google Shape;5363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64" name="Google Shape;5364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65" name="Google Shape;5365;p16"/>
              <p:cNvGrpSpPr/>
              <p:nvPr/>
            </p:nvGrpSpPr>
            <p:grpSpPr>
              <a:xfrm>
                <a:off x="7635" y="7211"/>
                <a:ext cx="168" cy="168"/>
                <a:chOff x="2520" y="14116"/>
                <a:chExt cx="144" cy="144"/>
              </a:xfrm>
            </p:grpSpPr>
            <p:cxnSp>
              <p:nvCxnSpPr>
                <p:cNvPr id="5366" name="Google Shape;5366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67" name="Google Shape;5367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68" name="Google Shape;5368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69" name="Google Shape;5369;p16"/>
              <p:cNvGrpSpPr/>
              <p:nvPr/>
            </p:nvGrpSpPr>
            <p:grpSpPr>
              <a:xfrm>
                <a:off x="5275" y="7211"/>
                <a:ext cx="170" cy="168"/>
                <a:chOff x="2519" y="14116"/>
                <a:chExt cx="145" cy="144"/>
              </a:xfrm>
            </p:grpSpPr>
            <p:cxnSp>
              <p:nvCxnSpPr>
                <p:cNvPr id="5370" name="Google Shape;5370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71" name="Google Shape;5371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72" name="Google Shape;5372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73" name="Google Shape;5373;p16"/>
              <p:cNvGrpSpPr/>
              <p:nvPr/>
            </p:nvGrpSpPr>
            <p:grpSpPr>
              <a:xfrm>
                <a:off x="5950" y="7211"/>
                <a:ext cx="170" cy="168"/>
                <a:chOff x="2520" y="14116"/>
                <a:chExt cx="145" cy="144"/>
              </a:xfrm>
            </p:grpSpPr>
            <p:cxnSp>
              <p:nvCxnSpPr>
                <p:cNvPr id="5374" name="Google Shape;5374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75" name="Google Shape;5375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76" name="Google Shape;5376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77" name="Google Shape;5377;p16"/>
              <p:cNvGrpSpPr/>
              <p:nvPr/>
            </p:nvGrpSpPr>
            <p:grpSpPr>
              <a:xfrm>
                <a:off x="6625" y="7211"/>
                <a:ext cx="168" cy="168"/>
                <a:chOff x="2521" y="14116"/>
                <a:chExt cx="143" cy="144"/>
              </a:xfrm>
            </p:grpSpPr>
            <p:cxnSp>
              <p:nvCxnSpPr>
                <p:cNvPr id="5378" name="Google Shape;5378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79" name="Google Shape;5379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80" name="Google Shape;5380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81" name="Google Shape;5381;p16"/>
              <p:cNvGrpSpPr/>
              <p:nvPr/>
            </p:nvGrpSpPr>
            <p:grpSpPr>
              <a:xfrm>
                <a:off x="3930" y="7211"/>
                <a:ext cx="168" cy="168"/>
                <a:chOff x="2521" y="14116"/>
                <a:chExt cx="144" cy="144"/>
              </a:xfrm>
            </p:grpSpPr>
            <p:cxnSp>
              <p:nvCxnSpPr>
                <p:cNvPr id="5382" name="Google Shape;5382;p16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83" name="Google Shape;5383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84" name="Google Shape;5384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85" name="Google Shape;5385;p16"/>
              <p:cNvGrpSpPr/>
              <p:nvPr/>
            </p:nvGrpSpPr>
            <p:grpSpPr>
              <a:xfrm>
                <a:off x="3930" y="7543"/>
                <a:ext cx="168" cy="168"/>
                <a:chOff x="2521" y="14112"/>
                <a:chExt cx="144" cy="144"/>
              </a:xfrm>
            </p:grpSpPr>
            <p:cxnSp>
              <p:nvCxnSpPr>
                <p:cNvPr id="5386" name="Google Shape;5386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87" name="Google Shape;5387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88" name="Google Shape;5388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89" name="Google Shape;5389;p16"/>
              <p:cNvGrpSpPr/>
              <p:nvPr/>
            </p:nvGrpSpPr>
            <p:grpSpPr>
              <a:xfrm>
                <a:off x="3930" y="7881"/>
                <a:ext cx="168" cy="168"/>
                <a:chOff x="2521" y="14113"/>
                <a:chExt cx="144" cy="144"/>
              </a:xfrm>
            </p:grpSpPr>
            <p:cxnSp>
              <p:nvCxnSpPr>
                <p:cNvPr id="5390" name="Google Shape;5390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91" name="Google Shape;5391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92" name="Google Shape;5392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93" name="Google Shape;5393;p16"/>
              <p:cNvGrpSpPr/>
              <p:nvPr/>
            </p:nvGrpSpPr>
            <p:grpSpPr>
              <a:xfrm>
                <a:off x="3930" y="8218"/>
                <a:ext cx="168" cy="168"/>
                <a:chOff x="2521" y="14113"/>
                <a:chExt cx="144" cy="144"/>
              </a:xfrm>
            </p:grpSpPr>
            <p:cxnSp>
              <p:nvCxnSpPr>
                <p:cNvPr id="5394" name="Google Shape;5394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95" name="Google Shape;5395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96" name="Google Shape;5396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397" name="Google Shape;5397;p16"/>
              <p:cNvGrpSpPr/>
              <p:nvPr/>
            </p:nvGrpSpPr>
            <p:grpSpPr>
              <a:xfrm>
                <a:off x="3256" y="7211"/>
                <a:ext cx="167" cy="168"/>
                <a:chOff x="2521" y="14116"/>
                <a:chExt cx="143" cy="144"/>
              </a:xfrm>
            </p:grpSpPr>
            <p:cxnSp>
              <p:nvCxnSpPr>
                <p:cNvPr id="5398" name="Google Shape;5398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99" name="Google Shape;5399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00" name="Google Shape;5400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401" name="Google Shape;5401;p16"/>
              <p:cNvGrpSpPr/>
              <p:nvPr/>
            </p:nvGrpSpPr>
            <p:grpSpPr>
              <a:xfrm>
                <a:off x="3256" y="7543"/>
                <a:ext cx="167" cy="168"/>
                <a:chOff x="2521" y="14112"/>
                <a:chExt cx="143" cy="144"/>
              </a:xfrm>
            </p:grpSpPr>
            <p:cxnSp>
              <p:nvCxnSpPr>
                <p:cNvPr id="5402" name="Google Shape;5402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03" name="Google Shape;5403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04" name="Google Shape;5404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405" name="Google Shape;5405;p16"/>
              <p:cNvGrpSpPr/>
              <p:nvPr/>
            </p:nvGrpSpPr>
            <p:grpSpPr>
              <a:xfrm>
                <a:off x="3256" y="7881"/>
                <a:ext cx="167" cy="168"/>
                <a:chOff x="2521" y="14113"/>
                <a:chExt cx="143" cy="144"/>
              </a:xfrm>
            </p:grpSpPr>
            <p:cxnSp>
              <p:nvCxnSpPr>
                <p:cNvPr id="5406" name="Google Shape;5406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07" name="Google Shape;5407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08" name="Google Shape;5408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409" name="Google Shape;5409;p16"/>
              <p:cNvGrpSpPr/>
              <p:nvPr/>
            </p:nvGrpSpPr>
            <p:grpSpPr>
              <a:xfrm>
                <a:off x="3256" y="8218"/>
                <a:ext cx="167" cy="168"/>
                <a:chOff x="2521" y="14113"/>
                <a:chExt cx="143" cy="144"/>
              </a:xfrm>
            </p:grpSpPr>
            <p:cxnSp>
              <p:nvCxnSpPr>
                <p:cNvPr id="5410" name="Google Shape;5410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11" name="Google Shape;5411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12" name="Google Shape;5412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413" name="Google Shape;5413;p16"/>
              <p:cNvGrpSpPr/>
              <p:nvPr/>
            </p:nvGrpSpPr>
            <p:grpSpPr>
              <a:xfrm>
                <a:off x="4603" y="7211"/>
                <a:ext cx="168" cy="168"/>
                <a:chOff x="2520" y="14116"/>
                <a:chExt cx="144" cy="144"/>
              </a:xfrm>
            </p:grpSpPr>
            <p:cxnSp>
              <p:nvCxnSpPr>
                <p:cNvPr id="5414" name="Google Shape;5414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15" name="Google Shape;5415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16" name="Google Shape;5416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417" name="Google Shape;5417;p16"/>
              <p:cNvGrpSpPr/>
              <p:nvPr/>
            </p:nvGrpSpPr>
            <p:grpSpPr>
              <a:xfrm>
                <a:off x="4603" y="7543"/>
                <a:ext cx="168" cy="168"/>
                <a:chOff x="2520" y="14112"/>
                <a:chExt cx="144" cy="144"/>
              </a:xfrm>
            </p:grpSpPr>
            <p:cxnSp>
              <p:nvCxnSpPr>
                <p:cNvPr id="5418" name="Google Shape;5418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19" name="Google Shape;5419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20" name="Google Shape;5420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421" name="Google Shape;5421;p16"/>
              <p:cNvGrpSpPr/>
              <p:nvPr/>
            </p:nvGrpSpPr>
            <p:grpSpPr>
              <a:xfrm>
                <a:off x="4603" y="7881"/>
                <a:ext cx="168" cy="168"/>
                <a:chOff x="2520" y="14113"/>
                <a:chExt cx="144" cy="144"/>
              </a:xfrm>
            </p:grpSpPr>
            <p:cxnSp>
              <p:nvCxnSpPr>
                <p:cNvPr id="5422" name="Google Shape;5422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23" name="Google Shape;5423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24" name="Google Shape;5424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425" name="Google Shape;5425;p16"/>
              <p:cNvGrpSpPr/>
              <p:nvPr/>
            </p:nvGrpSpPr>
            <p:grpSpPr>
              <a:xfrm>
                <a:off x="4603" y="8218"/>
                <a:ext cx="168" cy="168"/>
                <a:chOff x="2520" y="14113"/>
                <a:chExt cx="144" cy="144"/>
              </a:xfrm>
            </p:grpSpPr>
            <p:cxnSp>
              <p:nvCxnSpPr>
                <p:cNvPr id="5426" name="Google Shape;5426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27" name="Google Shape;5427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28" name="Google Shape;5428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5429" name="Google Shape;5429;p16"/>
              <p:cNvCxnSpPr/>
              <p:nvPr/>
            </p:nvCxnSpPr>
            <p:spPr>
              <a:xfrm>
                <a:off x="2161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5430" name="Google Shape;5430;p16"/>
              <p:cNvGrpSpPr/>
              <p:nvPr/>
            </p:nvGrpSpPr>
            <p:grpSpPr>
              <a:xfrm>
                <a:off x="2249" y="7211"/>
                <a:ext cx="164" cy="168"/>
                <a:chOff x="2524" y="14116"/>
                <a:chExt cx="140" cy="144"/>
              </a:xfrm>
            </p:grpSpPr>
            <p:cxnSp>
              <p:nvCxnSpPr>
                <p:cNvPr id="5431" name="Google Shape;5431;p16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32" name="Google Shape;5432;p16"/>
                <p:cNvCxnSpPr/>
                <p:nvPr/>
              </p:nvCxnSpPr>
              <p:spPr>
                <a:xfrm>
                  <a:off x="252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33" name="Google Shape;5433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434" name="Google Shape;5434;p16"/>
              <p:cNvGrpSpPr/>
              <p:nvPr/>
            </p:nvGrpSpPr>
            <p:grpSpPr>
              <a:xfrm>
                <a:off x="2249" y="7543"/>
                <a:ext cx="164" cy="168"/>
                <a:chOff x="2524" y="14112"/>
                <a:chExt cx="140" cy="144"/>
              </a:xfrm>
            </p:grpSpPr>
            <p:cxnSp>
              <p:nvCxnSpPr>
                <p:cNvPr id="5435" name="Google Shape;5435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36" name="Google Shape;5436;p16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37" name="Google Shape;5437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5438" name="Google Shape;5438;p16"/>
              <p:cNvCxnSpPr/>
              <p:nvPr/>
            </p:nvCxnSpPr>
            <p:spPr>
              <a:xfrm>
                <a:off x="2498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39" name="Google Shape;5439;p16"/>
              <p:cNvCxnSpPr/>
              <p:nvPr/>
            </p:nvCxnSpPr>
            <p:spPr>
              <a:xfrm>
                <a:off x="2836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5440" name="Google Shape;5440;p16"/>
              <p:cNvGrpSpPr/>
              <p:nvPr/>
            </p:nvGrpSpPr>
            <p:grpSpPr>
              <a:xfrm>
                <a:off x="2581" y="7211"/>
                <a:ext cx="170" cy="168"/>
                <a:chOff x="2520" y="14116"/>
                <a:chExt cx="145" cy="144"/>
              </a:xfrm>
            </p:grpSpPr>
            <p:cxnSp>
              <p:nvCxnSpPr>
                <p:cNvPr id="5441" name="Google Shape;5441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42" name="Google Shape;5442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43" name="Google Shape;5443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444" name="Google Shape;5444;p16"/>
              <p:cNvGrpSpPr/>
              <p:nvPr/>
            </p:nvGrpSpPr>
            <p:grpSpPr>
              <a:xfrm>
                <a:off x="2581" y="7543"/>
                <a:ext cx="170" cy="168"/>
                <a:chOff x="2520" y="14112"/>
                <a:chExt cx="145" cy="144"/>
              </a:xfrm>
            </p:grpSpPr>
            <p:cxnSp>
              <p:nvCxnSpPr>
                <p:cNvPr id="5445" name="Google Shape;5445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46" name="Google Shape;5446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47" name="Google Shape;5447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448" name="Google Shape;5448;p16"/>
              <p:cNvGrpSpPr/>
              <p:nvPr/>
            </p:nvGrpSpPr>
            <p:grpSpPr>
              <a:xfrm>
                <a:off x="2581" y="7881"/>
                <a:ext cx="170" cy="168"/>
                <a:chOff x="2520" y="14113"/>
                <a:chExt cx="145" cy="144"/>
              </a:xfrm>
            </p:grpSpPr>
            <p:cxnSp>
              <p:nvCxnSpPr>
                <p:cNvPr id="5449" name="Google Shape;5449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50" name="Google Shape;5450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51" name="Google Shape;5451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452" name="Google Shape;5452;p16"/>
              <p:cNvGrpSpPr/>
              <p:nvPr/>
            </p:nvGrpSpPr>
            <p:grpSpPr>
              <a:xfrm>
                <a:off x="2581" y="8218"/>
                <a:ext cx="170" cy="168"/>
                <a:chOff x="2520" y="14113"/>
                <a:chExt cx="145" cy="144"/>
              </a:xfrm>
            </p:grpSpPr>
            <p:cxnSp>
              <p:nvCxnSpPr>
                <p:cNvPr id="5453" name="Google Shape;5453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54" name="Google Shape;5454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55" name="Google Shape;5455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456" name="Google Shape;5456;p16"/>
              <p:cNvGrpSpPr/>
              <p:nvPr/>
            </p:nvGrpSpPr>
            <p:grpSpPr>
              <a:xfrm>
                <a:off x="2249" y="7881"/>
                <a:ext cx="164" cy="168"/>
                <a:chOff x="2524" y="14113"/>
                <a:chExt cx="140" cy="144"/>
              </a:xfrm>
            </p:grpSpPr>
            <p:cxnSp>
              <p:nvCxnSpPr>
                <p:cNvPr id="5457" name="Google Shape;5457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58" name="Google Shape;5458;p16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59" name="Google Shape;5459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460" name="Google Shape;5460;p16"/>
              <p:cNvGrpSpPr/>
              <p:nvPr/>
            </p:nvGrpSpPr>
            <p:grpSpPr>
              <a:xfrm>
                <a:off x="2249" y="8218"/>
                <a:ext cx="164" cy="168"/>
                <a:chOff x="2524" y="14113"/>
                <a:chExt cx="140" cy="144"/>
              </a:xfrm>
            </p:grpSpPr>
            <p:cxnSp>
              <p:nvCxnSpPr>
                <p:cNvPr id="5461" name="Google Shape;5461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62" name="Google Shape;5462;p16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63" name="Google Shape;5463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5464" name="Google Shape;5464;p16"/>
              <p:cNvCxnSpPr/>
              <p:nvPr/>
            </p:nvCxnSpPr>
            <p:spPr>
              <a:xfrm>
                <a:off x="3846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65" name="Google Shape;5465;p16"/>
              <p:cNvCxnSpPr/>
              <p:nvPr/>
            </p:nvCxnSpPr>
            <p:spPr>
              <a:xfrm>
                <a:off x="4183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66" name="Google Shape;5466;p16"/>
              <p:cNvCxnSpPr/>
              <p:nvPr/>
            </p:nvCxnSpPr>
            <p:spPr>
              <a:xfrm>
                <a:off x="3171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67" name="Google Shape;5467;p16"/>
              <p:cNvCxnSpPr/>
              <p:nvPr/>
            </p:nvCxnSpPr>
            <p:spPr>
              <a:xfrm>
                <a:off x="3508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68" name="Google Shape;5468;p16"/>
              <p:cNvCxnSpPr/>
              <p:nvPr/>
            </p:nvCxnSpPr>
            <p:spPr>
              <a:xfrm>
                <a:off x="4518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69" name="Google Shape;5469;p16"/>
              <p:cNvCxnSpPr/>
              <p:nvPr/>
            </p:nvCxnSpPr>
            <p:spPr>
              <a:xfrm>
                <a:off x="4855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70" name="Google Shape;5470;p16"/>
              <p:cNvCxnSpPr/>
              <p:nvPr/>
            </p:nvCxnSpPr>
            <p:spPr>
              <a:xfrm>
                <a:off x="5193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71" name="Google Shape;5471;p16"/>
              <p:cNvCxnSpPr/>
              <p:nvPr/>
            </p:nvCxnSpPr>
            <p:spPr>
              <a:xfrm>
                <a:off x="5530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72" name="Google Shape;5472;p16"/>
              <p:cNvCxnSpPr/>
              <p:nvPr/>
            </p:nvCxnSpPr>
            <p:spPr>
              <a:xfrm>
                <a:off x="5865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73" name="Google Shape;5473;p16"/>
              <p:cNvCxnSpPr/>
              <p:nvPr/>
            </p:nvCxnSpPr>
            <p:spPr>
              <a:xfrm>
                <a:off x="6203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74" name="Google Shape;5474;p16"/>
              <p:cNvCxnSpPr/>
              <p:nvPr/>
            </p:nvCxnSpPr>
            <p:spPr>
              <a:xfrm>
                <a:off x="6540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75" name="Google Shape;5475;p16"/>
              <p:cNvCxnSpPr/>
              <p:nvPr/>
            </p:nvCxnSpPr>
            <p:spPr>
              <a:xfrm>
                <a:off x="6878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76" name="Google Shape;5476;p16"/>
              <p:cNvCxnSpPr/>
              <p:nvPr/>
            </p:nvCxnSpPr>
            <p:spPr>
              <a:xfrm>
                <a:off x="7213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77" name="Google Shape;5477;p16"/>
              <p:cNvCxnSpPr/>
              <p:nvPr/>
            </p:nvCxnSpPr>
            <p:spPr>
              <a:xfrm>
                <a:off x="7550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78" name="Google Shape;5478;p16"/>
              <p:cNvCxnSpPr/>
              <p:nvPr/>
            </p:nvCxnSpPr>
            <p:spPr>
              <a:xfrm>
                <a:off x="7887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79" name="Google Shape;5479;p16"/>
              <p:cNvCxnSpPr/>
              <p:nvPr/>
            </p:nvCxnSpPr>
            <p:spPr>
              <a:xfrm>
                <a:off x="8225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80" name="Google Shape;5480;p16"/>
              <p:cNvCxnSpPr/>
              <p:nvPr/>
            </p:nvCxnSpPr>
            <p:spPr>
              <a:xfrm>
                <a:off x="8560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81" name="Google Shape;5481;p16"/>
              <p:cNvCxnSpPr/>
              <p:nvPr/>
            </p:nvCxnSpPr>
            <p:spPr>
              <a:xfrm>
                <a:off x="8897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82" name="Google Shape;5482;p16"/>
              <p:cNvCxnSpPr/>
              <p:nvPr/>
            </p:nvCxnSpPr>
            <p:spPr>
              <a:xfrm>
                <a:off x="9235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83" name="Google Shape;5483;p16"/>
              <p:cNvCxnSpPr/>
              <p:nvPr/>
            </p:nvCxnSpPr>
            <p:spPr>
              <a:xfrm>
                <a:off x="9572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84" name="Google Shape;5484;p16"/>
              <p:cNvCxnSpPr/>
              <p:nvPr/>
            </p:nvCxnSpPr>
            <p:spPr>
              <a:xfrm>
                <a:off x="9907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85" name="Google Shape;5485;p16"/>
              <p:cNvCxnSpPr/>
              <p:nvPr/>
            </p:nvCxnSpPr>
            <p:spPr>
              <a:xfrm>
                <a:off x="10245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5486" name="Google Shape;5486;p16"/>
              <p:cNvGrpSpPr/>
              <p:nvPr/>
            </p:nvGrpSpPr>
            <p:grpSpPr>
              <a:xfrm>
                <a:off x="2918" y="7211"/>
                <a:ext cx="170" cy="168"/>
                <a:chOff x="2520" y="14116"/>
                <a:chExt cx="145" cy="144"/>
              </a:xfrm>
            </p:grpSpPr>
            <p:cxnSp>
              <p:nvCxnSpPr>
                <p:cNvPr id="5487" name="Google Shape;5487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88" name="Google Shape;5488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89" name="Google Shape;5489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490" name="Google Shape;5490;p16"/>
              <p:cNvGrpSpPr/>
              <p:nvPr/>
            </p:nvGrpSpPr>
            <p:grpSpPr>
              <a:xfrm>
                <a:off x="2918" y="7543"/>
                <a:ext cx="170" cy="168"/>
                <a:chOff x="2520" y="14112"/>
                <a:chExt cx="145" cy="144"/>
              </a:xfrm>
            </p:grpSpPr>
            <p:cxnSp>
              <p:nvCxnSpPr>
                <p:cNvPr id="5491" name="Google Shape;5491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92" name="Google Shape;5492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93" name="Google Shape;5493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494" name="Google Shape;5494;p16"/>
              <p:cNvGrpSpPr/>
              <p:nvPr/>
            </p:nvGrpSpPr>
            <p:grpSpPr>
              <a:xfrm>
                <a:off x="2918" y="7881"/>
                <a:ext cx="170" cy="168"/>
                <a:chOff x="2520" y="14113"/>
                <a:chExt cx="145" cy="144"/>
              </a:xfrm>
            </p:grpSpPr>
            <p:cxnSp>
              <p:nvCxnSpPr>
                <p:cNvPr id="5495" name="Google Shape;5495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96" name="Google Shape;5496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97" name="Google Shape;5497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498" name="Google Shape;5498;p16"/>
              <p:cNvGrpSpPr/>
              <p:nvPr/>
            </p:nvGrpSpPr>
            <p:grpSpPr>
              <a:xfrm>
                <a:off x="2918" y="8218"/>
                <a:ext cx="170" cy="168"/>
                <a:chOff x="2520" y="14113"/>
                <a:chExt cx="145" cy="144"/>
              </a:xfrm>
            </p:grpSpPr>
            <p:cxnSp>
              <p:nvCxnSpPr>
                <p:cNvPr id="5499" name="Google Shape;5499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00" name="Google Shape;5500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01" name="Google Shape;5501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502" name="Google Shape;5502;p16"/>
              <p:cNvGrpSpPr/>
              <p:nvPr/>
            </p:nvGrpSpPr>
            <p:grpSpPr>
              <a:xfrm>
                <a:off x="3593" y="7211"/>
                <a:ext cx="167" cy="168"/>
                <a:chOff x="2521" y="14116"/>
                <a:chExt cx="143" cy="144"/>
              </a:xfrm>
            </p:grpSpPr>
            <p:cxnSp>
              <p:nvCxnSpPr>
                <p:cNvPr id="5503" name="Google Shape;5503;p16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04" name="Google Shape;5504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05" name="Google Shape;5505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506" name="Google Shape;5506;p16"/>
              <p:cNvGrpSpPr/>
              <p:nvPr/>
            </p:nvGrpSpPr>
            <p:grpSpPr>
              <a:xfrm>
                <a:off x="3593" y="7543"/>
                <a:ext cx="167" cy="168"/>
                <a:chOff x="2521" y="14112"/>
                <a:chExt cx="143" cy="144"/>
              </a:xfrm>
            </p:grpSpPr>
            <p:cxnSp>
              <p:nvCxnSpPr>
                <p:cNvPr id="5507" name="Google Shape;5507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08" name="Google Shape;5508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09" name="Google Shape;5509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510" name="Google Shape;5510;p16"/>
              <p:cNvGrpSpPr/>
              <p:nvPr/>
            </p:nvGrpSpPr>
            <p:grpSpPr>
              <a:xfrm>
                <a:off x="3593" y="7881"/>
                <a:ext cx="167" cy="168"/>
                <a:chOff x="2521" y="14113"/>
                <a:chExt cx="143" cy="144"/>
              </a:xfrm>
            </p:grpSpPr>
            <p:cxnSp>
              <p:nvCxnSpPr>
                <p:cNvPr id="5511" name="Google Shape;5511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12" name="Google Shape;5512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13" name="Google Shape;5513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514" name="Google Shape;5514;p16"/>
              <p:cNvGrpSpPr/>
              <p:nvPr/>
            </p:nvGrpSpPr>
            <p:grpSpPr>
              <a:xfrm>
                <a:off x="3593" y="8218"/>
                <a:ext cx="167" cy="168"/>
                <a:chOff x="2521" y="14113"/>
                <a:chExt cx="143" cy="144"/>
              </a:xfrm>
            </p:grpSpPr>
            <p:cxnSp>
              <p:nvCxnSpPr>
                <p:cNvPr id="5515" name="Google Shape;5515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16" name="Google Shape;5516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17" name="Google Shape;5517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518" name="Google Shape;5518;p16"/>
              <p:cNvGrpSpPr/>
              <p:nvPr/>
            </p:nvGrpSpPr>
            <p:grpSpPr>
              <a:xfrm>
                <a:off x="4266" y="7211"/>
                <a:ext cx="169" cy="168"/>
                <a:chOff x="2520" y="14116"/>
                <a:chExt cx="145" cy="144"/>
              </a:xfrm>
            </p:grpSpPr>
            <p:cxnSp>
              <p:nvCxnSpPr>
                <p:cNvPr id="5519" name="Google Shape;5519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20" name="Google Shape;5520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21" name="Google Shape;5521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522" name="Google Shape;5522;p16"/>
              <p:cNvGrpSpPr/>
              <p:nvPr/>
            </p:nvGrpSpPr>
            <p:grpSpPr>
              <a:xfrm>
                <a:off x="4266" y="7543"/>
                <a:ext cx="169" cy="168"/>
                <a:chOff x="2520" y="14112"/>
                <a:chExt cx="145" cy="144"/>
              </a:xfrm>
            </p:grpSpPr>
            <p:cxnSp>
              <p:nvCxnSpPr>
                <p:cNvPr id="5523" name="Google Shape;5523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24" name="Google Shape;5524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25" name="Google Shape;5525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526" name="Google Shape;5526;p16"/>
              <p:cNvGrpSpPr/>
              <p:nvPr/>
            </p:nvGrpSpPr>
            <p:grpSpPr>
              <a:xfrm>
                <a:off x="4266" y="7881"/>
                <a:ext cx="169" cy="168"/>
                <a:chOff x="2520" y="14113"/>
                <a:chExt cx="145" cy="144"/>
              </a:xfrm>
            </p:grpSpPr>
            <p:cxnSp>
              <p:nvCxnSpPr>
                <p:cNvPr id="5527" name="Google Shape;5527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28" name="Google Shape;5528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29" name="Google Shape;5529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530" name="Google Shape;5530;p16"/>
              <p:cNvGrpSpPr/>
              <p:nvPr/>
            </p:nvGrpSpPr>
            <p:grpSpPr>
              <a:xfrm>
                <a:off x="4266" y="8218"/>
                <a:ext cx="169" cy="168"/>
                <a:chOff x="2520" y="14113"/>
                <a:chExt cx="145" cy="144"/>
              </a:xfrm>
            </p:grpSpPr>
            <p:cxnSp>
              <p:nvCxnSpPr>
                <p:cNvPr id="5531" name="Google Shape;5531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32" name="Google Shape;5532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33" name="Google Shape;5533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534" name="Google Shape;5534;p16"/>
              <p:cNvGrpSpPr/>
              <p:nvPr/>
            </p:nvGrpSpPr>
            <p:grpSpPr>
              <a:xfrm>
                <a:off x="4940" y="7211"/>
                <a:ext cx="168" cy="168"/>
                <a:chOff x="2520" y="14116"/>
                <a:chExt cx="144" cy="144"/>
              </a:xfrm>
            </p:grpSpPr>
            <p:cxnSp>
              <p:nvCxnSpPr>
                <p:cNvPr id="5535" name="Google Shape;5535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36" name="Google Shape;5536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37" name="Google Shape;5537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538" name="Google Shape;5538;p16"/>
              <p:cNvGrpSpPr/>
              <p:nvPr/>
            </p:nvGrpSpPr>
            <p:grpSpPr>
              <a:xfrm>
                <a:off x="6960" y="7211"/>
                <a:ext cx="170" cy="168"/>
                <a:chOff x="2519" y="14116"/>
                <a:chExt cx="145" cy="144"/>
              </a:xfrm>
            </p:grpSpPr>
            <p:cxnSp>
              <p:nvCxnSpPr>
                <p:cNvPr id="5539" name="Google Shape;5539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40" name="Google Shape;5540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41" name="Google Shape;5541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542" name="Google Shape;5542;p16"/>
              <p:cNvGrpSpPr/>
              <p:nvPr/>
            </p:nvGrpSpPr>
            <p:grpSpPr>
              <a:xfrm>
                <a:off x="6288" y="7211"/>
                <a:ext cx="167" cy="168"/>
                <a:chOff x="2521" y="14116"/>
                <a:chExt cx="142" cy="144"/>
              </a:xfrm>
            </p:grpSpPr>
            <p:cxnSp>
              <p:nvCxnSpPr>
                <p:cNvPr id="5543" name="Google Shape;5543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44" name="Google Shape;5544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45" name="Google Shape;5545;p16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546" name="Google Shape;5546;p16"/>
              <p:cNvGrpSpPr/>
              <p:nvPr/>
            </p:nvGrpSpPr>
            <p:grpSpPr>
              <a:xfrm>
                <a:off x="5613" y="7211"/>
                <a:ext cx="170" cy="168"/>
                <a:chOff x="2520" y="14116"/>
                <a:chExt cx="145" cy="144"/>
              </a:xfrm>
            </p:grpSpPr>
            <p:cxnSp>
              <p:nvCxnSpPr>
                <p:cNvPr id="5547" name="Google Shape;5547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48" name="Google Shape;5548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49" name="Google Shape;5549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550" name="Google Shape;5550;p16"/>
              <p:cNvGrpSpPr/>
              <p:nvPr/>
            </p:nvGrpSpPr>
            <p:grpSpPr>
              <a:xfrm>
                <a:off x="5613" y="7543"/>
                <a:ext cx="170" cy="168"/>
                <a:chOff x="2520" y="14112"/>
                <a:chExt cx="145" cy="144"/>
              </a:xfrm>
            </p:grpSpPr>
            <p:cxnSp>
              <p:nvCxnSpPr>
                <p:cNvPr id="5551" name="Google Shape;5551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52" name="Google Shape;5552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53" name="Google Shape;5553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554" name="Google Shape;5554;p16"/>
              <p:cNvGrpSpPr/>
              <p:nvPr/>
            </p:nvGrpSpPr>
            <p:grpSpPr>
              <a:xfrm>
                <a:off x="5613" y="7881"/>
                <a:ext cx="170" cy="168"/>
                <a:chOff x="2520" y="14113"/>
                <a:chExt cx="145" cy="144"/>
              </a:xfrm>
            </p:grpSpPr>
            <p:cxnSp>
              <p:nvCxnSpPr>
                <p:cNvPr id="5555" name="Google Shape;5555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56" name="Google Shape;5556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57" name="Google Shape;5557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558" name="Google Shape;5558;p16"/>
              <p:cNvGrpSpPr/>
              <p:nvPr/>
            </p:nvGrpSpPr>
            <p:grpSpPr>
              <a:xfrm>
                <a:off x="5613" y="8218"/>
                <a:ext cx="170" cy="168"/>
                <a:chOff x="2520" y="14113"/>
                <a:chExt cx="145" cy="144"/>
              </a:xfrm>
            </p:grpSpPr>
            <p:cxnSp>
              <p:nvCxnSpPr>
                <p:cNvPr id="5559" name="Google Shape;5559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60" name="Google Shape;5560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61" name="Google Shape;5561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5562" name="Google Shape;5562;p16"/>
              <p:cNvCxnSpPr/>
              <p:nvPr/>
            </p:nvCxnSpPr>
            <p:spPr>
              <a:xfrm>
                <a:off x="10412" y="7381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63" name="Google Shape;5563;p16"/>
              <p:cNvCxnSpPr/>
              <p:nvPr/>
            </p:nvCxnSpPr>
            <p:spPr>
              <a:xfrm>
                <a:off x="10412" y="7711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64" name="Google Shape;5564;p16"/>
              <p:cNvCxnSpPr/>
              <p:nvPr/>
            </p:nvCxnSpPr>
            <p:spPr>
              <a:xfrm>
                <a:off x="10412" y="8048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65" name="Google Shape;5565;p16"/>
              <p:cNvCxnSpPr/>
              <p:nvPr/>
            </p:nvCxnSpPr>
            <p:spPr>
              <a:xfrm>
                <a:off x="10412" y="8386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66" name="Google Shape;5566;p16"/>
              <p:cNvCxnSpPr/>
              <p:nvPr/>
            </p:nvCxnSpPr>
            <p:spPr>
              <a:xfrm>
                <a:off x="2160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67" name="Google Shape;5567;p16"/>
              <p:cNvCxnSpPr/>
              <p:nvPr/>
            </p:nvCxnSpPr>
            <p:spPr>
              <a:xfrm>
                <a:off x="2160" y="8824"/>
                <a:ext cx="806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68" name="Google Shape;5568;p16"/>
              <p:cNvCxnSpPr/>
              <p:nvPr/>
            </p:nvCxnSpPr>
            <p:spPr>
              <a:xfrm>
                <a:off x="1022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69" name="Google Shape;5569;p16"/>
              <p:cNvCxnSpPr/>
              <p:nvPr/>
            </p:nvCxnSpPr>
            <p:spPr>
              <a:xfrm>
                <a:off x="2497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70" name="Google Shape;5570;p16"/>
              <p:cNvCxnSpPr/>
              <p:nvPr/>
            </p:nvCxnSpPr>
            <p:spPr>
              <a:xfrm>
                <a:off x="283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71" name="Google Shape;5571;p16"/>
              <p:cNvCxnSpPr/>
              <p:nvPr/>
            </p:nvCxnSpPr>
            <p:spPr>
              <a:xfrm>
                <a:off x="317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72" name="Google Shape;5572;p16"/>
              <p:cNvCxnSpPr/>
              <p:nvPr/>
            </p:nvCxnSpPr>
            <p:spPr>
              <a:xfrm>
                <a:off x="3508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73" name="Google Shape;5573;p16"/>
              <p:cNvCxnSpPr/>
              <p:nvPr/>
            </p:nvCxnSpPr>
            <p:spPr>
              <a:xfrm>
                <a:off x="384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74" name="Google Shape;5574;p16"/>
              <p:cNvCxnSpPr/>
              <p:nvPr/>
            </p:nvCxnSpPr>
            <p:spPr>
              <a:xfrm>
                <a:off x="418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75" name="Google Shape;5575;p16"/>
              <p:cNvCxnSpPr/>
              <p:nvPr/>
            </p:nvCxnSpPr>
            <p:spPr>
              <a:xfrm>
                <a:off x="4518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76" name="Google Shape;5576;p16"/>
              <p:cNvCxnSpPr/>
              <p:nvPr/>
            </p:nvCxnSpPr>
            <p:spPr>
              <a:xfrm>
                <a:off x="4855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77" name="Google Shape;5577;p16"/>
              <p:cNvCxnSpPr/>
              <p:nvPr/>
            </p:nvCxnSpPr>
            <p:spPr>
              <a:xfrm>
                <a:off x="519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78" name="Google Shape;5578;p16"/>
              <p:cNvCxnSpPr/>
              <p:nvPr/>
            </p:nvCxnSpPr>
            <p:spPr>
              <a:xfrm>
                <a:off x="5529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79" name="Google Shape;5579;p16"/>
              <p:cNvCxnSpPr/>
              <p:nvPr/>
            </p:nvCxnSpPr>
            <p:spPr>
              <a:xfrm>
                <a:off x="5866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80" name="Google Shape;5580;p16"/>
              <p:cNvCxnSpPr/>
              <p:nvPr/>
            </p:nvCxnSpPr>
            <p:spPr>
              <a:xfrm>
                <a:off x="6203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81" name="Google Shape;5581;p16"/>
              <p:cNvCxnSpPr/>
              <p:nvPr/>
            </p:nvCxnSpPr>
            <p:spPr>
              <a:xfrm>
                <a:off x="6540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82" name="Google Shape;5582;p16"/>
              <p:cNvCxnSpPr/>
              <p:nvPr/>
            </p:nvCxnSpPr>
            <p:spPr>
              <a:xfrm>
                <a:off x="6877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83" name="Google Shape;5583;p16"/>
              <p:cNvCxnSpPr/>
              <p:nvPr/>
            </p:nvCxnSpPr>
            <p:spPr>
              <a:xfrm>
                <a:off x="721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84" name="Google Shape;5584;p16"/>
              <p:cNvCxnSpPr/>
              <p:nvPr/>
            </p:nvCxnSpPr>
            <p:spPr>
              <a:xfrm>
                <a:off x="755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85" name="Google Shape;5585;p16"/>
              <p:cNvCxnSpPr/>
              <p:nvPr/>
            </p:nvCxnSpPr>
            <p:spPr>
              <a:xfrm>
                <a:off x="7888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86" name="Google Shape;5586;p16"/>
              <p:cNvCxnSpPr/>
              <p:nvPr/>
            </p:nvCxnSpPr>
            <p:spPr>
              <a:xfrm>
                <a:off x="822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87" name="Google Shape;5587;p16"/>
              <p:cNvCxnSpPr/>
              <p:nvPr/>
            </p:nvCxnSpPr>
            <p:spPr>
              <a:xfrm>
                <a:off x="856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88" name="Google Shape;5588;p16"/>
              <p:cNvCxnSpPr/>
              <p:nvPr/>
            </p:nvCxnSpPr>
            <p:spPr>
              <a:xfrm>
                <a:off x="8898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89" name="Google Shape;5589;p16"/>
              <p:cNvCxnSpPr/>
              <p:nvPr/>
            </p:nvCxnSpPr>
            <p:spPr>
              <a:xfrm>
                <a:off x="923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90" name="Google Shape;5590;p16"/>
              <p:cNvCxnSpPr/>
              <p:nvPr/>
            </p:nvCxnSpPr>
            <p:spPr>
              <a:xfrm>
                <a:off x="957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91" name="Google Shape;5591;p16"/>
              <p:cNvCxnSpPr/>
              <p:nvPr/>
            </p:nvCxnSpPr>
            <p:spPr>
              <a:xfrm>
                <a:off x="9909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5592" name="Google Shape;5592;p16"/>
              <p:cNvGrpSpPr/>
              <p:nvPr/>
            </p:nvGrpSpPr>
            <p:grpSpPr>
              <a:xfrm rot="10800000" flipH="1">
                <a:off x="2581" y="8824"/>
                <a:ext cx="170" cy="183"/>
                <a:chOff x="2520" y="14109"/>
                <a:chExt cx="145" cy="147"/>
              </a:xfrm>
            </p:grpSpPr>
            <p:cxnSp>
              <p:nvCxnSpPr>
                <p:cNvPr id="5593" name="Google Shape;5593;p16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94" name="Google Shape;5594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95" name="Google Shape;5595;p16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596" name="Google Shape;5596;p16"/>
              <p:cNvGrpSpPr/>
              <p:nvPr/>
            </p:nvGrpSpPr>
            <p:grpSpPr>
              <a:xfrm rot="10800000" flipH="1">
                <a:off x="2249" y="8826"/>
                <a:ext cx="164" cy="178"/>
                <a:chOff x="2524" y="14112"/>
                <a:chExt cx="140" cy="143"/>
              </a:xfrm>
            </p:grpSpPr>
            <p:cxnSp>
              <p:nvCxnSpPr>
                <p:cNvPr id="5597" name="Google Shape;5597;p16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98" name="Google Shape;5598;p16"/>
                <p:cNvCxnSpPr/>
                <p:nvPr/>
              </p:nvCxnSpPr>
              <p:spPr>
                <a:xfrm>
                  <a:off x="252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99" name="Google Shape;5599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00" name="Google Shape;5600;p16"/>
              <p:cNvGrpSpPr/>
              <p:nvPr/>
            </p:nvGrpSpPr>
            <p:grpSpPr>
              <a:xfrm rot="10800000" flipH="1">
                <a:off x="2921" y="8826"/>
                <a:ext cx="169" cy="178"/>
                <a:chOff x="2521" y="14112"/>
                <a:chExt cx="144" cy="143"/>
              </a:xfrm>
            </p:grpSpPr>
            <p:cxnSp>
              <p:nvCxnSpPr>
                <p:cNvPr id="5601" name="Google Shape;5601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02" name="Google Shape;5602;p16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03" name="Google Shape;5603;p16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04" name="Google Shape;5604;p16"/>
              <p:cNvGrpSpPr/>
              <p:nvPr/>
            </p:nvGrpSpPr>
            <p:grpSpPr>
              <a:xfrm rot="10800000" flipH="1">
                <a:off x="3256" y="8826"/>
                <a:ext cx="170" cy="178"/>
                <a:chOff x="2520" y="14112"/>
                <a:chExt cx="145" cy="143"/>
              </a:xfrm>
            </p:grpSpPr>
            <p:cxnSp>
              <p:nvCxnSpPr>
                <p:cNvPr id="5605" name="Google Shape;5605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06" name="Google Shape;5606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07" name="Google Shape;5607;p16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08" name="Google Shape;5608;p16"/>
              <p:cNvGrpSpPr/>
              <p:nvPr/>
            </p:nvGrpSpPr>
            <p:grpSpPr>
              <a:xfrm rot="10800000" flipH="1">
                <a:off x="3590" y="8826"/>
                <a:ext cx="168" cy="178"/>
                <a:chOff x="2521" y="14112"/>
                <a:chExt cx="143" cy="143"/>
              </a:xfrm>
            </p:grpSpPr>
            <p:cxnSp>
              <p:nvCxnSpPr>
                <p:cNvPr id="5609" name="Google Shape;5609;p16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10" name="Google Shape;5610;p16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11" name="Google Shape;5611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12" name="Google Shape;5612;p16"/>
              <p:cNvGrpSpPr/>
              <p:nvPr/>
            </p:nvGrpSpPr>
            <p:grpSpPr>
              <a:xfrm rot="10800000" flipH="1">
                <a:off x="6960" y="8826"/>
                <a:ext cx="170" cy="178"/>
                <a:chOff x="2519" y="14112"/>
                <a:chExt cx="145" cy="143"/>
              </a:xfrm>
            </p:grpSpPr>
            <p:cxnSp>
              <p:nvCxnSpPr>
                <p:cNvPr id="5613" name="Google Shape;5613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14" name="Google Shape;5614;p16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15" name="Google Shape;5615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16" name="Google Shape;5616;p16"/>
              <p:cNvGrpSpPr/>
              <p:nvPr/>
            </p:nvGrpSpPr>
            <p:grpSpPr>
              <a:xfrm rot="10800000" flipH="1">
                <a:off x="6625" y="8826"/>
                <a:ext cx="168" cy="178"/>
                <a:chOff x="2521" y="14112"/>
                <a:chExt cx="143" cy="143"/>
              </a:xfrm>
            </p:grpSpPr>
            <p:cxnSp>
              <p:nvCxnSpPr>
                <p:cNvPr id="5617" name="Google Shape;5617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18" name="Google Shape;5618;p16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19" name="Google Shape;5619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20" name="Google Shape;5620;p16"/>
              <p:cNvGrpSpPr/>
              <p:nvPr/>
            </p:nvGrpSpPr>
            <p:grpSpPr>
              <a:xfrm rot="10800000" flipH="1">
                <a:off x="6288" y="8826"/>
                <a:ext cx="167" cy="178"/>
                <a:chOff x="2521" y="14112"/>
                <a:chExt cx="142" cy="143"/>
              </a:xfrm>
            </p:grpSpPr>
            <p:cxnSp>
              <p:nvCxnSpPr>
                <p:cNvPr id="5621" name="Google Shape;5621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22" name="Google Shape;5622;p16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23" name="Google Shape;5623;p16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24" name="Google Shape;5624;p16"/>
              <p:cNvGrpSpPr/>
              <p:nvPr/>
            </p:nvGrpSpPr>
            <p:grpSpPr>
              <a:xfrm rot="10800000" flipH="1">
                <a:off x="5950" y="8824"/>
                <a:ext cx="170" cy="183"/>
                <a:chOff x="2520" y="14109"/>
                <a:chExt cx="145" cy="147"/>
              </a:xfrm>
            </p:grpSpPr>
            <p:cxnSp>
              <p:nvCxnSpPr>
                <p:cNvPr id="5625" name="Google Shape;5625;p16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26" name="Google Shape;5626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27" name="Google Shape;5627;p16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28" name="Google Shape;5628;p16"/>
              <p:cNvGrpSpPr/>
              <p:nvPr/>
            </p:nvGrpSpPr>
            <p:grpSpPr>
              <a:xfrm rot="10800000" flipH="1">
                <a:off x="5613" y="8826"/>
                <a:ext cx="170" cy="178"/>
                <a:chOff x="2520" y="14112"/>
                <a:chExt cx="145" cy="143"/>
              </a:xfrm>
            </p:grpSpPr>
            <p:cxnSp>
              <p:nvCxnSpPr>
                <p:cNvPr id="5629" name="Google Shape;5629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30" name="Google Shape;5630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31" name="Google Shape;5631;p16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32" name="Google Shape;5632;p16"/>
              <p:cNvGrpSpPr/>
              <p:nvPr/>
            </p:nvGrpSpPr>
            <p:grpSpPr>
              <a:xfrm rot="10800000" flipH="1">
                <a:off x="5275" y="8824"/>
                <a:ext cx="170" cy="183"/>
                <a:chOff x="2519" y="14109"/>
                <a:chExt cx="145" cy="147"/>
              </a:xfrm>
            </p:grpSpPr>
            <p:cxnSp>
              <p:nvCxnSpPr>
                <p:cNvPr id="5633" name="Google Shape;5633;p16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34" name="Google Shape;5634;p16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35" name="Google Shape;5635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36" name="Google Shape;5636;p16"/>
              <p:cNvGrpSpPr/>
              <p:nvPr/>
            </p:nvGrpSpPr>
            <p:grpSpPr>
              <a:xfrm rot="10800000" flipH="1">
                <a:off x="4940" y="8826"/>
                <a:ext cx="170" cy="178"/>
                <a:chOff x="2520" y="14112"/>
                <a:chExt cx="145" cy="143"/>
              </a:xfrm>
            </p:grpSpPr>
            <p:cxnSp>
              <p:nvCxnSpPr>
                <p:cNvPr id="5637" name="Google Shape;5637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38" name="Google Shape;5638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39" name="Google Shape;5639;p16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40" name="Google Shape;5640;p16"/>
              <p:cNvGrpSpPr/>
              <p:nvPr/>
            </p:nvGrpSpPr>
            <p:grpSpPr>
              <a:xfrm rot="10800000" flipH="1">
                <a:off x="4603" y="8826"/>
                <a:ext cx="170" cy="178"/>
                <a:chOff x="2520" y="14112"/>
                <a:chExt cx="145" cy="143"/>
              </a:xfrm>
            </p:grpSpPr>
            <p:cxnSp>
              <p:nvCxnSpPr>
                <p:cNvPr id="5641" name="Google Shape;5641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42" name="Google Shape;5642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43" name="Google Shape;5643;p16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44" name="Google Shape;5644;p16"/>
              <p:cNvGrpSpPr/>
              <p:nvPr/>
            </p:nvGrpSpPr>
            <p:grpSpPr>
              <a:xfrm rot="10800000" flipH="1">
                <a:off x="4265" y="8826"/>
                <a:ext cx="170" cy="178"/>
                <a:chOff x="2520" y="14112"/>
                <a:chExt cx="145" cy="143"/>
              </a:xfrm>
            </p:grpSpPr>
            <p:cxnSp>
              <p:nvCxnSpPr>
                <p:cNvPr id="5645" name="Google Shape;5645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46" name="Google Shape;5646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47" name="Google Shape;5647;p16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48" name="Google Shape;5648;p16"/>
              <p:cNvGrpSpPr/>
              <p:nvPr/>
            </p:nvGrpSpPr>
            <p:grpSpPr>
              <a:xfrm rot="10800000" flipH="1">
                <a:off x="3930" y="8826"/>
                <a:ext cx="168" cy="178"/>
                <a:chOff x="2521" y="14112"/>
                <a:chExt cx="143" cy="143"/>
              </a:xfrm>
            </p:grpSpPr>
            <p:cxnSp>
              <p:nvCxnSpPr>
                <p:cNvPr id="5649" name="Google Shape;5649;p16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50" name="Google Shape;5650;p16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51" name="Google Shape;5651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52" name="Google Shape;5652;p16"/>
              <p:cNvGrpSpPr/>
              <p:nvPr/>
            </p:nvGrpSpPr>
            <p:grpSpPr>
              <a:xfrm rot="10800000" flipH="1">
                <a:off x="9992" y="8826"/>
                <a:ext cx="170" cy="178"/>
                <a:chOff x="2519" y="14112"/>
                <a:chExt cx="145" cy="143"/>
              </a:xfrm>
            </p:grpSpPr>
            <p:cxnSp>
              <p:nvCxnSpPr>
                <p:cNvPr id="5653" name="Google Shape;5653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54" name="Google Shape;5654;p16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55" name="Google Shape;5655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56" name="Google Shape;5656;p16"/>
              <p:cNvGrpSpPr/>
              <p:nvPr/>
            </p:nvGrpSpPr>
            <p:grpSpPr>
              <a:xfrm rot="10800000" flipH="1">
                <a:off x="9655" y="8826"/>
                <a:ext cx="170" cy="178"/>
                <a:chOff x="2519" y="14112"/>
                <a:chExt cx="145" cy="143"/>
              </a:xfrm>
            </p:grpSpPr>
            <p:cxnSp>
              <p:nvCxnSpPr>
                <p:cNvPr id="5657" name="Google Shape;5657;p16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58" name="Google Shape;5658;p16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59" name="Google Shape;5659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60" name="Google Shape;5660;p16"/>
              <p:cNvGrpSpPr/>
              <p:nvPr/>
            </p:nvGrpSpPr>
            <p:grpSpPr>
              <a:xfrm rot="10800000" flipH="1">
                <a:off x="9318" y="8826"/>
                <a:ext cx="169" cy="178"/>
                <a:chOff x="2519" y="14112"/>
                <a:chExt cx="144" cy="143"/>
              </a:xfrm>
            </p:grpSpPr>
            <p:cxnSp>
              <p:nvCxnSpPr>
                <p:cNvPr id="5661" name="Google Shape;5661;p16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62" name="Google Shape;5662;p16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63" name="Google Shape;5663;p16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64" name="Google Shape;5664;p16"/>
              <p:cNvGrpSpPr/>
              <p:nvPr/>
            </p:nvGrpSpPr>
            <p:grpSpPr>
              <a:xfrm rot="10800000" flipH="1">
                <a:off x="8982" y="8826"/>
                <a:ext cx="168" cy="178"/>
                <a:chOff x="2520" y="14112"/>
                <a:chExt cx="143" cy="143"/>
              </a:xfrm>
            </p:grpSpPr>
            <p:cxnSp>
              <p:nvCxnSpPr>
                <p:cNvPr id="5665" name="Google Shape;5665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66" name="Google Shape;5666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67" name="Google Shape;5667;p16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68" name="Google Shape;5668;p16"/>
              <p:cNvGrpSpPr/>
              <p:nvPr/>
            </p:nvGrpSpPr>
            <p:grpSpPr>
              <a:xfrm rot="10800000" flipH="1">
                <a:off x="8645" y="8826"/>
                <a:ext cx="168" cy="178"/>
                <a:chOff x="2520" y="14112"/>
                <a:chExt cx="143" cy="143"/>
              </a:xfrm>
            </p:grpSpPr>
            <p:cxnSp>
              <p:nvCxnSpPr>
                <p:cNvPr id="5669" name="Google Shape;5669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70" name="Google Shape;5670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71" name="Google Shape;5671;p16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72" name="Google Shape;5672;p16"/>
              <p:cNvGrpSpPr/>
              <p:nvPr/>
            </p:nvGrpSpPr>
            <p:grpSpPr>
              <a:xfrm rot="10800000" flipH="1">
                <a:off x="8308" y="8826"/>
                <a:ext cx="169" cy="178"/>
                <a:chOff x="2520" y="14112"/>
                <a:chExt cx="144" cy="143"/>
              </a:xfrm>
            </p:grpSpPr>
            <p:cxnSp>
              <p:nvCxnSpPr>
                <p:cNvPr id="5673" name="Google Shape;5673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74" name="Google Shape;5674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75" name="Google Shape;5675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76" name="Google Shape;5676;p16"/>
              <p:cNvGrpSpPr/>
              <p:nvPr/>
            </p:nvGrpSpPr>
            <p:grpSpPr>
              <a:xfrm rot="10800000" flipH="1">
                <a:off x="7970" y="8824"/>
                <a:ext cx="170" cy="183"/>
                <a:chOff x="2519" y="14109"/>
                <a:chExt cx="145" cy="147"/>
              </a:xfrm>
            </p:grpSpPr>
            <p:cxnSp>
              <p:nvCxnSpPr>
                <p:cNvPr id="5677" name="Google Shape;5677;p16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78" name="Google Shape;5678;p16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79" name="Google Shape;5679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80" name="Google Shape;5680;p16"/>
              <p:cNvGrpSpPr/>
              <p:nvPr/>
            </p:nvGrpSpPr>
            <p:grpSpPr>
              <a:xfrm rot="10800000" flipH="1">
                <a:off x="7633" y="8826"/>
                <a:ext cx="170" cy="178"/>
                <a:chOff x="2519" y="14112"/>
                <a:chExt cx="145" cy="143"/>
              </a:xfrm>
            </p:grpSpPr>
            <p:cxnSp>
              <p:nvCxnSpPr>
                <p:cNvPr id="5681" name="Google Shape;5681;p16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82" name="Google Shape;5682;p16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83" name="Google Shape;5683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684" name="Google Shape;5684;p16"/>
              <p:cNvGrpSpPr/>
              <p:nvPr/>
            </p:nvGrpSpPr>
            <p:grpSpPr>
              <a:xfrm rot="10800000" flipH="1">
                <a:off x="7298" y="8826"/>
                <a:ext cx="169" cy="178"/>
                <a:chOff x="2520" y="14112"/>
                <a:chExt cx="144" cy="143"/>
              </a:xfrm>
            </p:grpSpPr>
            <p:cxnSp>
              <p:nvCxnSpPr>
                <p:cNvPr id="5685" name="Google Shape;5685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86" name="Google Shape;5686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687" name="Google Shape;5687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5688" name="Google Shape;5688;p16"/>
            <p:cNvSpPr txBox="1"/>
            <p:nvPr/>
          </p:nvSpPr>
          <p:spPr>
            <a:xfrm>
              <a:off x="905" y="12646"/>
              <a:ext cx="1332" cy="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Remarques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9" name="Google Shape;5689;p16"/>
          <p:cNvGrpSpPr/>
          <p:nvPr/>
        </p:nvGrpSpPr>
        <p:grpSpPr>
          <a:xfrm>
            <a:off x="682625" y="2668587"/>
            <a:ext cx="6624637" cy="1927225"/>
            <a:chOff x="1076" y="5237"/>
            <a:chExt cx="10431" cy="3036"/>
          </a:xfrm>
        </p:grpSpPr>
        <p:grpSp>
          <p:nvGrpSpPr>
            <p:cNvPr id="5690" name="Google Shape;5690;p16"/>
            <p:cNvGrpSpPr/>
            <p:nvPr/>
          </p:nvGrpSpPr>
          <p:grpSpPr>
            <a:xfrm>
              <a:off x="2551" y="5682"/>
              <a:ext cx="8251" cy="430"/>
              <a:chOff x="2276" y="11377"/>
              <a:chExt cx="8251" cy="430"/>
            </a:xfrm>
          </p:grpSpPr>
          <p:sp>
            <p:nvSpPr>
              <p:cNvPr id="5691" name="Google Shape;5691;p16"/>
              <p:cNvSpPr txBox="1"/>
              <p:nvPr/>
            </p:nvSpPr>
            <p:spPr>
              <a:xfrm>
                <a:off x="995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2" name="Google Shape;5692;p16"/>
              <p:cNvSpPr txBox="1"/>
              <p:nvPr/>
            </p:nvSpPr>
            <p:spPr>
              <a:xfrm>
                <a:off x="9617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3" name="Google Shape;5693;p16"/>
              <p:cNvSpPr txBox="1"/>
              <p:nvPr/>
            </p:nvSpPr>
            <p:spPr>
              <a:xfrm>
                <a:off x="928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4" name="Google Shape;5694;p16"/>
              <p:cNvSpPr txBox="1"/>
              <p:nvPr/>
            </p:nvSpPr>
            <p:spPr>
              <a:xfrm>
                <a:off x="8942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5" name="Google Shape;5695;p16"/>
              <p:cNvSpPr txBox="1"/>
              <p:nvPr/>
            </p:nvSpPr>
            <p:spPr>
              <a:xfrm>
                <a:off x="8605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6" name="Google Shape;5696;p16"/>
              <p:cNvSpPr txBox="1"/>
              <p:nvPr/>
            </p:nvSpPr>
            <p:spPr>
              <a:xfrm>
                <a:off x="827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7" name="Google Shape;5697;p16"/>
              <p:cNvSpPr txBox="1"/>
              <p:nvPr/>
            </p:nvSpPr>
            <p:spPr>
              <a:xfrm>
                <a:off x="7935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8" name="Google Shape;5698;p16"/>
              <p:cNvSpPr txBox="1"/>
              <p:nvPr/>
            </p:nvSpPr>
            <p:spPr>
              <a:xfrm>
                <a:off x="760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9" name="Google Shape;5699;p16"/>
              <p:cNvSpPr txBox="1"/>
              <p:nvPr/>
            </p:nvSpPr>
            <p:spPr>
              <a:xfrm>
                <a:off x="7260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0" name="Google Shape;5700;p16"/>
              <p:cNvSpPr txBox="1"/>
              <p:nvPr/>
            </p:nvSpPr>
            <p:spPr>
              <a:xfrm>
                <a:off x="6925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1" name="Google Shape;5701;p16"/>
              <p:cNvSpPr txBox="1"/>
              <p:nvPr/>
            </p:nvSpPr>
            <p:spPr>
              <a:xfrm>
                <a:off x="659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2" name="Google Shape;5702;p16"/>
              <p:cNvSpPr txBox="1"/>
              <p:nvPr/>
            </p:nvSpPr>
            <p:spPr>
              <a:xfrm>
                <a:off x="6253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3" name="Google Shape;5703;p16"/>
              <p:cNvSpPr txBox="1"/>
              <p:nvPr/>
            </p:nvSpPr>
            <p:spPr>
              <a:xfrm>
                <a:off x="5915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4" name="Google Shape;5704;p16"/>
              <p:cNvSpPr txBox="1"/>
              <p:nvPr/>
            </p:nvSpPr>
            <p:spPr>
              <a:xfrm>
                <a:off x="558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5" name="Google Shape;5705;p16"/>
              <p:cNvSpPr txBox="1"/>
              <p:nvPr/>
            </p:nvSpPr>
            <p:spPr>
              <a:xfrm>
                <a:off x="5243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6" name="Google Shape;5706;p16"/>
              <p:cNvSpPr txBox="1"/>
              <p:nvPr/>
            </p:nvSpPr>
            <p:spPr>
              <a:xfrm>
                <a:off x="4295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7" name="Google Shape;5707;p16"/>
              <p:cNvSpPr txBox="1"/>
              <p:nvPr/>
            </p:nvSpPr>
            <p:spPr>
              <a:xfrm>
                <a:off x="3963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8" name="Google Shape;5708;p16"/>
              <p:cNvSpPr txBox="1"/>
              <p:nvPr/>
            </p:nvSpPr>
            <p:spPr>
              <a:xfrm>
                <a:off x="2276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9" name="Google Shape;5709;p16"/>
              <p:cNvSpPr txBox="1"/>
              <p:nvPr/>
            </p:nvSpPr>
            <p:spPr>
              <a:xfrm>
                <a:off x="2613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0" name="Google Shape;5710;p16"/>
              <p:cNvSpPr txBox="1"/>
              <p:nvPr/>
            </p:nvSpPr>
            <p:spPr>
              <a:xfrm>
                <a:off x="295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1" name="Google Shape;5711;p16"/>
              <p:cNvSpPr txBox="1"/>
              <p:nvPr/>
            </p:nvSpPr>
            <p:spPr>
              <a:xfrm>
                <a:off x="3623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2" name="Google Shape;5712;p16"/>
              <p:cNvSpPr txBox="1"/>
              <p:nvPr/>
            </p:nvSpPr>
            <p:spPr>
              <a:xfrm>
                <a:off x="3286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3" name="Google Shape;5713;p16"/>
              <p:cNvSpPr txBox="1"/>
              <p:nvPr/>
            </p:nvSpPr>
            <p:spPr>
              <a:xfrm>
                <a:off x="4633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4" name="Google Shape;5714;p16"/>
              <p:cNvSpPr txBox="1"/>
              <p:nvPr/>
            </p:nvSpPr>
            <p:spPr>
              <a:xfrm>
                <a:off x="4968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15" name="Google Shape;5715;p16"/>
            <p:cNvGrpSpPr/>
            <p:nvPr/>
          </p:nvGrpSpPr>
          <p:grpSpPr>
            <a:xfrm>
              <a:off x="1138" y="5237"/>
              <a:ext cx="10369" cy="2604"/>
              <a:chOff x="863" y="10800"/>
              <a:chExt cx="10369" cy="2604"/>
            </a:xfrm>
          </p:grpSpPr>
          <p:sp>
            <p:nvSpPr>
              <p:cNvPr id="5716" name="Google Shape;5716;p16"/>
              <p:cNvSpPr txBox="1"/>
              <p:nvPr/>
            </p:nvSpPr>
            <p:spPr>
              <a:xfrm>
                <a:off x="10225" y="10800"/>
                <a:ext cx="1007" cy="5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total des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heures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7" name="Google Shape;5717;p16"/>
              <p:cNvSpPr txBox="1"/>
              <p:nvPr/>
            </p:nvSpPr>
            <p:spPr>
              <a:xfrm>
                <a:off x="1583" y="12971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8" name="Google Shape;5718;p16"/>
              <p:cNvSpPr txBox="1"/>
              <p:nvPr/>
            </p:nvSpPr>
            <p:spPr>
              <a:xfrm>
                <a:off x="1296" y="11590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repos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9" name="Google Shape;5719;p16"/>
              <p:cNvSpPr txBox="1"/>
              <p:nvPr/>
            </p:nvSpPr>
            <p:spPr>
              <a:xfrm>
                <a:off x="863" y="11935"/>
                <a:ext cx="1297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couchette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0" name="Google Shape;5720;p16"/>
              <p:cNvSpPr txBox="1"/>
              <p:nvPr/>
            </p:nvSpPr>
            <p:spPr>
              <a:xfrm>
                <a:off x="1008" y="12280"/>
                <a:ext cx="1152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conduite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1" name="Google Shape;5721;p16"/>
              <p:cNvSpPr txBox="1"/>
              <p:nvPr/>
            </p:nvSpPr>
            <p:spPr>
              <a:xfrm>
                <a:off x="1151" y="12626"/>
                <a:ext cx="101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2" name="Google Shape;5722;p16"/>
              <p:cNvSpPr txBox="1"/>
              <p:nvPr/>
            </p:nvSpPr>
            <p:spPr>
              <a:xfrm>
                <a:off x="1583" y="11243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23" name="Google Shape;5723;p16"/>
            <p:cNvGrpSpPr/>
            <p:nvPr/>
          </p:nvGrpSpPr>
          <p:grpSpPr>
            <a:xfrm>
              <a:off x="2551" y="7410"/>
              <a:ext cx="8251" cy="430"/>
              <a:chOff x="2276" y="11377"/>
              <a:chExt cx="8251" cy="430"/>
            </a:xfrm>
          </p:grpSpPr>
          <p:sp>
            <p:nvSpPr>
              <p:cNvPr id="5724" name="Google Shape;5724;p16"/>
              <p:cNvSpPr txBox="1"/>
              <p:nvPr/>
            </p:nvSpPr>
            <p:spPr>
              <a:xfrm>
                <a:off x="995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5" name="Google Shape;5725;p16"/>
              <p:cNvSpPr txBox="1"/>
              <p:nvPr/>
            </p:nvSpPr>
            <p:spPr>
              <a:xfrm>
                <a:off x="9617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6" name="Google Shape;5726;p16"/>
              <p:cNvSpPr txBox="1"/>
              <p:nvPr/>
            </p:nvSpPr>
            <p:spPr>
              <a:xfrm>
                <a:off x="928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7" name="Google Shape;5727;p16"/>
              <p:cNvSpPr txBox="1"/>
              <p:nvPr/>
            </p:nvSpPr>
            <p:spPr>
              <a:xfrm>
                <a:off x="8942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8" name="Google Shape;5728;p16"/>
              <p:cNvSpPr txBox="1"/>
              <p:nvPr/>
            </p:nvSpPr>
            <p:spPr>
              <a:xfrm>
                <a:off x="8605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9" name="Google Shape;5729;p16"/>
              <p:cNvSpPr txBox="1"/>
              <p:nvPr/>
            </p:nvSpPr>
            <p:spPr>
              <a:xfrm>
                <a:off x="827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0" name="Google Shape;5730;p16"/>
              <p:cNvSpPr txBox="1"/>
              <p:nvPr/>
            </p:nvSpPr>
            <p:spPr>
              <a:xfrm>
                <a:off x="7935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1" name="Google Shape;5731;p16"/>
              <p:cNvSpPr txBox="1"/>
              <p:nvPr/>
            </p:nvSpPr>
            <p:spPr>
              <a:xfrm>
                <a:off x="760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2" name="Google Shape;5732;p16"/>
              <p:cNvSpPr txBox="1"/>
              <p:nvPr/>
            </p:nvSpPr>
            <p:spPr>
              <a:xfrm>
                <a:off x="7260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3" name="Google Shape;5733;p16"/>
              <p:cNvSpPr txBox="1"/>
              <p:nvPr/>
            </p:nvSpPr>
            <p:spPr>
              <a:xfrm>
                <a:off x="6925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4" name="Google Shape;5734;p16"/>
              <p:cNvSpPr txBox="1"/>
              <p:nvPr/>
            </p:nvSpPr>
            <p:spPr>
              <a:xfrm>
                <a:off x="659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5" name="Google Shape;5735;p16"/>
              <p:cNvSpPr txBox="1"/>
              <p:nvPr/>
            </p:nvSpPr>
            <p:spPr>
              <a:xfrm>
                <a:off x="6253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6" name="Google Shape;5736;p16"/>
              <p:cNvSpPr txBox="1"/>
              <p:nvPr/>
            </p:nvSpPr>
            <p:spPr>
              <a:xfrm>
                <a:off x="5915" y="11377"/>
                <a:ext cx="577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7" name="Google Shape;5737;p16"/>
              <p:cNvSpPr txBox="1"/>
              <p:nvPr/>
            </p:nvSpPr>
            <p:spPr>
              <a:xfrm>
                <a:off x="5580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8" name="Google Shape;5738;p16"/>
              <p:cNvSpPr txBox="1"/>
              <p:nvPr/>
            </p:nvSpPr>
            <p:spPr>
              <a:xfrm>
                <a:off x="5243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9" name="Google Shape;5739;p16"/>
              <p:cNvSpPr txBox="1"/>
              <p:nvPr/>
            </p:nvSpPr>
            <p:spPr>
              <a:xfrm>
                <a:off x="4295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0" name="Google Shape;5740;p16"/>
              <p:cNvSpPr txBox="1"/>
              <p:nvPr/>
            </p:nvSpPr>
            <p:spPr>
              <a:xfrm>
                <a:off x="3963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1" name="Google Shape;5741;p16"/>
              <p:cNvSpPr txBox="1"/>
              <p:nvPr/>
            </p:nvSpPr>
            <p:spPr>
              <a:xfrm>
                <a:off x="2276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2" name="Google Shape;5742;p16"/>
              <p:cNvSpPr txBox="1"/>
              <p:nvPr/>
            </p:nvSpPr>
            <p:spPr>
              <a:xfrm>
                <a:off x="2613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3" name="Google Shape;5743;p16"/>
              <p:cNvSpPr txBox="1"/>
              <p:nvPr/>
            </p:nvSpPr>
            <p:spPr>
              <a:xfrm>
                <a:off x="295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4" name="Google Shape;5744;p16"/>
              <p:cNvSpPr txBox="1"/>
              <p:nvPr/>
            </p:nvSpPr>
            <p:spPr>
              <a:xfrm>
                <a:off x="3623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5" name="Google Shape;5745;p16"/>
              <p:cNvSpPr txBox="1"/>
              <p:nvPr/>
            </p:nvSpPr>
            <p:spPr>
              <a:xfrm>
                <a:off x="3286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6" name="Google Shape;5746;p16"/>
              <p:cNvSpPr txBox="1"/>
              <p:nvPr/>
            </p:nvSpPr>
            <p:spPr>
              <a:xfrm>
                <a:off x="4633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7" name="Google Shape;5747;p16"/>
              <p:cNvSpPr txBox="1"/>
              <p:nvPr/>
            </p:nvSpPr>
            <p:spPr>
              <a:xfrm>
                <a:off x="4968" y="11377"/>
                <a:ext cx="432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48" name="Google Shape;5748;p16"/>
            <p:cNvGrpSpPr/>
            <p:nvPr/>
          </p:nvGrpSpPr>
          <p:grpSpPr>
            <a:xfrm>
              <a:off x="2435" y="6035"/>
              <a:ext cx="8927" cy="2147"/>
              <a:chOff x="2160" y="7037"/>
              <a:chExt cx="8927" cy="2147"/>
            </a:xfrm>
          </p:grpSpPr>
          <p:grpSp>
            <p:nvGrpSpPr>
              <p:cNvPr id="5749" name="Google Shape;5749;p16"/>
              <p:cNvGrpSpPr/>
              <p:nvPr/>
            </p:nvGrpSpPr>
            <p:grpSpPr>
              <a:xfrm>
                <a:off x="2161" y="7374"/>
                <a:ext cx="8084" cy="1011"/>
                <a:chOff x="2881" y="12090"/>
                <a:chExt cx="6910" cy="864"/>
              </a:xfrm>
            </p:grpSpPr>
            <p:cxnSp>
              <p:nvCxnSpPr>
                <p:cNvPr id="5750" name="Google Shape;5750;p16"/>
                <p:cNvCxnSpPr/>
                <p:nvPr/>
              </p:nvCxnSpPr>
              <p:spPr>
                <a:xfrm>
                  <a:off x="2881" y="12090"/>
                  <a:ext cx="6910" cy="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51" name="Google Shape;5751;p16"/>
                <p:cNvCxnSpPr/>
                <p:nvPr/>
              </p:nvCxnSpPr>
              <p:spPr>
                <a:xfrm>
                  <a:off x="2881" y="12379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52" name="Google Shape;5752;p16"/>
                <p:cNvCxnSpPr/>
                <p:nvPr/>
              </p:nvCxnSpPr>
              <p:spPr>
                <a:xfrm>
                  <a:off x="2881" y="12665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53" name="Google Shape;5753;p16"/>
                <p:cNvCxnSpPr/>
                <p:nvPr/>
              </p:nvCxnSpPr>
              <p:spPr>
                <a:xfrm>
                  <a:off x="2881" y="12954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754" name="Google Shape;5754;p16"/>
              <p:cNvGrpSpPr/>
              <p:nvPr/>
            </p:nvGrpSpPr>
            <p:grpSpPr>
              <a:xfrm>
                <a:off x="5275" y="8217"/>
                <a:ext cx="170" cy="168"/>
                <a:chOff x="2519" y="14112"/>
                <a:chExt cx="145" cy="144"/>
              </a:xfrm>
            </p:grpSpPr>
            <p:cxnSp>
              <p:nvCxnSpPr>
                <p:cNvPr id="5755" name="Google Shape;5755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56" name="Google Shape;5756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57" name="Google Shape;5757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758" name="Google Shape;5758;p16"/>
              <p:cNvGrpSpPr/>
              <p:nvPr/>
            </p:nvGrpSpPr>
            <p:grpSpPr>
              <a:xfrm>
                <a:off x="5950" y="8217"/>
                <a:ext cx="170" cy="168"/>
                <a:chOff x="2520" y="14112"/>
                <a:chExt cx="145" cy="144"/>
              </a:xfrm>
            </p:grpSpPr>
            <p:cxnSp>
              <p:nvCxnSpPr>
                <p:cNvPr id="5759" name="Google Shape;5759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60" name="Google Shape;5760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61" name="Google Shape;5761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762" name="Google Shape;5762;p16"/>
              <p:cNvGrpSpPr/>
              <p:nvPr/>
            </p:nvGrpSpPr>
            <p:grpSpPr>
              <a:xfrm>
                <a:off x="6625" y="8217"/>
                <a:ext cx="168" cy="168"/>
                <a:chOff x="2521" y="14112"/>
                <a:chExt cx="143" cy="144"/>
              </a:xfrm>
            </p:grpSpPr>
            <p:cxnSp>
              <p:nvCxnSpPr>
                <p:cNvPr id="5763" name="Google Shape;5763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64" name="Google Shape;5764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65" name="Google Shape;5765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766" name="Google Shape;5766;p16"/>
              <p:cNvGrpSpPr/>
              <p:nvPr/>
            </p:nvGrpSpPr>
            <p:grpSpPr>
              <a:xfrm>
                <a:off x="7298" y="8217"/>
                <a:ext cx="167" cy="168"/>
                <a:chOff x="2520" y="14112"/>
                <a:chExt cx="143" cy="144"/>
              </a:xfrm>
            </p:grpSpPr>
            <p:cxnSp>
              <p:nvCxnSpPr>
                <p:cNvPr id="5767" name="Google Shape;5767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68" name="Google Shape;5768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69" name="Google Shape;5769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770" name="Google Shape;5770;p16"/>
              <p:cNvGrpSpPr/>
              <p:nvPr/>
            </p:nvGrpSpPr>
            <p:grpSpPr>
              <a:xfrm>
                <a:off x="7972" y="8217"/>
                <a:ext cx="168" cy="168"/>
                <a:chOff x="2520" y="14112"/>
                <a:chExt cx="144" cy="144"/>
              </a:xfrm>
            </p:grpSpPr>
            <p:cxnSp>
              <p:nvCxnSpPr>
                <p:cNvPr id="5771" name="Google Shape;5771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72" name="Google Shape;5772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73" name="Google Shape;5773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774" name="Google Shape;5774;p16"/>
              <p:cNvGrpSpPr/>
              <p:nvPr/>
            </p:nvGrpSpPr>
            <p:grpSpPr>
              <a:xfrm>
                <a:off x="8645" y="8217"/>
                <a:ext cx="168" cy="168"/>
                <a:chOff x="2519" y="14112"/>
                <a:chExt cx="144" cy="144"/>
              </a:xfrm>
            </p:grpSpPr>
            <p:cxnSp>
              <p:nvCxnSpPr>
                <p:cNvPr id="5775" name="Google Shape;5775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76" name="Google Shape;5776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77" name="Google Shape;5777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778" name="Google Shape;5778;p16"/>
              <p:cNvGrpSpPr/>
              <p:nvPr/>
            </p:nvGrpSpPr>
            <p:grpSpPr>
              <a:xfrm>
                <a:off x="4940" y="8217"/>
                <a:ext cx="168" cy="168"/>
                <a:chOff x="2520" y="14112"/>
                <a:chExt cx="144" cy="144"/>
              </a:xfrm>
            </p:grpSpPr>
            <p:cxnSp>
              <p:nvCxnSpPr>
                <p:cNvPr id="5779" name="Google Shape;5779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80" name="Google Shape;5780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81" name="Google Shape;5781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782" name="Google Shape;5782;p16"/>
              <p:cNvGrpSpPr/>
              <p:nvPr/>
            </p:nvGrpSpPr>
            <p:grpSpPr>
              <a:xfrm>
                <a:off x="8308" y="8217"/>
                <a:ext cx="169" cy="168"/>
                <a:chOff x="2519" y="14112"/>
                <a:chExt cx="145" cy="144"/>
              </a:xfrm>
            </p:grpSpPr>
            <p:cxnSp>
              <p:nvCxnSpPr>
                <p:cNvPr id="5783" name="Google Shape;5783;p16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84" name="Google Shape;5784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85" name="Google Shape;5785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786" name="Google Shape;5786;p16"/>
              <p:cNvGrpSpPr/>
              <p:nvPr/>
            </p:nvGrpSpPr>
            <p:grpSpPr>
              <a:xfrm>
                <a:off x="7635" y="8217"/>
                <a:ext cx="168" cy="168"/>
                <a:chOff x="2520" y="14112"/>
                <a:chExt cx="144" cy="144"/>
              </a:xfrm>
            </p:grpSpPr>
            <p:cxnSp>
              <p:nvCxnSpPr>
                <p:cNvPr id="5787" name="Google Shape;5787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88" name="Google Shape;5788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89" name="Google Shape;5789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790" name="Google Shape;5790;p16"/>
              <p:cNvGrpSpPr/>
              <p:nvPr/>
            </p:nvGrpSpPr>
            <p:grpSpPr>
              <a:xfrm>
                <a:off x="6960" y="8217"/>
                <a:ext cx="170" cy="168"/>
                <a:chOff x="2519" y="14112"/>
                <a:chExt cx="145" cy="144"/>
              </a:xfrm>
            </p:grpSpPr>
            <p:cxnSp>
              <p:nvCxnSpPr>
                <p:cNvPr id="5791" name="Google Shape;5791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92" name="Google Shape;5792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93" name="Google Shape;5793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794" name="Google Shape;5794;p16"/>
              <p:cNvGrpSpPr/>
              <p:nvPr/>
            </p:nvGrpSpPr>
            <p:grpSpPr>
              <a:xfrm>
                <a:off x="6288" y="8217"/>
                <a:ext cx="167" cy="168"/>
                <a:chOff x="2521" y="14112"/>
                <a:chExt cx="142" cy="144"/>
              </a:xfrm>
            </p:grpSpPr>
            <p:cxnSp>
              <p:nvCxnSpPr>
                <p:cNvPr id="5795" name="Google Shape;5795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96" name="Google Shape;5796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97" name="Google Shape;5797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798" name="Google Shape;5798;p16"/>
              <p:cNvGrpSpPr/>
              <p:nvPr/>
            </p:nvGrpSpPr>
            <p:grpSpPr>
              <a:xfrm>
                <a:off x="9318" y="8217"/>
                <a:ext cx="169" cy="168"/>
                <a:chOff x="2519" y="14112"/>
                <a:chExt cx="144" cy="144"/>
              </a:xfrm>
            </p:grpSpPr>
            <p:cxnSp>
              <p:nvCxnSpPr>
                <p:cNvPr id="5799" name="Google Shape;5799;p16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00" name="Google Shape;5800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01" name="Google Shape;5801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02" name="Google Shape;5802;p16"/>
              <p:cNvGrpSpPr/>
              <p:nvPr/>
            </p:nvGrpSpPr>
            <p:grpSpPr>
              <a:xfrm>
                <a:off x="9992" y="8217"/>
                <a:ext cx="170" cy="168"/>
                <a:chOff x="2519" y="14112"/>
                <a:chExt cx="145" cy="144"/>
              </a:xfrm>
            </p:grpSpPr>
            <p:cxnSp>
              <p:nvCxnSpPr>
                <p:cNvPr id="5803" name="Google Shape;5803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04" name="Google Shape;5804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05" name="Google Shape;5805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06" name="Google Shape;5806;p16"/>
              <p:cNvGrpSpPr/>
              <p:nvPr/>
            </p:nvGrpSpPr>
            <p:grpSpPr>
              <a:xfrm>
                <a:off x="9655" y="8217"/>
                <a:ext cx="170" cy="168"/>
                <a:chOff x="2519" y="14112"/>
                <a:chExt cx="145" cy="144"/>
              </a:xfrm>
            </p:grpSpPr>
            <p:cxnSp>
              <p:nvCxnSpPr>
                <p:cNvPr id="5807" name="Google Shape;5807;p16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08" name="Google Shape;5808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09" name="Google Shape;5809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10" name="Google Shape;5810;p16"/>
              <p:cNvGrpSpPr/>
              <p:nvPr/>
            </p:nvGrpSpPr>
            <p:grpSpPr>
              <a:xfrm>
                <a:off x="8982" y="8217"/>
                <a:ext cx="168" cy="168"/>
                <a:chOff x="2519" y="14112"/>
                <a:chExt cx="144" cy="144"/>
              </a:xfrm>
            </p:grpSpPr>
            <p:cxnSp>
              <p:nvCxnSpPr>
                <p:cNvPr id="5811" name="Google Shape;5811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12" name="Google Shape;5812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13" name="Google Shape;5813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14" name="Google Shape;5814;p16"/>
              <p:cNvGrpSpPr/>
              <p:nvPr/>
            </p:nvGrpSpPr>
            <p:grpSpPr>
              <a:xfrm>
                <a:off x="5275" y="7880"/>
                <a:ext cx="170" cy="168"/>
                <a:chOff x="2519" y="14112"/>
                <a:chExt cx="145" cy="144"/>
              </a:xfrm>
            </p:grpSpPr>
            <p:cxnSp>
              <p:nvCxnSpPr>
                <p:cNvPr id="5815" name="Google Shape;5815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16" name="Google Shape;5816;p16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17" name="Google Shape;5817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18" name="Google Shape;5818;p16"/>
              <p:cNvGrpSpPr/>
              <p:nvPr/>
            </p:nvGrpSpPr>
            <p:grpSpPr>
              <a:xfrm>
                <a:off x="5950" y="7880"/>
                <a:ext cx="170" cy="168"/>
                <a:chOff x="2520" y="14112"/>
                <a:chExt cx="145" cy="144"/>
              </a:xfrm>
            </p:grpSpPr>
            <p:cxnSp>
              <p:nvCxnSpPr>
                <p:cNvPr id="5819" name="Google Shape;5819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20" name="Google Shape;5820;p16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21" name="Google Shape;5821;p16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22" name="Google Shape;5822;p16"/>
              <p:cNvGrpSpPr/>
              <p:nvPr/>
            </p:nvGrpSpPr>
            <p:grpSpPr>
              <a:xfrm>
                <a:off x="6625" y="7880"/>
                <a:ext cx="168" cy="168"/>
                <a:chOff x="2521" y="14112"/>
                <a:chExt cx="143" cy="144"/>
              </a:xfrm>
            </p:grpSpPr>
            <p:cxnSp>
              <p:nvCxnSpPr>
                <p:cNvPr id="5823" name="Google Shape;5823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24" name="Google Shape;5824;p16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25" name="Google Shape;5825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26" name="Google Shape;5826;p16"/>
              <p:cNvGrpSpPr/>
              <p:nvPr/>
            </p:nvGrpSpPr>
            <p:grpSpPr>
              <a:xfrm>
                <a:off x="7298" y="7880"/>
                <a:ext cx="167" cy="168"/>
                <a:chOff x="2520" y="14112"/>
                <a:chExt cx="143" cy="144"/>
              </a:xfrm>
            </p:grpSpPr>
            <p:cxnSp>
              <p:nvCxnSpPr>
                <p:cNvPr id="5827" name="Google Shape;5827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28" name="Google Shape;5828;p16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29" name="Google Shape;5829;p16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30" name="Google Shape;5830;p16"/>
              <p:cNvGrpSpPr/>
              <p:nvPr/>
            </p:nvGrpSpPr>
            <p:grpSpPr>
              <a:xfrm>
                <a:off x="7972" y="7880"/>
                <a:ext cx="168" cy="168"/>
                <a:chOff x="2520" y="14112"/>
                <a:chExt cx="144" cy="144"/>
              </a:xfrm>
            </p:grpSpPr>
            <p:cxnSp>
              <p:nvCxnSpPr>
                <p:cNvPr id="5831" name="Google Shape;5831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32" name="Google Shape;5832;p16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33" name="Google Shape;5833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34" name="Google Shape;5834;p16"/>
              <p:cNvGrpSpPr/>
              <p:nvPr/>
            </p:nvGrpSpPr>
            <p:grpSpPr>
              <a:xfrm>
                <a:off x="8645" y="7880"/>
                <a:ext cx="168" cy="168"/>
                <a:chOff x="2519" y="14112"/>
                <a:chExt cx="144" cy="144"/>
              </a:xfrm>
            </p:grpSpPr>
            <p:cxnSp>
              <p:nvCxnSpPr>
                <p:cNvPr id="5835" name="Google Shape;5835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36" name="Google Shape;5836;p16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37" name="Google Shape;5837;p16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38" name="Google Shape;5838;p16"/>
              <p:cNvGrpSpPr/>
              <p:nvPr/>
            </p:nvGrpSpPr>
            <p:grpSpPr>
              <a:xfrm>
                <a:off x="9318" y="7880"/>
                <a:ext cx="169" cy="168"/>
                <a:chOff x="2519" y="14112"/>
                <a:chExt cx="144" cy="144"/>
              </a:xfrm>
            </p:grpSpPr>
            <p:cxnSp>
              <p:nvCxnSpPr>
                <p:cNvPr id="5839" name="Google Shape;5839;p16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40" name="Google Shape;5840;p16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41" name="Google Shape;5841;p16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42" name="Google Shape;5842;p16"/>
              <p:cNvGrpSpPr/>
              <p:nvPr/>
            </p:nvGrpSpPr>
            <p:grpSpPr>
              <a:xfrm>
                <a:off x="9992" y="7880"/>
                <a:ext cx="170" cy="168"/>
                <a:chOff x="2519" y="14112"/>
                <a:chExt cx="145" cy="144"/>
              </a:xfrm>
            </p:grpSpPr>
            <p:cxnSp>
              <p:nvCxnSpPr>
                <p:cNvPr id="5843" name="Google Shape;5843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44" name="Google Shape;5844;p16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45" name="Google Shape;5845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46" name="Google Shape;5846;p16"/>
              <p:cNvGrpSpPr/>
              <p:nvPr/>
            </p:nvGrpSpPr>
            <p:grpSpPr>
              <a:xfrm>
                <a:off x="4940" y="7880"/>
                <a:ext cx="168" cy="168"/>
                <a:chOff x="2520" y="14112"/>
                <a:chExt cx="144" cy="144"/>
              </a:xfrm>
            </p:grpSpPr>
            <p:cxnSp>
              <p:nvCxnSpPr>
                <p:cNvPr id="5847" name="Google Shape;5847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48" name="Google Shape;5848;p16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49" name="Google Shape;5849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50" name="Google Shape;5850;p16"/>
              <p:cNvGrpSpPr/>
              <p:nvPr/>
            </p:nvGrpSpPr>
            <p:grpSpPr>
              <a:xfrm>
                <a:off x="9655" y="7880"/>
                <a:ext cx="170" cy="168"/>
                <a:chOff x="2519" y="14112"/>
                <a:chExt cx="145" cy="144"/>
              </a:xfrm>
            </p:grpSpPr>
            <p:cxnSp>
              <p:nvCxnSpPr>
                <p:cNvPr id="5851" name="Google Shape;5851;p16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52" name="Google Shape;5852;p16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53" name="Google Shape;5853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54" name="Google Shape;5854;p16"/>
              <p:cNvGrpSpPr/>
              <p:nvPr/>
            </p:nvGrpSpPr>
            <p:grpSpPr>
              <a:xfrm>
                <a:off x="8982" y="7880"/>
                <a:ext cx="168" cy="168"/>
                <a:chOff x="2519" y="14112"/>
                <a:chExt cx="144" cy="144"/>
              </a:xfrm>
            </p:grpSpPr>
            <p:cxnSp>
              <p:nvCxnSpPr>
                <p:cNvPr id="5855" name="Google Shape;5855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56" name="Google Shape;5856;p16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57" name="Google Shape;5857;p16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58" name="Google Shape;5858;p16"/>
              <p:cNvGrpSpPr/>
              <p:nvPr/>
            </p:nvGrpSpPr>
            <p:grpSpPr>
              <a:xfrm>
                <a:off x="8308" y="7880"/>
                <a:ext cx="169" cy="168"/>
                <a:chOff x="2519" y="14112"/>
                <a:chExt cx="145" cy="144"/>
              </a:xfrm>
            </p:grpSpPr>
            <p:cxnSp>
              <p:nvCxnSpPr>
                <p:cNvPr id="5859" name="Google Shape;5859;p16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60" name="Google Shape;5860;p16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61" name="Google Shape;5861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62" name="Google Shape;5862;p16"/>
              <p:cNvGrpSpPr/>
              <p:nvPr/>
            </p:nvGrpSpPr>
            <p:grpSpPr>
              <a:xfrm>
                <a:off x="7635" y="7880"/>
                <a:ext cx="168" cy="168"/>
                <a:chOff x="2520" y="14112"/>
                <a:chExt cx="144" cy="144"/>
              </a:xfrm>
            </p:grpSpPr>
            <p:cxnSp>
              <p:nvCxnSpPr>
                <p:cNvPr id="5863" name="Google Shape;5863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64" name="Google Shape;5864;p16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65" name="Google Shape;5865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66" name="Google Shape;5866;p16"/>
              <p:cNvGrpSpPr/>
              <p:nvPr/>
            </p:nvGrpSpPr>
            <p:grpSpPr>
              <a:xfrm>
                <a:off x="6960" y="7880"/>
                <a:ext cx="170" cy="168"/>
                <a:chOff x="2519" y="14112"/>
                <a:chExt cx="145" cy="144"/>
              </a:xfrm>
            </p:grpSpPr>
            <p:cxnSp>
              <p:nvCxnSpPr>
                <p:cNvPr id="5867" name="Google Shape;5867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68" name="Google Shape;5868;p16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69" name="Google Shape;5869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70" name="Google Shape;5870;p16"/>
              <p:cNvGrpSpPr/>
              <p:nvPr/>
            </p:nvGrpSpPr>
            <p:grpSpPr>
              <a:xfrm>
                <a:off x="6288" y="7880"/>
                <a:ext cx="167" cy="168"/>
                <a:chOff x="2521" y="14112"/>
                <a:chExt cx="142" cy="144"/>
              </a:xfrm>
            </p:grpSpPr>
            <p:cxnSp>
              <p:nvCxnSpPr>
                <p:cNvPr id="5871" name="Google Shape;5871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72" name="Google Shape;5872;p16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73" name="Google Shape;5873;p16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74" name="Google Shape;5874;p16"/>
              <p:cNvGrpSpPr/>
              <p:nvPr/>
            </p:nvGrpSpPr>
            <p:grpSpPr>
              <a:xfrm>
                <a:off x="5275" y="7542"/>
                <a:ext cx="170" cy="170"/>
                <a:chOff x="2519" y="14111"/>
                <a:chExt cx="145" cy="146"/>
              </a:xfrm>
            </p:grpSpPr>
            <p:cxnSp>
              <p:nvCxnSpPr>
                <p:cNvPr id="5875" name="Google Shape;5875;p16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76" name="Google Shape;5876;p16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77" name="Google Shape;5877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78" name="Google Shape;5878;p16"/>
              <p:cNvGrpSpPr/>
              <p:nvPr/>
            </p:nvGrpSpPr>
            <p:grpSpPr>
              <a:xfrm>
                <a:off x="5950" y="7542"/>
                <a:ext cx="170" cy="170"/>
                <a:chOff x="2520" y="14111"/>
                <a:chExt cx="145" cy="146"/>
              </a:xfrm>
            </p:grpSpPr>
            <p:cxnSp>
              <p:nvCxnSpPr>
                <p:cNvPr id="5879" name="Google Shape;5879;p16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80" name="Google Shape;5880;p16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81" name="Google Shape;5881;p16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82" name="Google Shape;5882;p16"/>
              <p:cNvGrpSpPr/>
              <p:nvPr/>
            </p:nvGrpSpPr>
            <p:grpSpPr>
              <a:xfrm>
                <a:off x="6625" y="7542"/>
                <a:ext cx="168" cy="170"/>
                <a:chOff x="2521" y="14111"/>
                <a:chExt cx="143" cy="146"/>
              </a:xfrm>
            </p:grpSpPr>
            <p:cxnSp>
              <p:nvCxnSpPr>
                <p:cNvPr id="5883" name="Google Shape;5883;p16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84" name="Google Shape;5884;p16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85" name="Google Shape;5885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86" name="Google Shape;5886;p16"/>
              <p:cNvGrpSpPr/>
              <p:nvPr/>
            </p:nvGrpSpPr>
            <p:grpSpPr>
              <a:xfrm>
                <a:off x="7298" y="7542"/>
                <a:ext cx="167" cy="170"/>
                <a:chOff x="2520" y="14111"/>
                <a:chExt cx="143" cy="146"/>
              </a:xfrm>
            </p:grpSpPr>
            <p:cxnSp>
              <p:nvCxnSpPr>
                <p:cNvPr id="5887" name="Google Shape;5887;p16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88" name="Google Shape;5888;p16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89" name="Google Shape;5889;p16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90" name="Google Shape;5890;p16"/>
              <p:cNvGrpSpPr/>
              <p:nvPr/>
            </p:nvGrpSpPr>
            <p:grpSpPr>
              <a:xfrm>
                <a:off x="7972" y="7542"/>
                <a:ext cx="168" cy="170"/>
                <a:chOff x="2520" y="14111"/>
                <a:chExt cx="144" cy="146"/>
              </a:xfrm>
            </p:grpSpPr>
            <p:cxnSp>
              <p:nvCxnSpPr>
                <p:cNvPr id="5891" name="Google Shape;5891;p16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92" name="Google Shape;5892;p16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93" name="Google Shape;5893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94" name="Google Shape;5894;p16"/>
              <p:cNvGrpSpPr/>
              <p:nvPr/>
            </p:nvGrpSpPr>
            <p:grpSpPr>
              <a:xfrm>
                <a:off x="8645" y="7542"/>
                <a:ext cx="168" cy="170"/>
                <a:chOff x="2519" y="14111"/>
                <a:chExt cx="144" cy="146"/>
              </a:xfrm>
            </p:grpSpPr>
            <p:cxnSp>
              <p:nvCxnSpPr>
                <p:cNvPr id="5895" name="Google Shape;5895;p16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96" name="Google Shape;5896;p16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897" name="Google Shape;5897;p16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898" name="Google Shape;5898;p16"/>
              <p:cNvGrpSpPr/>
              <p:nvPr/>
            </p:nvGrpSpPr>
            <p:grpSpPr>
              <a:xfrm>
                <a:off x="9318" y="7542"/>
                <a:ext cx="169" cy="170"/>
                <a:chOff x="2519" y="14111"/>
                <a:chExt cx="144" cy="146"/>
              </a:xfrm>
            </p:grpSpPr>
            <p:cxnSp>
              <p:nvCxnSpPr>
                <p:cNvPr id="5899" name="Google Shape;5899;p16"/>
                <p:cNvCxnSpPr/>
                <p:nvPr/>
              </p:nvCxnSpPr>
              <p:spPr>
                <a:xfrm>
                  <a:off x="2591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00" name="Google Shape;5900;p16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01" name="Google Shape;5901;p16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02" name="Google Shape;5902;p16"/>
              <p:cNvGrpSpPr/>
              <p:nvPr/>
            </p:nvGrpSpPr>
            <p:grpSpPr>
              <a:xfrm>
                <a:off x="9992" y="7542"/>
                <a:ext cx="170" cy="170"/>
                <a:chOff x="2519" y="14111"/>
                <a:chExt cx="145" cy="146"/>
              </a:xfrm>
            </p:grpSpPr>
            <p:cxnSp>
              <p:nvCxnSpPr>
                <p:cNvPr id="5903" name="Google Shape;5903;p16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04" name="Google Shape;5904;p16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05" name="Google Shape;5905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06" name="Google Shape;5906;p16"/>
              <p:cNvGrpSpPr/>
              <p:nvPr/>
            </p:nvGrpSpPr>
            <p:grpSpPr>
              <a:xfrm>
                <a:off x="4940" y="7542"/>
                <a:ext cx="168" cy="170"/>
                <a:chOff x="2520" y="14111"/>
                <a:chExt cx="144" cy="146"/>
              </a:xfrm>
            </p:grpSpPr>
            <p:cxnSp>
              <p:nvCxnSpPr>
                <p:cNvPr id="5907" name="Google Shape;5907;p16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08" name="Google Shape;5908;p16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09" name="Google Shape;5909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10" name="Google Shape;5910;p16"/>
              <p:cNvGrpSpPr/>
              <p:nvPr/>
            </p:nvGrpSpPr>
            <p:grpSpPr>
              <a:xfrm>
                <a:off x="9655" y="7542"/>
                <a:ext cx="170" cy="170"/>
                <a:chOff x="2519" y="14111"/>
                <a:chExt cx="145" cy="146"/>
              </a:xfrm>
            </p:grpSpPr>
            <p:cxnSp>
              <p:nvCxnSpPr>
                <p:cNvPr id="5911" name="Google Shape;5911;p16"/>
                <p:cNvCxnSpPr/>
                <p:nvPr/>
              </p:nvCxnSpPr>
              <p:spPr>
                <a:xfrm>
                  <a:off x="2591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12" name="Google Shape;5912;p16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13" name="Google Shape;5913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14" name="Google Shape;5914;p16"/>
              <p:cNvGrpSpPr/>
              <p:nvPr/>
            </p:nvGrpSpPr>
            <p:grpSpPr>
              <a:xfrm>
                <a:off x="8982" y="7542"/>
                <a:ext cx="168" cy="170"/>
                <a:chOff x="2519" y="14111"/>
                <a:chExt cx="144" cy="146"/>
              </a:xfrm>
            </p:grpSpPr>
            <p:cxnSp>
              <p:nvCxnSpPr>
                <p:cNvPr id="5915" name="Google Shape;5915;p16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16" name="Google Shape;5916;p16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17" name="Google Shape;5917;p16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18" name="Google Shape;5918;p16"/>
              <p:cNvGrpSpPr/>
              <p:nvPr/>
            </p:nvGrpSpPr>
            <p:grpSpPr>
              <a:xfrm>
                <a:off x="8308" y="7542"/>
                <a:ext cx="169" cy="170"/>
                <a:chOff x="2519" y="14111"/>
                <a:chExt cx="145" cy="146"/>
              </a:xfrm>
            </p:grpSpPr>
            <p:cxnSp>
              <p:nvCxnSpPr>
                <p:cNvPr id="5919" name="Google Shape;5919;p16"/>
                <p:cNvCxnSpPr/>
                <p:nvPr/>
              </p:nvCxnSpPr>
              <p:spPr>
                <a:xfrm>
                  <a:off x="2591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20" name="Google Shape;5920;p16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21" name="Google Shape;5921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22" name="Google Shape;5922;p16"/>
              <p:cNvGrpSpPr/>
              <p:nvPr/>
            </p:nvGrpSpPr>
            <p:grpSpPr>
              <a:xfrm>
                <a:off x="7635" y="7542"/>
                <a:ext cx="168" cy="170"/>
                <a:chOff x="2520" y="14111"/>
                <a:chExt cx="144" cy="146"/>
              </a:xfrm>
            </p:grpSpPr>
            <p:cxnSp>
              <p:nvCxnSpPr>
                <p:cNvPr id="5923" name="Google Shape;5923;p16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24" name="Google Shape;5924;p16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25" name="Google Shape;5925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26" name="Google Shape;5926;p16"/>
              <p:cNvGrpSpPr/>
              <p:nvPr/>
            </p:nvGrpSpPr>
            <p:grpSpPr>
              <a:xfrm>
                <a:off x="6960" y="7542"/>
                <a:ext cx="170" cy="170"/>
                <a:chOff x="2519" y="14111"/>
                <a:chExt cx="145" cy="146"/>
              </a:xfrm>
            </p:grpSpPr>
            <p:cxnSp>
              <p:nvCxnSpPr>
                <p:cNvPr id="5927" name="Google Shape;5927;p16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28" name="Google Shape;5928;p16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29" name="Google Shape;5929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30" name="Google Shape;5930;p16"/>
              <p:cNvGrpSpPr/>
              <p:nvPr/>
            </p:nvGrpSpPr>
            <p:grpSpPr>
              <a:xfrm>
                <a:off x="6288" y="7542"/>
                <a:ext cx="167" cy="170"/>
                <a:chOff x="2521" y="14111"/>
                <a:chExt cx="142" cy="146"/>
              </a:xfrm>
            </p:grpSpPr>
            <p:cxnSp>
              <p:nvCxnSpPr>
                <p:cNvPr id="5931" name="Google Shape;5931;p16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32" name="Google Shape;5932;p16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33" name="Google Shape;5933;p16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34" name="Google Shape;5934;p16"/>
              <p:cNvGrpSpPr/>
              <p:nvPr/>
            </p:nvGrpSpPr>
            <p:grpSpPr>
              <a:xfrm>
                <a:off x="7298" y="7207"/>
                <a:ext cx="167" cy="168"/>
                <a:chOff x="2520" y="14113"/>
                <a:chExt cx="143" cy="144"/>
              </a:xfrm>
            </p:grpSpPr>
            <p:cxnSp>
              <p:nvCxnSpPr>
                <p:cNvPr id="5935" name="Google Shape;5935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36" name="Google Shape;5936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37" name="Google Shape;5937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38" name="Google Shape;5938;p16"/>
              <p:cNvGrpSpPr/>
              <p:nvPr/>
            </p:nvGrpSpPr>
            <p:grpSpPr>
              <a:xfrm>
                <a:off x="7972" y="7207"/>
                <a:ext cx="168" cy="168"/>
                <a:chOff x="2520" y="14113"/>
                <a:chExt cx="144" cy="144"/>
              </a:xfrm>
            </p:grpSpPr>
            <p:cxnSp>
              <p:nvCxnSpPr>
                <p:cNvPr id="5939" name="Google Shape;5939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40" name="Google Shape;5940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41" name="Google Shape;5941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42" name="Google Shape;5942;p16"/>
              <p:cNvGrpSpPr/>
              <p:nvPr/>
            </p:nvGrpSpPr>
            <p:grpSpPr>
              <a:xfrm>
                <a:off x="8645" y="7207"/>
                <a:ext cx="168" cy="168"/>
                <a:chOff x="2519" y="14113"/>
                <a:chExt cx="144" cy="144"/>
              </a:xfrm>
            </p:grpSpPr>
            <p:cxnSp>
              <p:nvCxnSpPr>
                <p:cNvPr id="5943" name="Google Shape;5943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44" name="Google Shape;5944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45" name="Google Shape;5945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46" name="Google Shape;5946;p16"/>
              <p:cNvGrpSpPr/>
              <p:nvPr/>
            </p:nvGrpSpPr>
            <p:grpSpPr>
              <a:xfrm>
                <a:off x="9318" y="7207"/>
                <a:ext cx="169" cy="168"/>
                <a:chOff x="2519" y="14113"/>
                <a:chExt cx="144" cy="144"/>
              </a:xfrm>
            </p:grpSpPr>
            <p:cxnSp>
              <p:nvCxnSpPr>
                <p:cNvPr id="5947" name="Google Shape;5947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48" name="Google Shape;5948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49" name="Google Shape;5949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50" name="Google Shape;5950;p16"/>
              <p:cNvGrpSpPr/>
              <p:nvPr/>
            </p:nvGrpSpPr>
            <p:grpSpPr>
              <a:xfrm>
                <a:off x="9992" y="7207"/>
                <a:ext cx="170" cy="168"/>
                <a:chOff x="2519" y="14113"/>
                <a:chExt cx="145" cy="144"/>
              </a:xfrm>
            </p:grpSpPr>
            <p:cxnSp>
              <p:nvCxnSpPr>
                <p:cNvPr id="5951" name="Google Shape;5951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52" name="Google Shape;5952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53" name="Google Shape;5953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54" name="Google Shape;5954;p16"/>
              <p:cNvGrpSpPr/>
              <p:nvPr/>
            </p:nvGrpSpPr>
            <p:grpSpPr>
              <a:xfrm>
                <a:off x="9655" y="7207"/>
                <a:ext cx="170" cy="168"/>
                <a:chOff x="2519" y="14113"/>
                <a:chExt cx="145" cy="144"/>
              </a:xfrm>
            </p:grpSpPr>
            <p:cxnSp>
              <p:nvCxnSpPr>
                <p:cNvPr id="5955" name="Google Shape;5955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56" name="Google Shape;5956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57" name="Google Shape;5957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58" name="Google Shape;5958;p16"/>
              <p:cNvGrpSpPr/>
              <p:nvPr/>
            </p:nvGrpSpPr>
            <p:grpSpPr>
              <a:xfrm>
                <a:off x="8982" y="7207"/>
                <a:ext cx="168" cy="168"/>
                <a:chOff x="2519" y="14113"/>
                <a:chExt cx="144" cy="144"/>
              </a:xfrm>
            </p:grpSpPr>
            <p:cxnSp>
              <p:nvCxnSpPr>
                <p:cNvPr id="5959" name="Google Shape;5959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60" name="Google Shape;5960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61" name="Google Shape;5961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62" name="Google Shape;5962;p16"/>
              <p:cNvGrpSpPr/>
              <p:nvPr/>
            </p:nvGrpSpPr>
            <p:grpSpPr>
              <a:xfrm>
                <a:off x="8308" y="7207"/>
                <a:ext cx="169" cy="168"/>
                <a:chOff x="2519" y="14113"/>
                <a:chExt cx="145" cy="144"/>
              </a:xfrm>
            </p:grpSpPr>
            <p:cxnSp>
              <p:nvCxnSpPr>
                <p:cNvPr id="5963" name="Google Shape;5963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64" name="Google Shape;5964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65" name="Google Shape;5965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66" name="Google Shape;5966;p16"/>
              <p:cNvGrpSpPr/>
              <p:nvPr/>
            </p:nvGrpSpPr>
            <p:grpSpPr>
              <a:xfrm>
                <a:off x="7635" y="7207"/>
                <a:ext cx="168" cy="168"/>
                <a:chOff x="2520" y="14113"/>
                <a:chExt cx="144" cy="144"/>
              </a:xfrm>
            </p:grpSpPr>
            <p:cxnSp>
              <p:nvCxnSpPr>
                <p:cNvPr id="5967" name="Google Shape;5967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68" name="Google Shape;5968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69" name="Google Shape;5969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70" name="Google Shape;5970;p16"/>
              <p:cNvGrpSpPr/>
              <p:nvPr/>
            </p:nvGrpSpPr>
            <p:grpSpPr>
              <a:xfrm>
                <a:off x="5275" y="7207"/>
                <a:ext cx="170" cy="168"/>
                <a:chOff x="2519" y="14113"/>
                <a:chExt cx="145" cy="144"/>
              </a:xfrm>
            </p:grpSpPr>
            <p:cxnSp>
              <p:nvCxnSpPr>
                <p:cNvPr id="5971" name="Google Shape;5971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72" name="Google Shape;5972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73" name="Google Shape;5973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74" name="Google Shape;5974;p16"/>
              <p:cNvGrpSpPr/>
              <p:nvPr/>
            </p:nvGrpSpPr>
            <p:grpSpPr>
              <a:xfrm>
                <a:off x="5950" y="7207"/>
                <a:ext cx="170" cy="168"/>
                <a:chOff x="2520" y="14113"/>
                <a:chExt cx="145" cy="144"/>
              </a:xfrm>
            </p:grpSpPr>
            <p:cxnSp>
              <p:nvCxnSpPr>
                <p:cNvPr id="5975" name="Google Shape;5975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76" name="Google Shape;5976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77" name="Google Shape;5977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78" name="Google Shape;5978;p16"/>
              <p:cNvGrpSpPr/>
              <p:nvPr/>
            </p:nvGrpSpPr>
            <p:grpSpPr>
              <a:xfrm>
                <a:off x="6625" y="7207"/>
                <a:ext cx="168" cy="168"/>
                <a:chOff x="2521" y="14113"/>
                <a:chExt cx="143" cy="144"/>
              </a:xfrm>
            </p:grpSpPr>
            <p:cxnSp>
              <p:nvCxnSpPr>
                <p:cNvPr id="5979" name="Google Shape;5979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80" name="Google Shape;5980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81" name="Google Shape;5981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82" name="Google Shape;5982;p16"/>
              <p:cNvGrpSpPr/>
              <p:nvPr/>
            </p:nvGrpSpPr>
            <p:grpSpPr>
              <a:xfrm>
                <a:off x="3930" y="7207"/>
                <a:ext cx="168" cy="168"/>
                <a:chOff x="2521" y="14113"/>
                <a:chExt cx="144" cy="144"/>
              </a:xfrm>
            </p:grpSpPr>
            <p:cxnSp>
              <p:nvCxnSpPr>
                <p:cNvPr id="5983" name="Google Shape;5983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84" name="Google Shape;5984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85" name="Google Shape;5985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86" name="Google Shape;5986;p16"/>
              <p:cNvGrpSpPr/>
              <p:nvPr/>
            </p:nvGrpSpPr>
            <p:grpSpPr>
              <a:xfrm>
                <a:off x="3930" y="7542"/>
                <a:ext cx="168" cy="170"/>
                <a:chOff x="2521" y="14111"/>
                <a:chExt cx="144" cy="146"/>
              </a:xfrm>
            </p:grpSpPr>
            <p:cxnSp>
              <p:nvCxnSpPr>
                <p:cNvPr id="5987" name="Google Shape;5987;p16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88" name="Google Shape;5988;p16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89" name="Google Shape;5989;p16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90" name="Google Shape;5990;p16"/>
              <p:cNvGrpSpPr/>
              <p:nvPr/>
            </p:nvGrpSpPr>
            <p:grpSpPr>
              <a:xfrm>
                <a:off x="3930" y="7880"/>
                <a:ext cx="168" cy="168"/>
                <a:chOff x="2521" y="14112"/>
                <a:chExt cx="144" cy="144"/>
              </a:xfrm>
            </p:grpSpPr>
            <p:cxnSp>
              <p:nvCxnSpPr>
                <p:cNvPr id="5991" name="Google Shape;5991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92" name="Google Shape;5992;p16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93" name="Google Shape;5993;p16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94" name="Google Shape;5994;p16"/>
              <p:cNvGrpSpPr/>
              <p:nvPr/>
            </p:nvGrpSpPr>
            <p:grpSpPr>
              <a:xfrm>
                <a:off x="3930" y="8217"/>
                <a:ext cx="168" cy="168"/>
                <a:chOff x="2521" y="14112"/>
                <a:chExt cx="144" cy="144"/>
              </a:xfrm>
            </p:grpSpPr>
            <p:cxnSp>
              <p:nvCxnSpPr>
                <p:cNvPr id="5995" name="Google Shape;5995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96" name="Google Shape;5996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997" name="Google Shape;5997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998" name="Google Shape;5998;p16"/>
              <p:cNvGrpSpPr/>
              <p:nvPr/>
            </p:nvGrpSpPr>
            <p:grpSpPr>
              <a:xfrm>
                <a:off x="3256" y="7207"/>
                <a:ext cx="167" cy="168"/>
                <a:chOff x="2521" y="14113"/>
                <a:chExt cx="143" cy="144"/>
              </a:xfrm>
            </p:grpSpPr>
            <p:cxnSp>
              <p:nvCxnSpPr>
                <p:cNvPr id="5999" name="Google Shape;5999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00" name="Google Shape;6000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01" name="Google Shape;6001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002" name="Google Shape;6002;p16"/>
              <p:cNvGrpSpPr/>
              <p:nvPr/>
            </p:nvGrpSpPr>
            <p:grpSpPr>
              <a:xfrm>
                <a:off x="3256" y="7542"/>
                <a:ext cx="167" cy="170"/>
                <a:chOff x="2521" y="14111"/>
                <a:chExt cx="143" cy="146"/>
              </a:xfrm>
            </p:grpSpPr>
            <p:cxnSp>
              <p:nvCxnSpPr>
                <p:cNvPr id="6003" name="Google Shape;6003;p16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04" name="Google Shape;6004;p16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05" name="Google Shape;6005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006" name="Google Shape;6006;p16"/>
              <p:cNvGrpSpPr/>
              <p:nvPr/>
            </p:nvGrpSpPr>
            <p:grpSpPr>
              <a:xfrm>
                <a:off x="3256" y="7880"/>
                <a:ext cx="167" cy="168"/>
                <a:chOff x="2521" y="14112"/>
                <a:chExt cx="143" cy="144"/>
              </a:xfrm>
            </p:grpSpPr>
            <p:cxnSp>
              <p:nvCxnSpPr>
                <p:cNvPr id="6007" name="Google Shape;6007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08" name="Google Shape;6008;p16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09" name="Google Shape;6009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010" name="Google Shape;6010;p16"/>
              <p:cNvGrpSpPr/>
              <p:nvPr/>
            </p:nvGrpSpPr>
            <p:grpSpPr>
              <a:xfrm>
                <a:off x="3256" y="8217"/>
                <a:ext cx="167" cy="168"/>
                <a:chOff x="2521" y="14112"/>
                <a:chExt cx="143" cy="144"/>
              </a:xfrm>
            </p:grpSpPr>
            <p:cxnSp>
              <p:nvCxnSpPr>
                <p:cNvPr id="6011" name="Google Shape;6011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12" name="Google Shape;6012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13" name="Google Shape;6013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014" name="Google Shape;6014;p16"/>
              <p:cNvGrpSpPr/>
              <p:nvPr/>
            </p:nvGrpSpPr>
            <p:grpSpPr>
              <a:xfrm>
                <a:off x="4603" y="7207"/>
                <a:ext cx="168" cy="168"/>
                <a:chOff x="2520" y="14113"/>
                <a:chExt cx="144" cy="144"/>
              </a:xfrm>
            </p:grpSpPr>
            <p:cxnSp>
              <p:nvCxnSpPr>
                <p:cNvPr id="6015" name="Google Shape;6015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16" name="Google Shape;6016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17" name="Google Shape;6017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018" name="Google Shape;6018;p16"/>
              <p:cNvGrpSpPr/>
              <p:nvPr/>
            </p:nvGrpSpPr>
            <p:grpSpPr>
              <a:xfrm>
                <a:off x="4603" y="7542"/>
                <a:ext cx="168" cy="170"/>
                <a:chOff x="2520" y="14111"/>
                <a:chExt cx="144" cy="146"/>
              </a:xfrm>
            </p:grpSpPr>
            <p:cxnSp>
              <p:nvCxnSpPr>
                <p:cNvPr id="6019" name="Google Shape;6019;p16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20" name="Google Shape;6020;p16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21" name="Google Shape;6021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022" name="Google Shape;6022;p16"/>
              <p:cNvGrpSpPr/>
              <p:nvPr/>
            </p:nvGrpSpPr>
            <p:grpSpPr>
              <a:xfrm>
                <a:off x="4603" y="7880"/>
                <a:ext cx="168" cy="168"/>
                <a:chOff x="2520" y="14112"/>
                <a:chExt cx="144" cy="144"/>
              </a:xfrm>
            </p:grpSpPr>
            <p:cxnSp>
              <p:nvCxnSpPr>
                <p:cNvPr id="6023" name="Google Shape;6023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24" name="Google Shape;6024;p16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25" name="Google Shape;6025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026" name="Google Shape;6026;p16"/>
              <p:cNvGrpSpPr/>
              <p:nvPr/>
            </p:nvGrpSpPr>
            <p:grpSpPr>
              <a:xfrm>
                <a:off x="4603" y="8217"/>
                <a:ext cx="168" cy="168"/>
                <a:chOff x="2520" y="14112"/>
                <a:chExt cx="144" cy="144"/>
              </a:xfrm>
            </p:grpSpPr>
            <p:cxnSp>
              <p:nvCxnSpPr>
                <p:cNvPr id="6027" name="Google Shape;6027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28" name="Google Shape;6028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29" name="Google Shape;6029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6030" name="Google Shape;6030;p16"/>
              <p:cNvCxnSpPr/>
              <p:nvPr/>
            </p:nvCxnSpPr>
            <p:spPr>
              <a:xfrm>
                <a:off x="2161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6031" name="Google Shape;6031;p16"/>
              <p:cNvGrpSpPr/>
              <p:nvPr/>
            </p:nvGrpSpPr>
            <p:grpSpPr>
              <a:xfrm>
                <a:off x="2249" y="7207"/>
                <a:ext cx="164" cy="168"/>
                <a:chOff x="2524" y="14113"/>
                <a:chExt cx="140" cy="144"/>
              </a:xfrm>
            </p:grpSpPr>
            <p:cxnSp>
              <p:nvCxnSpPr>
                <p:cNvPr id="6032" name="Google Shape;6032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33" name="Google Shape;6033;p16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34" name="Google Shape;6034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035" name="Google Shape;6035;p16"/>
              <p:cNvGrpSpPr/>
              <p:nvPr/>
            </p:nvGrpSpPr>
            <p:grpSpPr>
              <a:xfrm>
                <a:off x="2249" y="7542"/>
                <a:ext cx="164" cy="170"/>
                <a:chOff x="2524" y="14111"/>
                <a:chExt cx="140" cy="146"/>
              </a:xfrm>
            </p:grpSpPr>
            <p:cxnSp>
              <p:nvCxnSpPr>
                <p:cNvPr id="6036" name="Google Shape;6036;p16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37" name="Google Shape;6037;p16"/>
                <p:cNvCxnSpPr/>
                <p:nvPr/>
              </p:nvCxnSpPr>
              <p:spPr>
                <a:xfrm>
                  <a:off x="252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38" name="Google Shape;6038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6039" name="Google Shape;6039;p16"/>
              <p:cNvCxnSpPr/>
              <p:nvPr/>
            </p:nvCxnSpPr>
            <p:spPr>
              <a:xfrm>
                <a:off x="2498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40" name="Google Shape;6040;p16"/>
              <p:cNvCxnSpPr/>
              <p:nvPr/>
            </p:nvCxnSpPr>
            <p:spPr>
              <a:xfrm>
                <a:off x="2836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6041" name="Google Shape;6041;p16"/>
              <p:cNvGrpSpPr/>
              <p:nvPr/>
            </p:nvGrpSpPr>
            <p:grpSpPr>
              <a:xfrm>
                <a:off x="2581" y="7207"/>
                <a:ext cx="170" cy="168"/>
                <a:chOff x="2520" y="14113"/>
                <a:chExt cx="145" cy="144"/>
              </a:xfrm>
            </p:grpSpPr>
            <p:cxnSp>
              <p:nvCxnSpPr>
                <p:cNvPr id="6042" name="Google Shape;6042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43" name="Google Shape;6043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44" name="Google Shape;6044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045" name="Google Shape;6045;p16"/>
              <p:cNvGrpSpPr/>
              <p:nvPr/>
            </p:nvGrpSpPr>
            <p:grpSpPr>
              <a:xfrm>
                <a:off x="2581" y="7542"/>
                <a:ext cx="170" cy="170"/>
                <a:chOff x="2520" y="14111"/>
                <a:chExt cx="145" cy="146"/>
              </a:xfrm>
            </p:grpSpPr>
            <p:cxnSp>
              <p:nvCxnSpPr>
                <p:cNvPr id="6046" name="Google Shape;6046;p16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47" name="Google Shape;6047;p16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48" name="Google Shape;6048;p16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049" name="Google Shape;6049;p16"/>
              <p:cNvGrpSpPr/>
              <p:nvPr/>
            </p:nvGrpSpPr>
            <p:grpSpPr>
              <a:xfrm>
                <a:off x="2581" y="7880"/>
                <a:ext cx="170" cy="168"/>
                <a:chOff x="2520" y="14112"/>
                <a:chExt cx="145" cy="144"/>
              </a:xfrm>
            </p:grpSpPr>
            <p:cxnSp>
              <p:nvCxnSpPr>
                <p:cNvPr id="6050" name="Google Shape;6050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51" name="Google Shape;6051;p16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52" name="Google Shape;6052;p16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053" name="Google Shape;6053;p16"/>
              <p:cNvGrpSpPr/>
              <p:nvPr/>
            </p:nvGrpSpPr>
            <p:grpSpPr>
              <a:xfrm>
                <a:off x="2581" y="8217"/>
                <a:ext cx="170" cy="168"/>
                <a:chOff x="2520" y="14112"/>
                <a:chExt cx="145" cy="144"/>
              </a:xfrm>
            </p:grpSpPr>
            <p:cxnSp>
              <p:nvCxnSpPr>
                <p:cNvPr id="6054" name="Google Shape;6054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55" name="Google Shape;6055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56" name="Google Shape;6056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057" name="Google Shape;6057;p16"/>
              <p:cNvGrpSpPr/>
              <p:nvPr/>
            </p:nvGrpSpPr>
            <p:grpSpPr>
              <a:xfrm>
                <a:off x="2249" y="7880"/>
                <a:ext cx="164" cy="168"/>
                <a:chOff x="2524" y="14112"/>
                <a:chExt cx="140" cy="144"/>
              </a:xfrm>
            </p:grpSpPr>
            <p:cxnSp>
              <p:nvCxnSpPr>
                <p:cNvPr id="6058" name="Google Shape;6058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59" name="Google Shape;6059;p16"/>
                <p:cNvCxnSpPr/>
                <p:nvPr/>
              </p:nvCxnSpPr>
              <p:spPr>
                <a:xfrm>
                  <a:off x="252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60" name="Google Shape;6060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061" name="Google Shape;6061;p16"/>
              <p:cNvGrpSpPr/>
              <p:nvPr/>
            </p:nvGrpSpPr>
            <p:grpSpPr>
              <a:xfrm>
                <a:off x="2249" y="8217"/>
                <a:ext cx="164" cy="168"/>
                <a:chOff x="2524" y="14112"/>
                <a:chExt cx="140" cy="144"/>
              </a:xfrm>
            </p:grpSpPr>
            <p:cxnSp>
              <p:nvCxnSpPr>
                <p:cNvPr id="6062" name="Google Shape;6062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63" name="Google Shape;6063;p16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64" name="Google Shape;6064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6065" name="Google Shape;6065;p16"/>
              <p:cNvCxnSpPr/>
              <p:nvPr/>
            </p:nvCxnSpPr>
            <p:spPr>
              <a:xfrm>
                <a:off x="3846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66" name="Google Shape;6066;p16"/>
              <p:cNvCxnSpPr/>
              <p:nvPr/>
            </p:nvCxnSpPr>
            <p:spPr>
              <a:xfrm>
                <a:off x="4183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67" name="Google Shape;6067;p16"/>
              <p:cNvCxnSpPr/>
              <p:nvPr/>
            </p:nvCxnSpPr>
            <p:spPr>
              <a:xfrm>
                <a:off x="3171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68" name="Google Shape;6068;p16"/>
              <p:cNvCxnSpPr/>
              <p:nvPr/>
            </p:nvCxnSpPr>
            <p:spPr>
              <a:xfrm>
                <a:off x="3508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69" name="Google Shape;6069;p16"/>
              <p:cNvCxnSpPr/>
              <p:nvPr/>
            </p:nvCxnSpPr>
            <p:spPr>
              <a:xfrm>
                <a:off x="4518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70" name="Google Shape;6070;p16"/>
              <p:cNvCxnSpPr/>
              <p:nvPr/>
            </p:nvCxnSpPr>
            <p:spPr>
              <a:xfrm>
                <a:off x="4855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71" name="Google Shape;6071;p16"/>
              <p:cNvCxnSpPr/>
              <p:nvPr/>
            </p:nvCxnSpPr>
            <p:spPr>
              <a:xfrm>
                <a:off x="5193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72" name="Google Shape;6072;p16"/>
              <p:cNvCxnSpPr/>
              <p:nvPr/>
            </p:nvCxnSpPr>
            <p:spPr>
              <a:xfrm>
                <a:off x="5530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73" name="Google Shape;6073;p16"/>
              <p:cNvCxnSpPr/>
              <p:nvPr/>
            </p:nvCxnSpPr>
            <p:spPr>
              <a:xfrm>
                <a:off x="5865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74" name="Google Shape;6074;p16"/>
              <p:cNvCxnSpPr/>
              <p:nvPr/>
            </p:nvCxnSpPr>
            <p:spPr>
              <a:xfrm>
                <a:off x="6203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75" name="Google Shape;6075;p16"/>
              <p:cNvCxnSpPr/>
              <p:nvPr/>
            </p:nvCxnSpPr>
            <p:spPr>
              <a:xfrm>
                <a:off x="6540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76" name="Google Shape;6076;p16"/>
              <p:cNvCxnSpPr/>
              <p:nvPr/>
            </p:nvCxnSpPr>
            <p:spPr>
              <a:xfrm>
                <a:off x="6878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77" name="Google Shape;6077;p16"/>
              <p:cNvCxnSpPr/>
              <p:nvPr/>
            </p:nvCxnSpPr>
            <p:spPr>
              <a:xfrm>
                <a:off x="7213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78" name="Google Shape;6078;p16"/>
              <p:cNvCxnSpPr/>
              <p:nvPr/>
            </p:nvCxnSpPr>
            <p:spPr>
              <a:xfrm>
                <a:off x="7550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79" name="Google Shape;6079;p16"/>
              <p:cNvCxnSpPr/>
              <p:nvPr/>
            </p:nvCxnSpPr>
            <p:spPr>
              <a:xfrm>
                <a:off x="7887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80" name="Google Shape;6080;p16"/>
              <p:cNvCxnSpPr/>
              <p:nvPr/>
            </p:nvCxnSpPr>
            <p:spPr>
              <a:xfrm>
                <a:off x="8225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81" name="Google Shape;6081;p16"/>
              <p:cNvCxnSpPr/>
              <p:nvPr/>
            </p:nvCxnSpPr>
            <p:spPr>
              <a:xfrm>
                <a:off x="8560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82" name="Google Shape;6082;p16"/>
              <p:cNvCxnSpPr/>
              <p:nvPr/>
            </p:nvCxnSpPr>
            <p:spPr>
              <a:xfrm>
                <a:off x="8897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83" name="Google Shape;6083;p16"/>
              <p:cNvCxnSpPr/>
              <p:nvPr/>
            </p:nvCxnSpPr>
            <p:spPr>
              <a:xfrm>
                <a:off x="9235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84" name="Google Shape;6084;p16"/>
              <p:cNvCxnSpPr/>
              <p:nvPr/>
            </p:nvCxnSpPr>
            <p:spPr>
              <a:xfrm>
                <a:off x="9572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85" name="Google Shape;6085;p16"/>
              <p:cNvCxnSpPr/>
              <p:nvPr/>
            </p:nvCxnSpPr>
            <p:spPr>
              <a:xfrm>
                <a:off x="9907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86" name="Google Shape;6086;p16"/>
              <p:cNvCxnSpPr/>
              <p:nvPr/>
            </p:nvCxnSpPr>
            <p:spPr>
              <a:xfrm>
                <a:off x="10245" y="7037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6087" name="Google Shape;6087;p16"/>
              <p:cNvGrpSpPr/>
              <p:nvPr/>
            </p:nvGrpSpPr>
            <p:grpSpPr>
              <a:xfrm>
                <a:off x="2918" y="7207"/>
                <a:ext cx="170" cy="168"/>
                <a:chOff x="2520" y="14113"/>
                <a:chExt cx="145" cy="144"/>
              </a:xfrm>
            </p:grpSpPr>
            <p:cxnSp>
              <p:nvCxnSpPr>
                <p:cNvPr id="6088" name="Google Shape;6088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89" name="Google Shape;6089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90" name="Google Shape;6090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091" name="Google Shape;6091;p16"/>
              <p:cNvGrpSpPr/>
              <p:nvPr/>
            </p:nvGrpSpPr>
            <p:grpSpPr>
              <a:xfrm>
                <a:off x="2918" y="7542"/>
                <a:ext cx="170" cy="170"/>
                <a:chOff x="2520" y="14111"/>
                <a:chExt cx="145" cy="146"/>
              </a:xfrm>
            </p:grpSpPr>
            <p:cxnSp>
              <p:nvCxnSpPr>
                <p:cNvPr id="6092" name="Google Shape;6092;p16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93" name="Google Shape;6093;p16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94" name="Google Shape;6094;p16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095" name="Google Shape;6095;p16"/>
              <p:cNvGrpSpPr/>
              <p:nvPr/>
            </p:nvGrpSpPr>
            <p:grpSpPr>
              <a:xfrm>
                <a:off x="2918" y="7880"/>
                <a:ext cx="170" cy="168"/>
                <a:chOff x="2520" y="14112"/>
                <a:chExt cx="145" cy="144"/>
              </a:xfrm>
            </p:grpSpPr>
            <p:cxnSp>
              <p:nvCxnSpPr>
                <p:cNvPr id="6096" name="Google Shape;6096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97" name="Google Shape;6097;p16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098" name="Google Shape;6098;p16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099" name="Google Shape;6099;p16"/>
              <p:cNvGrpSpPr/>
              <p:nvPr/>
            </p:nvGrpSpPr>
            <p:grpSpPr>
              <a:xfrm>
                <a:off x="2918" y="8217"/>
                <a:ext cx="170" cy="168"/>
                <a:chOff x="2520" y="14112"/>
                <a:chExt cx="145" cy="144"/>
              </a:xfrm>
            </p:grpSpPr>
            <p:cxnSp>
              <p:nvCxnSpPr>
                <p:cNvPr id="6100" name="Google Shape;6100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01" name="Google Shape;6101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02" name="Google Shape;6102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103" name="Google Shape;6103;p16"/>
              <p:cNvGrpSpPr/>
              <p:nvPr/>
            </p:nvGrpSpPr>
            <p:grpSpPr>
              <a:xfrm>
                <a:off x="3593" y="7207"/>
                <a:ext cx="167" cy="168"/>
                <a:chOff x="2521" y="14113"/>
                <a:chExt cx="143" cy="144"/>
              </a:xfrm>
            </p:grpSpPr>
            <p:cxnSp>
              <p:nvCxnSpPr>
                <p:cNvPr id="6104" name="Google Shape;6104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05" name="Google Shape;6105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06" name="Google Shape;6106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107" name="Google Shape;6107;p16"/>
              <p:cNvGrpSpPr/>
              <p:nvPr/>
            </p:nvGrpSpPr>
            <p:grpSpPr>
              <a:xfrm>
                <a:off x="3593" y="7542"/>
                <a:ext cx="167" cy="170"/>
                <a:chOff x="2521" y="14111"/>
                <a:chExt cx="143" cy="146"/>
              </a:xfrm>
            </p:grpSpPr>
            <p:cxnSp>
              <p:nvCxnSpPr>
                <p:cNvPr id="6108" name="Google Shape;6108;p16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09" name="Google Shape;6109;p16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10" name="Google Shape;6110;p16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111" name="Google Shape;6111;p16"/>
              <p:cNvGrpSpPr/>
              <p:nvPr/>
            </p:nvGrpSpPr>
            <p:grpSpPr>
              <a:xfrm>
                <a:off x="3593" y="7880"/>
                <a:ext cx="167" cy="168"/>
                <a:chOff x="2521" y="14112"/>
                <a:chExt cx="143" cy="144"/>
              </a:xfrm>
            </p:grpSpPr>
            <p:cxnSp>
              <p:nvCxnSpPr>
                <p:cNvPr id="6112" name="Google Shape;6112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13" name="Google Shape;6113;p16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14" name="Google Shape;6114;p16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115" name="Google Shape;6115;p16"/>
              <p:cNvGrpSpPr/>
              <p:nvPr/>
            </p:nvGrpSpPr>
            <p:grpSpPr>
              <a:xfrm>
                <a:off x="3593" y="8217"/>
                <a:ext cx="167" cy="168"/>
                <a:chOff x="2521" y="14112"/>
                <a:chExt cx="143" cy="144"/>
              </a:xfrm>
            </p:grpSpPr>
            <p:cxnSp>
              <p:nvCxnSpPr>
                <p:cNvPr id="6116" name="Google Shape;6116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17" name="Google Shape;6117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18" name="Google Shape;6118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119" name="Google Shape;6119;p16"/>
              <p:cNvGrpSpPr/>
              <p:nvPr/>
            </p:nvGrpSpPr>
            <p:grpSpPr>
              <a:xfrm>
                <a:off x="4266" y="7207"/>
                <a:ext cx="169" cy="168"/>
                <a:chOff x="2520" y="14113"/>
                <a:chExt cx="145" cy="144"/>
              </a:xfrm>
            </p:grpSpPr>
            <p:cxnSp>
              <p:nvCxnSpPr>
                <p:cNvPr id="6120" name="Google Shape;6120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21" name="Google Shape;6121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22" name="Google Shape;6122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123" name="Google Shape;6123;p16"/>
              <p:cNvGrpSpPr/>
              <p:nvPr/>
            </p:nvGrpSpPr>
            <p:grpSpPr>
              <a:xfrm>
                <a:off x="4266" y="7542"/>
                <a:ext cx="169" cy="170"/>
                <a:chOff x="2520" y="14111"/>
                <a:chExt cx="145" cy="146"/>
              </a:xfrm>
            </p:grpSpPr>
            <p:cxnSp>
              <p:nvCxnSpPr>
                <p:cNvPr id="6124" name="Google Shape;6124;p16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25" name="Google Shape;6125;p16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26" name="Google Shape;6126;p16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127" name="Google Shape;6127;p16"/>
              <p:cNvGrpSpPr/>
              <p:nvPr/>
            </p:nvGrpSpPr>
            <p:grpSpPr>
              <a:xfrm>
                <a:off x="4266" y="7880"/>
                <a:ext cx="169" cy="168"/>
                <a:chOff x="2520" y="14112"/>
                <a:chExt cx="145" cy="144"/>
              </a:xfrm>
            </p:grpSpPr>
            <p:cxnSp>
              <p:nvCxnSpPr>
                <p:cNvPr id="6128" name="Google Shape;6128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29" name="Google Shape;6129;p16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30" name="Google Shape;6130;p16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131" name="Google Shape;6131;p16"/>
              <p:cNvGrpSpPr/>
              <p:nvPr/>
            </p:nvGrpSpPr>
            <p:grpSpPr>
              <a:xfrm>
                <a:off x="4266" y="8217"/>
                <a:ext cx="169" cy="168"/>
                <a:chOff x="2520" y="14112"/>
                <a:chExt cx="145" cy="144"/>
              </a:xfrm>
            </p:grpSpPr>
            <p:cxnSp>
              <p:nvCxnSpPr>
                <p:cNvPr id="6132" name="Google Shape;6132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33" name="Google Shape;6133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34" name="Google Shape;6134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135" name="Google Shape;6135;p16"/>
              <p:cNvGrpSpPr/>
              <p:nvPr/>
            </p:nvGrpSpPr>
            <p:grpSpPr>
              <a:xfrm>
                <a:off x="4940" y="7207"/>
                <a:ext cx="168" cy="168"/>
                <a:chOff x="2520" y="14113"/>
                <a:chExt cx="144" cy="144"/>
              </a:xfrm>
            </p:grpSpPr>
            <p:cxnSp>
              <p:nvCxnSpPr>
                <p:cNvPr id="6136" name="Google Shape;6136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37" name="Google Shape;6137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38" name="Google Shape;6138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139" name="Google Shape;6139;p16"/>
              <p:cNvGrpSpPr/>
              <p:nvPr/>
            </p:nvGrpSpPr>
            <p:grpSpPr>
              <a:xfrm>
                <a:off x="6960" y="7207"/>
                <a:ext cx="170" cy="168"/>
                <a:chOff x="2519" y="14113"/>
                <a:chExt cx="145" cy="144"/>
              </a:xfrm>
            </p:grpSpPr>
            <p:cxnSp>
              <p:nvCxnSpPr>
                <p:cNvPr id="6140" name="Google Shape;6140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41" name="Google Shape;6141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42" name="Google Shape;6142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143" name="Google Shape;6143;p16"/>
              <p:cNvGrpSpPr/>
              <p:nvPr/>
            </p:nvGrpSpPr>
            <p:grpSpPr>
              <a:xfrm>
                <a:off x="6288" y="7207"/>
                <a:ext cx="167" cy="168"/>
                <a:chOff x="2521" y="14113"/>
                <a:chExt cx="142" cy="144"/>
              </a:xfrm>
            </p:grpSpPr>
            <p:cxnSp>
              <p:nvCxnSpPr>
                <p:cNvPr id="6144" name="Google Shape;6144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45" name="Google Shape;6145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46" name="Google Shape;6146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147" name="Google Shape;6147;p16"/>
              <p:cNvGrpSpPr/>
              <p:nvPr/>
            </p:nvGrpSpPr>
            <p:grpSpPr>
              <a:xfrm>
                <a:off x="5613" y="7207"/>
                <a:ext cx="170" cy="168"/>
                <a:chOff x="2520" y="14113"/>
                <a:chExt cx="145" cy="144"/>
              </a:xfrm>
            </p:grpSpPr>
            <p:cxnSp>
              <p:nvCxnSpPr>
                <p:cNvPr id="6148" name="Google Shape;6148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49" name="Google Shape;6149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50" name="Google Shape;6150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151" name="Google Shape;6151;p16"/>
              <p:cNvGrpSpPr/>
              <p:nvPr/>
            </p:nvGrpSpPr>
            <p:grpSpPr>
              <a:xfrm>
                <a:off x="5613" y="7542"/>
                <a:ext cx="170" cy="170"/>
                <a:chOff x="2520" y="14111"/>
                <a:chExt cx="145" cy="146"/>
              </a:xfrm>
            </p:grpSpPr>
            <p:cxnSp>
              <p:nvCxnSpPr>
                <p:cNvPr id="6152" name="Google Shape;6152;p16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53" name="Google Shape;6153;p16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54" name="Google Shape;6154;p16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155" name="Google Shape;6155;p16"/>
              <p:cNvGrpSpPr/>
              <p:nvPr/>
            </p:nvGrpSpPr>
            <p:grpSpPr>
              <a:xfrm>
                <a:off x="5613" y="7880"/>
                <a:ext cx="170" cy="168"/>
                <a:chOff x="2520" y="14112"/>
                <a:chExt cx="145" cy="144"/>
              </a:xfrm>
            </p:grpSpPr>
            <p:cxnSp>
              <p:nvCxnSpPr>
                <p:cNvPr id="6156" name="Google Shape;6156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57" name="Google Shape;6157;p16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58" name="Google Shape;6158;p16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159" name="Google Shape;6159;p16"/>
              <p:cNvGrpSpPr/>
              <p:nvPr/>
            </p:nvGrpSpPr>
            <p:grpSpPr>
              <a:xfrm>
                <a:off x="5613" y="8217"/>
                <a:ext cx="170" cy="168"/>
                <a:chOff x="2520" y="14112"/>
                <a:chExt cx="145" cy="144"/>
              </a:xfrm>
            </p:grpSpPr>
            <p:cxnSp>
              <p:nvCxnSpPr>
                <p:cNvPr id="6160" name="Google Shape;6160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61" name="Google Shape;6161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62" name="Google Shape;6162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6163" name="Google Shape;6163;p16"/>
              <p:cNvCxnSpPr/>
              <p:nvPr/>
            </p:nvCxnSpPr>
            <p:spPr>
              <a:xfrm>
                <a:off x="10412" y="7382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64" name="Google Shape;6164;p16"/>
              <p:cNvCxnSpPr/>
              <p:nvPr/>
            </p:nvCxnSpPr>
            <p:spPr>
              <a:xfrm>
                <a:off x="10412" y="7712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65" name="Google Shape;6165;p16"/>
              <p:cNvCxnSpPr/>
              <p:nvPr/>
            </p:nvCxnSpPr>
            <p:spPr>
              <a:xfrm>
                <a:off x="10412" y="8047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66" name="Google Shape;6166;p16"/>
              <p:cNvCxnSpPr/>
              <p:nvPr/>
            </p:nvCxnSpPr>
            <p:spPr>
              <a:xfrm>
                <a:off x="10412" y="8385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67" name="Google Shape;6167;p16"/>
              <p:cNvCxnSpPr/>
              <p:nvPr/>
            </p:nvCxnSpPr>
            <p:spPr>
              <a:xfrm>
                <a:off x="2160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68" name="Google Shape;6168;p16"/>
              <p:cNvCxnSpPr/>
              <p:nvPr/>
            </p:nvCxnSpPr>
            <p:spPr>
              <a:xfrm>
                <a:off x="2160" y="8824"/>
                <a:ext cx="806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69" name="Google Shape;6169;p16"/>
              <p:cNvCxnSpPr/>
              <p:nvPr/>
            </p:nvCxnSpPr>
            <p:spPr>
              <a:xfrm>
                <a:off x="1022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70" name="Google Shape;6170;p16"/>
              <p:cNvCxnSpPr/>
              <p:nvPr/>
            </p:nvCxnSpPr>
            <p:spPr>
              <a:xfrm>
                <a:off x="2497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71" name="Google Shape;6171;p16"/>
              <p:cNvCxnSpPr/>
              <p:nvPr/>
            </p:nvCxnSpPr>
            <p:spPr>
              <a:xfrm>
                <a:off x="283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72" name="Google Shape;6172;p16"/>
              <p:cNvCxnSpPr/>
              <p:nvPr/>
            </p:nvCxnSpPr>
            <p:spPr>
              <a:xfrm>
                <a:off x="317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73" name="Google Shape;6173;p16"/>
              <p:cNvCxnSpPr/>
              <p:nvPr/>
            </p:nvCxnSpPr>
            <p:spPr>
              <a:xfrm>
                <a:off x="3508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74" name="Google Shape;6174;p16"/>
              <p:cNvCxnSpPr/>
              <p:nvPr/>
            </p:nvCxnSpPr>
            <p:spPr>
              <a:xfrm>
                <a:off x="384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75" name="Google Shape;6175;p16"/>
              <p:cNvCxnSpPr/>
              <p:nvPr/>
            </p:nvCxnSpPr>
            <p:spPr>
              <a:xfrm>
                <a:off x="418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76" name="Google Shape;6176;p16"/>
              <p:cNvCxnSpPr/>
              <p:nvPr/>
            </p:nvCxnSpPr>
            <p:spPr>
              <a:xfrm>
                <a:off x="4518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77" name="Google Shape;6177;p16"/>
              <p:cNvCxnSpPr/>
              <p:nvPr/>
            </p:nvCxnSpPr>
            <p:spPr>
              <a:xfrm>
                <a:off x="4855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78" name="Google Shape;6178;p16"/>
              <p:cNvCxnSpPr/>
              <p:nvPr/>
            </p:nvCxnSpPr>
            <p:spPr>
              <a:xfrm>
                <a:off x="519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79" name="Google Shape;6179;p16"/>
              <p:cNvCxnSpPr/>
              <p:nvPr/>
            </p:nvCxnSpPr>
            <p:spPr>
              <a:xfrm>
                <a:off x="5529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80" name="Google Shape;6180;p16"/>
              <p:cNvCxnSpPr/>
              <p:nvPr/>
            </p:nvCxnSpPr>
            <p:spPr>
              <a:xfrm>
                <a:off x="5866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81" name="Google Shape;6181;p16"/>
              <p:cNvCxnSpPr/>
              <p:nvPr/>
            </p:nvCxnSpPr>
            <p:spPr>
              <a:xfrm>
                <a:off x="6203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82" name="Google Shape;6182;p16"/>
              <p:cNvCxnSpPr/>
              <p:nvPr/>
            </p:nvCxnSpPr>
            <p:spPr>
              <a:xfrm>
                <a:off x="6540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83" name="Google Shape;6183;p16"/>
              <p:cNvCxnSpPr/>
              <p:nvPr/>
            </p:nvCxnSpPr>
            <p:spPr>
              <a:xfrm>
                <a:off x="6877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84" name="Google Shape;6184;p16"/>
              <p:cNvCxnSpPr/>
              <p:nvPr/>
            </p:nvCxnSpPr>
            <p:spPr>
              <a:xfrm>
                <a:off x="721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85" name="Google Shape;6185;p16"/>
              <p:cNvCxnSpPr/>
              <p:nvPr/>
            </p:nvCxnSpPr>
            <p:spPr>
              <a:xfrm>
                <a:off x="755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86" name="Google Shape;6186;p16"/>
              <p:cNvCxnSpPr/>
              <p:nvPr/>
            </p:nvCxnSpPr>
            <p:spPr>
              <a:xfrm>
                <a:off x="7888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87" name="Google Shape;6187;p16"/>
              <p:cNvCxnSpPr/>
              <p:nvPr/>
            </p:nvCxnSpPr>
            <p:spPr>
              <a:xfrm>
                <a:off x="822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88" name="Google Shape;6188;p16"/>
              <p:cNvCxnSpPr/>
              <p:nvPr/>
            </p:nvCxnSpPr>
            <p:spPr>
              <a:xfrm>
                <a:off x="856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89" name="Google Shape;6189;p16"/>
              <p:cNvCxnSpPr/>
              <p:nvPr/>
            </p:nvCxnSpPr>
            <p:spPr>
              <a:xfrm>
                <a:off x="8898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90" name="Google Shape;6190;p16"/>
              <p:cNvCxnSpPr/>
              <p:nvPr/>
            </p:nvCxnSpPr>
            <p:spPr>
              <a:xfrm>
                <a:off x="923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91" name="Google Shape;6191;p16"/>
              <p:cNvCxnSpPr/>
              <p:nvPr/>
            </p:nvCxnSpPr>
            <p:spPr>
              <a:xfrm>
                <a:off x="957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92" name="Google Shape;6192;p16"/>
              <p:cNvCxnSpPr/>
              <p:nvPr/>
            </p:nvCxnSpPr>
            <p:spPr>
              <a:xfrm>
                <a:off x="9909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6193" name="Google Shape;6193;p16"/>
              <p:cNvGrpSpPr/>
              <p:nvPr/>
            </p:nvGrpSpPr>
            <p:grpSpPr>
              <a:xfrm rot="10800000" flipH="1">
                <a:off x="2581" y="8828"/>
                <a:ext cx="170" cy="180"/>
                <a:chOff x="2520" y="14108"/>
                <a:chExt cx="145" cy="145"/>
              </a:xfrm>
            </p:grpSpPr>
            <p:cxnSp>
              <p:nvCxnSpPr>
                <p:cNvPr id="6194" name="Google Shape;6194;p16"/>
                <p:cNvCxnSpPr/>
                <p:nvPr/>
              </p:nvCxnSpPr>
              <p:spPr>
                <a:xfrm>
                  <a:off x="2592" y="14108"/>
                  <a:ext cx="0" cy="14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95" name="Google Shape;6195;p16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96" name="Google Shape;6196;p16"/>
                <p:cNvCxnSpPr/>
                <p:nvPr/>
              </p:nvCxnSpPr>
              <p:spPr>
                <a:xfrm>
                  <a:off x="2665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197" name="Google Shape;6197;p16"/>
              <p:cNvGrpSpPr/>
              <p:nvPr/>
            </p:nvGrpSpPr>
            <p:grpSpPr>
              <a:xfrm rot="10800000" flipH="1">
                <a:off x="2249" y="8825"/>
                <a:ext cx="164" cy="183"/>
                <a:chOff x="2524" y="14109"/>
                <a:chExt cx="140" cy="147"/>
              </a:xfrm>
            </p:grpSpPr>
            <p:cxnSp>
              <p:nvCxnSpPr>
                <p:cNvPr id="6198" name="Google Shape;6198;p16"/>
                <p:cNvCxnSpPr/>
                <p:nvPr/>
              </p:nvCxnSpPr>
              <p:spPr>
                <a:xfrm>
                  <a:off x="2594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199" name="Google Shape;6199;p16"/>
                <p:cNvCxnSpPr/>
                <p:nvPr/>
              </p:nvCxnSpPr>
              <p:spPr>
                <a:xfrm>
                  <a:off x="252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00" name="Google Shape;6200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201" name="Google Shape;6201;p16"/>
              <p:cNvGrpSpPr/>
              <p:nvPr/>
            </p:nvGrpSpPr>
            <p:grpSpPr>
              <a:xfrm rot="10800000" flipH="1">
                <a:off x="2921" y="8825"/>
                <a:ext cx="169" cy="183"/>
                <a:chOff x="2521" y="14109"/>
                <a:chExt cx="144" cy="147"/>
              </a:xfrm>
            </p:grpSpPr>
            <p:cxnSp>
              <p:nvCxnSpPr>
                <p:cNvPr id="6202" name="Google Shape;6202;p16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03" name="Google Shape;6203;p16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04" name="Google Shape;6204;p16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205" name="Google Shape;6205;p16"/>
              <p:cNvGrpSpPr/>
              <p:nvPr/>
            </p:nvGrpSpPr>
            <p:grpSpPr>
              <a:xfrm rot="10800000" flipH="1">
                <a:off x="3256" y="8825"/>
                <a:ext cx="170" cy="183"/>
                <a:chOff x="2520" y="14109"/>
                <a:chExt cx="145" cy="147"/>
              </a:xfrm>
            </p:grpSpPr>
            <p:cxnSp>
              <p:nvCxnSpPr>
                <p:cNvPr id="6206" name="Google Shape;6206;p16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07" name="Google Shape;6207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08" name="Google Shape;6208;p16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209" name="Google Shape;6209;p16"/>
              <p:cNvGrpSpPr/>
              <p:nvPr/>
            </p:nvGrpSpPr>
            <p:grpSpPr>
              <a:xfrm rot="10800000" flipH="1">
                <a:off x="3590" y="8825"/>
                <a:ext cx="168" cy="183"/>
                <a:chOff x="2521" y="14109"/>
                <a:chExt cx="143" cy="147"/>
              </a:xfrm>
            </p:grpSpPr>
            <p:cxnSp>
              <p:nvCxnSpPr>
                <p:cNvPr id="6210" name="Google Shape;6210;p16"/>
                <p:cNvCxnSpPr/>
                <p:nvPr/>
              </p:nvCxnSpPr>
              <p:spPr>
                <a:xfrm>
                  <a:off x="2594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11" name="Google Shape;6211;p16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12" name="Google Shape;6212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213" name="Google Shape;6213;p16"/>
              <p:cNvGrpSpPr/>
              <p:nvPr/>
            </p:nvGrpSpPr>
            <p:grpSpPr>
              <a:xfrm rot="10800000" flipH="1">
                <a:off x="6960" y="8825"/>
                <a:ext cx="170" cy="183"/>
                <a:chOff x="2519" y="14109"/>
                <a:chExt cx="145" cy="147"/>
              </a:xfrm>
            </p:grpSpPr>
            <p:cxnSp>
              <p:nvCxnSpPr>
                <p:cNvPr id="6214" name="Google Shape;6214;p16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15" name="Google Shape;6215;p16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16" name="Google Shape;6216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217" name="Google Shape;6217;p16"/>
              <p:cNvGrpSpPr/>
              <p:nvPr/>
            </p:nvGrpSpPr>
            <p:grpSpPr>
              <a:xfrm rot="10800000" flipH="1">
                <a:off x="6625" y="8825"/>
                <a:ext cx="168" cy="183"/>
                <a:chOff x="2521" y="14109"/>
                <a:chExt cx="143" cy="147"/>
              </a:xfrm>
            </p:grpSpPr>
            <p:cxnSp>
              <p:nvCxnSpPr>
                <p:cNvPr id="6218" name="Google Shape;6218;p16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19" name="Google Shape;6219;p16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20" name="Google Shape;6220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221" name="Google Shape;6221;p16"/>
              <p:cNvGrpSpPr/>
              <p:nvPr/>
            </p:nvGrpSpPr>
            <p:grpSpPr>
              <a:xfrm rot="10800000" flipH="1">
                <a:off x="6288" y="8825"/>
                <a:ext cx="167" cy="183"/>
                <a:chOff x="2521" y="14109"/>
                <a:chExt cx="142" cy="147"/>
              </a:xfrm>
            </p:grpSpPr>
            <p:cxnSp>
              <p:nvCxnSpPr>
                <p:cNvPr id="6222" name="Google Shape;6222;p16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23" name="Google Shape;6223;p16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24" name="Google Shape;6224;p16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225" name="Google Shape;6225;p16"/>
              <p:cNvGrpSpPr/>
              <p:nvPr/>
            </p:nvGrpSpPr>
            <p:grpSpPr>
              <a:xfrm rot="10800000" flipH="1">
                <a:off x="5950" y="8828"/>
                <a:ext cx="170" cy="180"/>
                <a:chOff x="2520" y="14108"/>
                <a:chExt cx="145" cy="145"/>
              </a:xfrm>
            </p:grpSpPr>
            <p:cxnSp>
              <p:nvCxnSpPr>
                <p:cNvPr id="6226" name="Google Shape;6226;p16"/>
                <p:cNvCxnSpPr/>
                <p:nvPr/>
              </p:nvCxnSpPr>
              <p:spPr>
                <a:xfrm>
                  <a:off x="2593" y="14108"/>
                  <a:ext cx="0" cy="14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27" name="Google Shape;6227;p16"/>
                <p:cNvCxnSpPr/>
                <p:nvPr/>
              </p:nvCxnSpPr>
              <p:spPr>
                <a:xfrm>
                  <a:off x="2520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28" name="Google Shape;6228;p16"/>
                <p:cNvCxnSpPr/>
                <p:nvPr/>
              </p:nvCxnSpPr>
              <p:spPr>
                <a:xfrm>
                  <a:off x="2665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229" name="Google Shape;6229;p16"/>
              <p:cNvGrpSpPr/>
              <p:nvPr/>
            </p:nvGrpSpPr>
            <p:grpSpPr>
              <a:xfrm rot="10800000" flipH="1">
                <a:off x="5613" y="8825"/>
                <a:ext cx="170" cy="183"/>
                <a:chOff x="2520" y="14109"/>
                <a:chExt cx="145" cy="147"/>
              </a:xfrm>
            </p:grpSpPr>
            <p:cxnSp>
              <p:nvCxnSpPr>
                <p:cNvPr id="6230" name="Google Shape;6230;p16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31" name="Google Shape;6231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32" name="Google Shape;6232;p16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233" name="Google Shape;6233;p16"/>
              <p:cNvGrpSpPr/>
              <p:nvPr/>
            </p:nvGrpSpPr>
            <p:grpSpPr>
              <a:xfrm rot="10800000" flipH="1">
                <a:off x="5275" y="8828"/>
                <a:ext cx="170" cy="180"/>
                <a:chOff x="2519" y="14108"/>
                <a:chExt cx="145" cy="145"/>
              </a:xfrm>
            </p:grpSpPr>
            <p:cxnSp>
              <p:nvCxnSpPr>
                <p:cNvPr id="6234" name="Google Shape;6234;p16"/>
                <p:cNvCxnSpPr/>
                <p:nvPr/>
              </p:nvCxnSpPr>
              <p:spPr>
                <a:xfrm>
                  <a:off x="2592" y="14108"/>
                  <a:ext cx="0" cy="14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35" name="Google Shape;6235;p16"/>
                <p:cNvCxnSpPr/>
                <p:nvPr/>
              </p:nvCxnSpPr>
              <p:spPr>
                <a:xfrm>
                  <a:off x="2519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36" name="Google Shape;6236;p16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237" name="Google Shape;6237;p16"/>
              <p:cNvGrpSpPr/>
              <p:nvPr/>
            </p:nvGrpSpPr>
            <p:grpSpPr>
              <a:xfrm rot="10800000" flipH="1">
                <a:off x="4940" y="8825"/>
                <a:ext cx="170" cy="183"/>
                <a:chOff x="2520" y="14109"/>
                <a:chExt cx="145" cy="147"/>
              </a:xfrm>
            </p:grpSpPr>
            <p:cxnSp>
              <p:nvCxnSpPr>
                <p:cNvPr id="6238" name="Google Shape;6238;p16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39" name="Google Shape;6239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40" name="Google Shape;6240;p16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241" name="Google Shape;6241;p16"/>
              <p:cNvGrpSpPr/>
              <p:nvPr/>
            </p:nvGrpSpPr>
            <p:grpSpPr>
              <a:xfrm rot="10800000" flipH="1">
                <a:off x="4603" y="8825"/>
                <a:ext cx="170" cy="183"/>
                <a:chOff x="2520" y="14109"/>
                <a:chExt cx="145" cy="147"/>
              </a:xfrm>
            </p:grpSpPr>
            <p:cxnSp>
              <p:nvCxnSpPr>
                <p:cNvPr id="6242" name="Google Shape;6242;p16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43" name="Google Shape;6243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44" name="Google Shape;6244;p16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245" name="Google Shape;6245;p16"/>
              <p:cNvGrpSpPr/>
              <p:nvPr/>
            </p:nvGrpSpPr>
            <p:grpSpPr>
              <a:xfrm rot="10800000" flipH="1">
                <a:off x="4265" y="8825"/>
                <a:ext cx="170" cy="183"/>
                <a:chOff x="2520" y="14109"/>
                <a:chExt cx="145" cy="147"/>
              </a:xfrm>
            </p:grpSpPr>
            <p:cxnSp>
              <p:nvCxnSpPr>
                <p:cNvPr id="6246" name="Google Shape;6246;p16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47" name="Google Shape;6247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48" name="Google Shape;6248;p16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249" name="Google Shape;6249;p16"/>
              <p:cNvGrpSpPr/>
              <p:nvPr/>
            </p:nvGrpSpPr>
            <p:grpSpPr>
              <a:xfrm rot="10800000" flipH="1">
                <a:off x="3930" y="8825"/>
                <a:ext cx="168" cy="183"/>
                <a:chOff x="2521" y="14109"/>
                <a:chExt cx="143" cy="147"/>
              </a:xfrm>
            </p:grpSpPr>
            <p:cxnSp>
              <p:nvCxnSpPr>
                <p:cNvPr id="6250" name="Google Shape;6250;p16"/>
                <p:cNvCxnSpPr/>
                <p:nvPr/>
              </p:nvCxnSpPr>
              <p:spPr>
                <a:xfrm>
                  <a:off x="2594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51" name="Google Shape;6251;p16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52" name="Google Shape;6252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253" name="Google Shape;6253;p16"/>
              <p:cNvGrpSpPr/>
              <p:nvPr/>
            </p:nvGrpSpPr>
            <p:grpSpPr>
              <a:xfrm rot="10800000" flipH="1">
                <a:off x="9992" y="8825"/>
                <a:ext cx="170" cy="183"/>
                <a:chOff x="2519" y="14109"/>
                <a:chExt cx="145" cy="147"/>
              </a:xfrm>
            </p:grpSpPr>
            <p:cxnSp>
              <p:nvCxnSpPr>
                <p:cNvPr id="6254" name="Google Shape;6254;p16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55" name="Google Shape;6255;p16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56" name="Google Shape;6256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257" name="Google Shape;6257;p16"/>
              <p:cNvGrpSpPr/>
              <p:nvPr/>
            </p:nvGrpSpPr>
            <p:grpSpPr>
              <a:xfrm rot="10800000" flipH="1">
                <a:off x="9655" y="8825"/>
                <a:ext cx="170" cy="183"/>
                <a:chOff x="2519" y="14109"/>
                <a:chExt cx="145" cy="147"/>
              </a:xfrm>
            </p:grpSpPr>
            <p:cxnSp>
              <p:nvCxnSpPr>
                <p:cNvPr id="6258" name="Google Shape;6258;p16"/>
                <p:cNvCxnSpPr/>
                <p:nvPr/>
              </p:nvCxnSpPr>
              <p:spPr>
                <a:xfrm>
                  <a:off x="2591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59" name="Google Shape;6259;p16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60" name="Google Shape;6260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261" name="Google Shape;6261;p16"/>
              <p:cNvGrpSpPr/>
              <p:nvPr/>
            </p:nvGrpSpPr>
            <p:grpSpPr>
              <a:xfrm rot="10800000" flipH="1">
                <a:off x="9318" y="8825"/>
                <a:ext cx="169" cy="183"/>
                <a:chOff x="2519" y="14109"/>
                <a:chExt cx="144" cy="147"/>
              </a:xfrm>
            </p:grpSpPr>
            <p:cxnSp>
              <p:nvCxnSpPr>
                <p:cNvPr id="6262" name="Google Shape;6262;p16"/>
                <p:cNvCxnSpPr/>
                <p:nvPr/>
              </p:nvCxnSpPr>
              <p:spPr>
                <a:xfrm>
                  <a:off x="2591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63" name="Google Shape;6263;p16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64" name="Google Shape;6264;p16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265" name="Google Shape;6265;p16"/>
              <p:cNvGrpSpPr/>
              <p:nvPr/>
            </p:nvGrpSpPr>
            <p:grpSpPr>
              <a:xfrm rot="10800000" flipH="1">
                <a:off x="8982" y="8825"/>
                <a:ext cx="168" cy="183"/>
                <a:chOff x="2520" y="14109"/>
                <a:chExt cx="143" cy="147"/>
              </a:xfrm>
            </p:grpSpPr>
            <p:cxnSp>
              <p:nvCxnSpPr>
                <p:cNvPr id="6266" name="Google Shape;6266;p16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67" name="Google Shape;6267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68" name="Google Shape;6268;p16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269" name="Google Shape;6269;p16"/>
              <p:cNvGrpSpPr/>
              <p:nvPr/>
            </p:nvGrpSpPr>
            <p:grpSpPr>
              <a:xfrm rot="10800000" flipH="1">
                <a:off x="8645" y="8825"/>
                <a:ext cx="168" cy="183"/>
                <a:chOff x="2520" y="14109"/>
                <a:chExt cx="143" cy="147"/>
              </a:xfrm>
            </p:grpSpPr>
            <p:cxnSp>
              <p:nvCxnSpPr>
                <p:cNvPr id="6270" name="Google Shape;6270;p16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71" name="Google Shape;6271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72" name="Google Shape;6272;p16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273" name="Google Shape;6273;p16"/>
              <p:cNvGrpSpPr/>
              <p:nvPr/>
            </p:nvGrpSpPr>
            <p:grpSpPr>
              <a:xfrm rot="10800000" flipH="1">
                <a:off x="8308" y="8825"/>
                <a:ext cx="169" cy="183"/>
                <a:chOff x="2520" y="14109"/>
                <a:chExt cx="144" cy="147"/>
              </a:xfrm>
            </p:grpSpPr>
            <p:cxnSp>
              <p:nvCxnSpPr>
                <p:cNvPr id="6274" name="Google Shape;6274;p16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75" name="Google Shape;6275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76" name="Google Shape;6276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277" name="Google Shape;6277;p16"/>
              <p:cNvGrpSpPr/>
              <p:nvPr/>
            </p:nvGrpSpPr>
            <p:grpSpPr>
              <a:xfrm rot="10800000" flipH="1">
                <a:off x="7970" y="8828"/>
                <a:ext cx="170" cy="180"/>
                <a:chOff x="2519" y="14108"/>
                <a:chExt cx="145" cy="145"/>
              </a:xfrm>
            </p:grpSpPr>
            <p:cxnSp>
              <p:nvCxnSpPr>
                <p:cNvPr id="6278" name="Google Shape;6278;p16"/>
                <p:cNvCxnSpPr/>
                <p:nvPr/>
              </p:nvCxnSpPr>
              <p:spPr>
                <a:xfrm>
                  <a:off x="2592" y="14108"/>
                  <a:ext cx="0" cy="14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79" name="Google Shape;6279;p16"/>
                <p:cNvCxnSpPr/>
                <p:nvPr/>
              </p:nvCxnSpPr>
              <p:spPr>
                <a:xfrm>
                  <a:off x="2519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80" name="Google Shape;6280;p16"/>
                <p:cNvCxnSpPr/>
                <p:nvPr/>
              </p:nvCxnSpPr>
              <p:spPr>
                <a:xfrm>
                  <a:off x="2664" y="14181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281" name="Google Shape;6281;p16"/>
              <p:cNvGrpSpPr/>
              <p:nvPr/>
            </p:nvGrpSpPr>
            <p:grpSpPr>
              <a:xfrm rot="10800000" flipH="1">
                <a:off x="7633" y="8825"/>
                <a:ext cx="170" cy="183"/>
                <a:chOff x="2519" y="14109"/>
                <a:chExt cx="145" cy="147"/>
              </a:xfrm>
            </p:grpSpPr>
            <p:cxnSp>
              <p:nvCxnSpPr>
                <p:cNvPr id="6282" name="Google Shape;6282;p16"/>
                <p:cNvCxnSpPr/>
                <p:nvPr/>
              </p:nvCxnSpPr>
              <p:spPr>
                <a:xfrm>
                  <a:off x="2591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83" name="Google Shape;6283;p16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84" name="Google Shape;6284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285" name="Google Shape;6285;p16"/>
              <p:cNvGrpSpPr/>
              <p:nvPr/>
            </p:nvGrpSpPr>
            <p:grpSpPr>
              <a:xfrm rot="10800000" flipH="1">
                <a:off x="7298" y="8825"/>
                <a:ext cx="169" cy="183"/>
                <a:chOff x="2520" y="14109"/>
                <a:chExt cx="144" cy="147"/>
              </a:xfrm>
            </p:grpSpPr>
            <p:cxnSp>
              <p:nvCxnSpPr>
                <p:cNvPr id="6286" name="Google Shape;6286;p16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87" name="Google Shape;6287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288" name="Google Shape;6288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6289" name="Google Shape;6289;p16"/>
            <p:cNvSpPr txBox="1"/>
            <p:nvPr/>
          </p:nvSpPr>
          <p:spPr>
            <a:xfrm>
              <a:off x="1076" y="7840"/>
              <a:ext cx="1332" cy="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Remarques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290" name="Google Shape;6290;p16"/>
            <p:cNvCxnSpPr/>
            <p:nvPr/>
          </p:nvCxnSpPr>
          <p:spPr>
            <a:xfrm rot="10800000" flipH="1">
              <a:off x="6803" y="6878"/>
              <a:ext cx="684" cy="12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91" name="Google Shape;6291;p16"/>
            <p:cNvCxnSpPr/>
            <p:nvPr/>
          </p:nvCxnSpPr>
          <p:spPr>
            <a:xfrm>
              <a:off x="4781" y="6548"/>
              <a:ext cx="0" cy="686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92" name="Google Shape;6292;p16"/>
            <p:cNvCxnSpPr/>
            <p:nvPr/>
          </p:nvCxnSpPr>
          <p:spPr>
            <a:xfrm>
              <a:off x="3423" y="6575"/>
              <a:ext cx="1368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93" name="Google Shape;6293;p16"/>
            <p:cNvCxnSpPr/>
            <p:nvPr/>
          </p:nvCxnSpPr>
          <p:spPr>
            <a:xfrm rot="10800000" flipH="1">
              <a:off x="5122" y="6897"/>
              <a:ext cx="1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94" name="Google Shape;6294;p16"/>
            <p:cNvCxnSpPr/>
            <p:nvPr/>
          </p:nvCxnSpPr>
          <p:spPr>
            <a:xfrm>
              <a:off x="4781" y="7225"/>
              <a:ext cx="344" cy="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95" name="Google Shape;6295;p16"/>
            <p:cNvCxnSpPr/>
            <p:nvPr/>
          </p:nvCxnSpPr>
          <p:spPr>
            <a:xfrm>
              <a:off x="5807" y="6890"/>
              <a:ext cx="342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96" name="Google Shape;6296;p16"/>
            <p:cNvCxnSpPr/>
            <p:nvPr/>
          </p:nvCxnSpPr>
          <p:spPr>
            <a:xfrm>
              <a:off x="9512" y="6548"/>
              <a:ext cx="0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97" name="Google Shape;6297;p16"/>
            <p:cNvCxnSpPr/>
            <p:nvPr/>
          </p:nvCxnSpPr>
          <p:spPr>
            <a:xfrm>
              <a:off x="2427" y="7234"/>
              <a:ext cx="337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98" name="Google Shape;6298;p16"/>
            <p:cNvCxnSpPr/>
            <p:nvPr/>
          </p:nvCxnSpPr>
          <p:spPr>
            <a:xfrm rot="10800000">
              <a:off x="7487" y="6572"/>
              <a:ext cx="0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99" name="Google Shape;6299;p16"/>
            <p:cNvCxnSpPr/>
            <p:nvPr/>
          </p:nvCxnSpPr>
          <p:spPr>
            <a:xfrm rot="10800000" flipH="1">
              <a:off x="7460" y="6548"/>
              <a:ext cx="2052" cy="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6300" name="Google Shape;6300;p16"/>
          <p:cNvCxnSpPr/>
          <p:nvPr/>
        </p:nvCxnSpPr>
        <p:spPr>
          <a:xfrm rot="10800000" flipH="1">
            <a:off x="3468687" y="3717925"/>
            <a:ext cx="1587" cy="21431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01" name="Google Shape;6301;p16"/>
          <p:cNvCxnSpPr/>
          <p:nvPr/>
        </p:nvCxnSpPr>
        <p:spPr>
          <a:xfrm>
            <a:off x="3252787" y="3717925"/>
            <a:ext cx="217487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02" name="Google Shape;6302;p16"/>
          <p:cNvCxnSpPr/>
          <p:nvPr/>
        </p:nvCxnSpPr>
        <p:spPr>
          <a:xfrm rot="10800000">
            <a:off x="3903662" y="3717925"/>
            <a:ext cx="0" cy="21431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03" name="Google Shape;6303;p16"/>
          <p:cNvCxnSpPr/>
          <p:nvPr/>
        </p:nvCxnSpPr>
        <p:spPr>
          <a:xfrm rot="10800000">
            <a:off x="4319587" y="3717925"/>
            <a:ext cx="0" cy="21431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04" name="Google Shape;6304;p16"/>
          <p:cNvCxnSpPr/>
          <p:nvPr/>
        </p:nvCxnSpPr>
        <p:spPr>
          <a:xfrm rot="10800000" flipH="1">
            <a:off x="3894137" y="3927475"/>
            <a:ext cx="433387" cy="7937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05" name="Google Shape;6305;p16"/>
          <p:cNvCxnSpPr/>
          <p:nvPr/>
        </p:nvCxnSpPr>
        <p:spPr>
          <a:xfrm>
            <a:off x="3468687" y="3935412"/>
            <a:ext cx="219075" cy="476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06" name="Google Shape;6306;p16"/>
          <p:cNvCxnSpPr/>
          <p:nvPr/>
        </p:nvCxnSpPr>
        <p:spPr>
          <a:xfrm rot="10800000" flipH="1">
            <a:off x="3686175" y="3717925"/>
            <a:ext cx="1587" cy="21431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07" name="Google Shape;6307;p16"/>
          <p:cNvCxnSpPr/>
          <p:nvPr/>
        </p:nvCxnSpPr>
        <p:spPr>
          <a:xfrm rot="10800000" flipH="1">
            <a:off x="1757362" y="3711575"/>
            <a:ext cx="434975" cy="635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08" name="Google Shape;6308;p16"/>
          <p:cNvCxnSpPr/>
          <p:nvPr/>
        </p:nvCxnSpPr>
        <p:spPr>
          <a:xfrm rot="10800000" flipH="1">
            <a:off x="1757362" y="3717925"/>
            <a:ext cx="1587" cy="21431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09" name="Google Shape;6309;p16"/>
          <p:cNvCxnSpPr/>
          <p:nvPr/>
        </p:nvCxnSpPr>
        <p:spPr>
          <a:xfrm rot="10800000">
            <a:off x="2178050" y="3502025"/>
            <a:ext cx="0" cy="21272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10" name="Google Shape;6310;p16"/>
          <p:cNvCxnSpPr/>
          <p:nvPr/>
        </p:nvCxnSpPr>
        <p:spPr>
          <a:xfrm>
            <a:off x="6046787" y="3719512"/>
            <a:ext cx="64135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11" name="Google Shape;6311;p16"/>
          <p:cNvCxnSpPr/>
          <p:nvPr/>
        </p:nvCxnSpPr>
        <p:spPr>
          <a:xfrm>
            <a:off x="1550987" y="5969000"/>
            <a:ext cx="63976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312" name="Google Shape;6312;p16"/>
          <p:cNvGrpSpPr/>
          <p:nvPr/>
        </p:nvGrpSpPr>
        <p:grpSpPr>
          <a:xfrm>
            <a:off x="647700" y="598487"/>
            <a:ext cx="6623050" cy="1938337"/>
            <a:chOff x="1019" y="1988"/>
            <a:chExt cx="10431" cy="3054"/>
          </a:xfrm>
        </p:grpSpPr>
        <p:grpSp>
          <p:nvGrpSpPr>
            <p:cNvPr id="6313" name="Google Shape;6313;p16"/>
            <p:cNvGrpSpPr/>
            <p:nvPr/>
          </p:nvGrpSpPr>
          <p:grpSpPr>
            <a:xfrm>
              <a:off x="2494" y="2433"/>
              <a:ext cx="8251" cy="430"/>
              <a:chOff x="2276" y="11377"/>
              <a:chExt cx="8251" cy="430"/>
            </a:xfrm>
          </p:grpSpPr>
          <p:sp>
            <p:nvSpPr>
              <p:cNvPr id="6314" name="Google Shape;6314;p16"/>
              <p:cNvSpPr txBox="1"/>
              <p:nvPr/>
            </p:nvSpPr>
            <p:spPr>
              <a:xfrm>
                <a:off x="9952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5" name="Google Shape;6315;p16"/>
              <p:cNvSpPr txBox="1"/>
              <p:nvPr/>
            </p:nvSpPr>
            <p:spPr>
              <a:xfrm>
                <a:off x="9614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6" name="Google Shape;6316;p16"/>
              <p:cNvSpPr txBox="1"/>
              <p:nvPr/>
            </p:nvSpPr>
            <p:spPr>
              <a:xfrm>
                <a:off x="9279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7" name="Google Shape;6317;p16"/>
              <p:cNvSpPr txBox="1"/>
              <p:nvPr/>
            </p:nvSpPr>
            <p:spPr>
              <a:xfrm>
                <a:off x="8942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8" name="Google Shape;6318;p16"/>
              <p:cNvSpPr txBox="1"/>
              <p:nvPr/>
            </p:nvSpPr>
            <p:spPr>
              <a:xfrm>
                <a:off x="8607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9" name="Google Shape;6319;p16"/>
              <p:cNvSpPr txBox="1"/>
              <p:nvPr/>
            </p:nvSpPr>
            <p:spPr>
              <a:xfrm>
                <a:off x="8269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0" name="Google Shape;6320;p16"/>
              <p:cNvSpPr txBox="1"/>
              <p:nvPr/>
            </p:nvSpPr>
            <p:spPr>
              <a:xfrm>
                <a:off x="793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1" name="Google Shape;6321;p16"/>
              <p:cNvSpPr txBox="1"/>
              <p:nvPr/>
            </p:nvSpPr>
            <p:spPr>
              <a:xfrm>
                <a:off x="7599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2" name="Google Shape;6322;p16"/>
              <p:cNvSpPr txBox="1"/>
              <p:nvPr/>
            </p:nvSpPr>
            <p:spPr>
              <a:xfrm>
                <a:off x="726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3" name="Google Shape;6323;p16"/>
              <p:cNvSpPr txBox="1"/>
              <p:nvPr/>
            </p:nvSpPr>
            <p:spPr>
              <a:xfrm>
                <a:off x="6924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4" name="Google Shape;6324;p16"/>
              <p:cNvSpPr txBox="1"/>
              <p:nvPr/>
            </p:nvSpPr>
            <p:spPr>
              <a:xfrm>
                <a:off x="6589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5" name="Google Shape;6325;p16"/>
              <p:cNvSpPr txBox="1"/>
              <p:nvPr/>
            </p:nvSpPr>
            <p:spPr>
              <a:xfrm>
                <a:off x="6254" y="11377"/>
                <a:ext cx="578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6" name="Google Shape;6326;p16"/>
              <p:cNvSpPr txBox="1"/>
              <p:nvPr/>
            </p:nvSpPr>
            <p:spPr>
              <a:xfrm>
                <a:off x="5916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7" name="Google Shape;6327;p16"/>
              <p:cNvSpPr txBox="1"/>
              <p:nvPr/>
            </p:nvSpPr>
            <p:spPr>
              <a:xfrm>
                <a:off x="5579" y="11377"/>
                <a:ext cx="58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8" name="Google Shape;6328;p16"/>
              <p:cNvSpPr txBox="1"/>
              <p:nvPr/>
            </p:nvSpPr>
            <p:spPr>
              <a:xfrm>
                <a:off x="5244" y="11377"/>
                <a:ext cx="57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9" name="Google Shape;6329;p16"/>
              <p:cNvSpPr txBox="1"/>
              <p:nvPr/>
            </p:nvSpPr>
            <p:spPr>
              <a:xfrm>
                <a:off x="429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0" name="Google Shape;6330;p16"/>
              <p:cNvSpPr txBox="1"/>
              <p:nvPr/>
            </p:nvSpPr>
            <p:spPr>
              <a:xfrm>
                <a:off x="396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1" name="Google Shape;6331;p16"/>
              <p:cNvSpPr txBox="1"/>
              <p:nvPr/>
            </p:nvSpPr>
            <p:spPr>
              <a:xfrm>
                <a:off x="2276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2" name="Google Shape;6332;p16"/>
              <p:cNvSpPr txBox="1"/>
              <p:nvPr/>
            </p:nvSpPr>
            <p:spPr>
              <a:xfrm>
                <a:off x="261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3" name="Google Shape;6333;p16"/>
              <p:cNvSpPr txBox="1"/>
              <p:nvPr/>
            </p:nvSpPr>
            <p:spPr>
              <a:xfrm>
                <a:off x="2951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4" name="Google Shape;6334;p16"/>
              <p:cNvSpPr txBox="1"/>
              <p:nvPr/>
            </p:nvSpPr>
            <p:spPr>
              <a:xfrm>
                <a:off x="3626" y="11377"/>
                <a:ext cx="433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5" name="Google Shape;6335;p16"/>
              <p:cNvSpPr txBox="1"/>
              <p:nvPr/>
            </p:nvSpPr>
            <p:spPr>
              <a:xfrm>
                <a:off x="3286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6" name="Google Shape;6336;p16"/>
              <p:cNvSpPr txBox="1"/>
              <p:nvPr/>
            </p:nvSpPr>
            <p:spPr>
              <a:xfrm>
                <a:off x="4634" y="11377"/>
                <a:ext cx="43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7" name="Google Shape;6337;p16"/>
              <p:cNvSpPr txBox="1"/>
              <p:nvPr/>
            </p:nvSpPr>
            <p:spPr>
              <a:xfrm>
                <a:off x="4969" y="11377"/>
                <a:ext cx="43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38" name="Google Shape;6338;p16"/>
            <p:cNvGrpSpPr/>
            <p:nvPr/>
          </p:nvGrpSpPr>
          <p:grpSpPr>
            <a:xfrm>
              <a:off x="1082" y="1988"/>
              <a:ext cx="10368" cy="2604"/>
              <a:chOff x="864" y="10800"/>
              <a:chExt cx="10368" cy="2604"/>
            </a:xfrm>
          </p:grpSpPr>
          <p:sp>
            <p:nvSpPr>
              <p:cNvPr id="6339" name="Google Shape;6339;p16"/>
              <p:cNvSpPr txBox="1"/>
              <p:nvPr/>
            </p:nvSpPr>
            <p:spPr>
              <a:xfrm>
                <a:off x="10224" y="10800"/>
                <a:ext cx="1008" cy="5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total des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heures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0" name="Google Shape;6340;p16"/>
              <p:cNvSpPr txBox="1"/>
              <p:nvPr/>
            </p:nvSpPr>
            <p:spPr>
              <a:xfrm>
                <a:off x="1584" y="12971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1" name="Google Shape;6341;p16"/>
              <p:cNvSpPr txBox="1"/>
              <p:nvPr/>
            </p:nvSpPr>
            <p:spPr>
              <a:xfrm>
                <a:off x="1296" y="11590"/>
                <a:ext cx="863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repos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2" name="Google Shape;6342;p16"/>
              <p:cNvSpPr txBox="1"/>
              <p:nvPr/>
            </p:nvSpPr>
            <p:spPr>
              <a:xfrm>
                <a:off x="864" y="11936"/>
                <a:ext cx="129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couchette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3" name="Google Shape;6343;p16"/>
              <p:cNvSpPr txBox="1"/>
              <p:nvPr/>
            </p:nvSpPr>
            <p:spPr>
              <a:xfrm>
                <a:off x="1009" y="12281"/>
                <a:ext cx="115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conduite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4" name="Google Shape;6344;p16"/>
              <p:cNvSpPr txBox="1"/>
              <p:nvPr/>
            </p:nvSpPr>
            <p:spPr>
              <a:xfrm>
                <a:off x="1151" y="12626"/>
                <a:ext cx="1008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5" name="Google Shape;6345;p16"/>
              <p:cNvSpPr txBox="1"/>
              <p:nvPr/>
            </p:nvSpPr>
            <p:spPr>
              <a:xfrm>
                <a:off x="1584" y="11243"/>
                <a:ext cx="86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46" name="Google Shape;6346;p16"/>
            <p:cNvGrpSpPr/>
            <p:nvPr/>
          </p:nvGrpSpPr>
          <p:grpSpPr>
            <a:xfrm>
              <a:off x="2494" y="4159"/>
              <a:ext cx="8251" cy="433"/>
              <a:chOff x="2276" y="11375"/>
              <a:chExt cx="8251" cy="433"/>
            </a:xfrm>
          </p:grpSpPr>
          <p:sp>
            <p:nvSpPr>
              <p:cNvPr id="6347" name="Google Shape;6347;p16"/>
              <p:cNvSpPr txBox="1"/>
              <p:nvPr/>
            </p:nvSpPr>
            <p:spPr>
              <a:xfrm>
                <a:off x="9952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8" name="Google Shape;6348;p16"/>
              <p:cNvSpPr txBox="1"/>
              <p:nvPr/>
            </p:nvSpPr>
            <p:spPr>
              <a:xfrm>
                <a:off x="9614" y="11375"/>
                <a:ext cx="578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9" name="Google Shape;6349;p16"/>
              <p:cNvSpPr txBox="1"/>
              <p:nvPr/>
            </p:nvSpPr>
            <p:spPr>
              <a:xfrm>
                <a:off x="9279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0" name="Google Shape;6350;p16"/>
              <p:cNvSpPr txBox="1"/>
              <p:nvPr/>
            </p:nvSpPr>
            <p:spPr>
              <a:xfrm>
                <a:off x="8942" y="11375"/>
                <a:ext cx="58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1" name="Google Shape;6351;p16"/>
              <p:cNvSpPr txBox="1"/>
              <p:nvPr/>
            </p:nvSpPr>
            <p:spPr>
              <a:xfrm>
                <a:off x="8607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2" name="Google Shape;6352;p16"/>
              <p:cNvSpPr txBox="1"/>
              <p:nvPr/>
            </p:nvSpPr>
            <p:spPr>
              <a:xfrm>
                <a:off x="8269" y="11375"/>
                <a:ext cx="578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3" name="Google Shape;6353;p16"/>
              <p:cNvSpPr txBox="1"/>
              <p:nvPr/>
            </p:nvSpPr>
            <p:spPr>
              <a:xfrm>
                <a:off x="7934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4" name="Google Shape;6354;p16"/>
              <p:cNvSpPr txBox="1"/>
              <p:nvPr/>
            </p:nvSpPr>
            <p:spPr>
              <a:xfrm>
                <a:off x="7599" y="11375"/>
                <a:ext cx="578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5" name="Google Shape;6355;p16"/>
              <p:cNvSpPr txBox="1"/>
              <p:nvPr/>
            </p:nvSpPr>
            <p:spPr>
              <a:xfrm>
                <a:off x="7264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6" name="Google Shape;6356;p16"/>
              <p:cNvSpPr txBox="1"/>
              <p:nvPr/>
            </p:nvSpPr>
            <p:spPr>
              <a:xfrm>
                <a:off x="6924" y="11375"/>
                <a:ext cx="58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7" name="Google Shape;6357;p16"/>
              <p:cNvSpPr txBox="1"/>
              <p:nvPr/>
            </p:nvSpPr>
            <p:spPr>
              <a:xfrm>
                <a:off x="6589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8" name="Google Shape;6358;p16"/>
              <p:cNvSpPr txBox="1"/>
              <p:nvPr/>
            </p:nvSpPr>
            <p:spPr>
              <a:xfrm>
                <a:off x="6254" y="11375"/>
                <a:ext cx="578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9" name="Google Shape;6359;p16"/>
              <p:cNvSpPr txBox="1"/>
              <p:nvPr/>
            </p:nvSpPr>
            <p:spPr>
              <a:xfrm>
                <a:off x="5916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0" name="Google Shape;6360;p16"/>
              <p:cNvSpPr txBox="1"/>
              <p:nvPr/>
            </p:nvSpPr>
            <p:spPr>
              <a:xfrm>
                <a:off x="5579" y="11375"/>
                <a:ext cx="58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1" name="Google Shape;6361;p16"/>
              <p:cNvSpPr txBox="1"/>
              <p:nvPr/>
            </p:nvSpPr>
            <p:spPr>
              <a:xfrm>
                <a:off x="5244" y="11375"/>
                <a:ext cx="57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2" name="Google Shape;6362;p16"/>
              <p:cNvSpPr txBox="1"/>
              <p:nvPr/>
            </p:nvSpPr>
            <p:spPr>
              <a:xfrm>
                <a:off x="4296" y="11375"/>
                <a:ext cx="433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3" name="Google Shape;6363;p16"/>
              <p:cNvSpPr txBox="1"/>
              <p:nvPr/>
            </p:nvSpPr>
            <p:spPr>
              <a:xfrm>
                <a:off x="3961" y="11375"/>
                <a:ext cx="43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4" name="Google Shape;6364;p16"/>
              <p:cNvSpPr txBox="1"/>
              <p:nvPr/>
            </p:nvSpPr>
            <p:spPr>
              <a:xfrm>
                <a:off x="2276" y="11375"/>
                <a:ext cx="43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5" name="Google Shape;6365;p16"/>
              <p:cNvSpPr txBox="1"/>
              <p:nvPr/>
            </p:nvSpPr>
            <p:spPr>
              <a:xfrm>
                <a:off x="2616" y="11375"/>
                <a:ext cx="433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6" name="Google Shape;6366;p16"/>
              <p:cNvSpPr txBox="1"/>
              <p:nvPr/>
            </p:nvSpPr>
            <p:spPr>
              <a:xfrm>
                <a:off x="2951" y="11375"/>
                <a:ext cx="43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7" name="Google Shape;6367;p16"/>
              <p:cNvSpPr txBox="1"/>
              <p:nvPr/>
            </p:nvSpPr>
            <p:spPr>
              <a:xfrm>
                <a:off x="3626" y="11375"/>
                <a:ext cx="433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8" name="Google Shape;6368;p16"/>
              <p:cNvSpPr txBox="1"/>
              <p:nvPr/>
            </p:nvSpPr>
            <p:spPr>
              <a:xfrm>
                <a:off x="3286" y="11375"/>
                <a:ext cx="43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9" name="Google Shape;6369;p16"/>
              <p:cNvSpPr txBox="1"/>
              <p:nvPr/>
            </p:nvSpPr>
            <p:spPr>
              <a:xfrm>
                <a:off x="4634" y="11375"/>
                <a:ext cx="430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0" name="Google Shape;6370;p16"/>
              <p:cNvSpPr txBox="1"/>
              <p:nvPr/>
            </p:nvSpPr>
            <p:spPr>
              <a:xfrm>
                <a:off x="4969" y="11375"/>
                <a:ext cx="435" cy="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71" name="Google Shape;6371;p16"/>
            <p:cNvGrpSpPr/>
            <p:nvPr/>
          </p:nvGrpSpPr>
          <p:grpSpPr>
            <a:xfrm>
              <a:off x="2378" y="2806"/>
              <a:ext cx="8927" cy="2146"/>
              <a:chOff x="2160" y="7038"/>
              <a:chExt cx="8927" cy="2146"/>
            </a:xfrm>
          </p:grpSpPr>
          <p:grpSp>
            <p:nvGrpSpPr>
              <p:cNvPr id="6372" name="Google Shape;6372;p16"/>
              <p:cNvGrpSpPr/>
              <p:nvPr/>
            </p:nvGrpSpPr>
            <p:grpSpPr>
              <a:xfrm>
                <a:off x="2161" y="7375"/>
                <a:ext cx="8084" cy="1011"/>
                <a:chOff x="2881" y="12091"/>
                <a:chExt cx="6910" cy="864"/>
              </a:xfrm>
            </p:grpSpPr>
            <p:cxnSp>
              <p:nvCxnSpPr>
                <p:cNvPr id="6373" name="Google Shape;6373;p16"/>
                <p:cNvCxnSpPr/>
                <p:nvPr/>
              </p:nvCxnSpPr>
              <p:spPr>
                <a:xfrm>
                  <a:off x="2881" y="12091"/>
                  <a:ext cx="6910" cy="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74" name="Google Shape;6374;p16"/>
                <p:cNvCxnSpPr/>
                <p:nvPr/>
              </p:nvCxnSpPr>
              <p:spPr>
                <a:xfrm>
                  <a:off x="2881" y="12382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75" name="Google Shape;6375;p16"/>
                <p:cNvCxnSpPr/>
                <p:nvPr/>
              </p:nvCxnSpPr>
              <p:spPr>
                <a:xfrm>
                  <a:off x="2881" y="12666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76" name="Google Shape;6376;p16"/>
                <p:cNvCxnSpPr/>
                <p:nvPr/>
              </p:nvCxnSpPr>
              <p:spPr>
                <a:xfrm>
                  <a:off x="2881" y="12955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377" name="Google Shape;6377;p16"/>
              <p:cNvGrpSpPr/>
              <p:nvPr/>
            </p:nvGrpSpPr>
            <p:grpSpPr>
              <a:xfrm>
                <a:off x="5276" y="8218"/>
                <a:ext cx="170" cy="168"/>
                <a:chOff x="2520" y="14113"/>
                <a:chExt cx="145" cy="144"/>
              </a:xfrm>
            </p:grpSpPr>
            <p:cxnSp>
              <p:nvCxnSpPr>
                <p:cNvPr id="6378" name="Google Shape;6378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79" name="Google Shape;6379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80" name="Google Shape;6380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381" name="Google Shape;6381;p16"/>
              <p:cNvGrpSpPr/>
              <p:nvPr/>
            </p:nvGrpSpPr>
            <p:grpSpPr>
              <a:xfrm>
                <a:off x="5949" y="8218"/>
                <a:ext cx="170" cy="168"/>
                <a:chOff x="2519" y="14113"/>
                <a:chExt cx="145" cy="144"/>
              </a:xfrm>
            </p:grpSpPr>
            <p:cxnSp>
              <p:nvCxnSpPr>
                <p:cNvPr id="6382" name="Google Shape;6382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83" name="Google Shape;6383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84" name="Google Shape;6384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385" name="Google Shape;6385;p16"/>
              <p:cNvGrpSpPr/>
              <p:nvPr/>
            </p:nvGrpSpPr>
            <p:grpSpPr>
              <a:xfrm>
                <a:off x="6624" y="8218"/>
                <a:ext cx="170" cy="168"/>
                <a:chOff x="2520" y="14113"/>
                <a:chExt cx="145" cy="144"/>
              </a:xfrm>
            </p:grpSpPr>
            <p:cxnSp>
              <p:nvCxnSpPr>
                <p:cNvPr id="6386" name="Google Shape;6386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87" name="Google Shape;6387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88" name="Google Shape;6388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389" name="Google Shape;6389;p16"/>
              <p:cNvGrpSpPr/>
              <p:nvPr/>
            </p:nvGrpSpPr>
            <p:grpSpPr>
              <a:xfrm>
                <a:off x="7299" y="8218"/>
                <a:ext cx="168" cy="168"/>
                <a:chOff x="2521" y="14113"/>
                <a:chExt cx="144" cy="144"/>
              </a:xfrm>
            </p:grpSpPr>
            <p:cxnSp>
              <p:nvCxnSpPr>
                <p:cNvPr id="6390" name="Google Shape;6390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91" name="Google Shape;6391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92" name="Google Shape;6392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393" name="Google Shape;6393;p16"/>
              <p:cNvGrpSpPr/>
              <p:nvPr/>
            </p:nvGrpSpPr>
            <p:grpSpPr>
              <a:xfrm>
                <a:off x="7972" y="8218"/>
                <a:ext cx="167" cy="168"/>
                <a:chOff x="2520" y="14113"/>
                <a:chExt cx="143" cy="144"/>
              </a:xfrm>
            </p:grpSpPr>
            <p:cxnSp>
              <p:nvCxnSpPr>
                <p:cNvPr id="6394" name="Google Shape;6394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95" name="Google Shape;6395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96" name="Google Shape;6396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397" name="Google Shape;6397;p16"/>
              <p:cNvGrpSpPr/>
              <p:nvPr/>
            </p:nvGrpSpPr>
            <p:grpSpPr>
              <a:xfrm>
                <a:off x="8647" y="8218"/>
                <a:ext cx="167" cy="168"/>
                <a:chOff x="2521" y="14113"/>
                <a:chExt cx="143" cy="144"/>
              </a:xfrm>
            </p:grpSpPr>
            <p:cxnSp>
              <p:nvCxnSpPr>
                <p:cNvPr id="6398" name="Google Shape;6398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399" name="Google Shape;6399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00" name="Google Shape;6400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01" name="Google Shape;6401;p16"/>
              <p:cNvGrpSpPr/>
              <p:nvPr/>
            </p:nvGrpSpPr>
            <p:grpSpPr>
              <a:xfrm>
                <a:off x="4941" y="8218"/>
                <a:ext cx="168" cy="168"/>
                <a:chOff x="2521" y="14113"/>
                <a:chExt cx="144" cy="144"/>
              </a:xfrm>
            </p:grpSpPr>
            <p:cxnSp>
              <p:nvCxnSpPr>
                <p:cNvPr id="6402" name="Google Shape;6402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03" name="Google Shape;6403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04" name="Google Shape;6404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05" name="Google Shape;6405;p16"/>
              <p:cNvGrpSpPr/>
              <p:nvPr/>
            </p:nvGrpSpPr>
            <p:grpSpPr>
              <a:xfrm>
                <a:off x="8309" y="8218"/>
                <a:ext cx="168" cy="168"/>
                <a:chOff x="2520" y="14113"/>
                <a:chExt cx="144" cy="144"/>
              </a:xfrm>
            </p:grpSpPr>
            <p:cxnSp>
              <p:nvCxnSpPr>
                <p:cNvPr id="6406" name="Google Shape;6406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07" name="Google Shape;6407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08" name="Google Shape;6408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09" name="Google Shape;6409;p16"/>
              <p:cNvGrpSpPr/>
              <p:nvPr/>
            </p:nvGrpSpPr>
            <p:grpSpPr>
              <a:xfrm>
                <a:off x="7634" y="8218"/>
                <a:ext cx="168" cy="168"/>
                <a:chOff x="2519" y="14113"/>
                <a:chExt cx="144" cy="144"/>
              </a:xfrm>
            </p:grpSpPr>
            <p:cxnSp>
              <p:nvCxnSpPr>
                <p:cNvPr id="6410" name="Google Shape;6410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11" name="Google Shape;6411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12" name="Google Shape;6412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13" name="Google Shape;6413;p16"/>
              <p:cNvGrpSpPr/>
              <p:nvPr/>
            </p:nvGrpSpPr>
            <p:grpSpPr>
              <a:xfrm>
                <a:off x="6962" y="8218"/>
                <a:ext cx="167" cy="168"/>
                <a:chOff x="2521" y="14113"/>
                <a:chExt cx="142" cy="144"/>
              </a:xfrm>
            </p:grpSpPr>
            <p:cxnSp>
              <p:nvCxnSpPr>
                <p:cNvPr id="6414" name="Google Shape;6414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15" name="Google Shape;6415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16" name="Google Shape;6416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17" name="Google Shape;6417;p16"/>
              <p:cNvGrpSpPr/>
              <p:nvPr/>
            </p:nvGrpSpPr>
            <p:grpSpPr>
              <a:xfrm>
                <a:off x="6287" y="8218"/>
                <a:ext cx="169" cy="168"/>
                <a:chOff x="2520" y="14113"/>
                <a:chExt cx="144" cy="144"/>
              </a:xfrm>
            </p:grpSpPr>
            <p:cxnSp>
              <p:nvCxnSpPr>
                <p:cNvPr id="6418" name="Google Shape;6418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19" name="Google Shape;6419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20" name="Google Shape;6420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21" name="Google Shape;6421;p16"/>
              <p:cNvGrpSpPr/>
              <p:nvPr/>
            </p:nvGrpSpPr>
            <p:grpSpPr>
              <a:xfrm>
                <a:off x="9319" y="8218"/>
                <a:ext cx="168" cy="168"/>
                <a:chOff x="2520" y="14113"/>
                <a:chExt cx="143" cy="144"/>
              </a:xfrm>
            </p:grpSpPr>
            <p:cxnSp>
              <p:nvCxnSpPr>
                <p:cNvPr id="6422" name="Google Shape;6422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23" name="Google Shape;6423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24" name="Google Shape;6424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25" name="Google Shape;6425;p16"/>
              <p:cNvGrpSpPr/>
              <p:nvPr/>
            </p:nvGrpSpPr>
            <p:grpSpPr>
              <a:xfrm>
                <a:off x="9992" y="8218"/>
                <a:ext cx="170" cy="168"/>
                <a:chOff x="2519" y="14113"/>
                <a:chExt cx="145" cy="144"/>
              </a:xfrm>
            </p:grpSpPr>
            <p:cxnSp>
              <p:nvCxnSpPr>
                <p:cNvPr id="6426" name="Google Shape;6426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27" name="Google Shape;6427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28" name="Google Shape;6428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29" name="Google Shape;6429;p16"/>
              <p:cNvGrpSpPr/>
              <p:nvPr/>
            </p:nvGrpSpPr>
            <p:grpSpPr>
              <a:xfrm>
                <a:off x="9655" y="8218"/>
                <a:ext cx="169" cy="168"/>
                <a:chOff x="2519" y="14113"/>
                <a:chExt cx="144" cy="144"/>
              </a:xfrm>
            </p:grpSpPr>
            <p:cxnSp>
              <p:nvCxnSpPr>
                <p:cNvPr id="6430" name="Google Shape;6430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31" name="Google Shape;6431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32" name="Google Shape;6432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33" name="Google Shape;6433;p16"/>
              <p:cNvGrpSpPr/>
              <p:nvPr/>
            </p:nvGrpSpPr>
            <p:grpSpPr>
              <a:xfrm>
                <a:off x="8982" y="8218"/>
                <a:ext cx="168" cy="168"/>
                <a:chOff x="2519" y="14113"/>
                <a:chExt cx="144" cy="144"/>
              </a:xfrm>
            </p:grpSpPr>
            <p:cxnSp>
              <p:nvCxnSpPr>
                <p:cNvPr id="6434" name="Google Shape;6434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35" name="Google Shape;6435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36" name="Google Shape;6436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37" name="Google Shape;6437;p16"/>
              <p:cNvGrpSpPr/>
              <p:nvPr/>
            </p:nvGrpSpPr>
            <p:grpSpPr>
              <a:xfrm>
                <a:off x="5276" y="7881"/>
                <a:ext cx="170" cy="168"/>
                <a:chOff x="2520" y="14113"/>
                <a:chExt cx="145" cy="144"/>
              </a:xfrm>
            </p:grpSpPr>
            <p:cxnSp>
              <p:nvCxnSpPr>
                <p:cNvPr id="6438" name="Google Shape;6438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39" name="Google Shape;6439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40" name="Google Shape;6440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41" name="Google Shape;6441;p16"/>
              <p:cNvGrpSpPr/>
              <p:nvPr/>
            </p:nvGrpSpPr>
            <p:grpSpPr>
              <a:xfrm>
                <a:off x="5949" y="7881"/>
                <a:ext cx="170" cy="168"/>
                <a:chOff x="2519" y="14113"/>
                <a:chExt cx="145" cy="144"/>
              </a:xfrm>
            </p:grpSpPr>
            <p:cxnSp>
              <p:nvCxnSpPr>
                <p:cNvPr id="6442" name="Google Shape;6442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43" name="Google Shape;6443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44" name="Google Shape;6444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45" name="Google Shape;6445;p16"/>
              <p:cNvGrpSpPr/>
              <p:nvPr/>
            </p:nvGrpSpPr>
            <p:grpSpPr>
              <a:xfrm>
                <a:off x="6624" y="7881"/>
                <a:ext cx="170" cy="168"/>
                <a:chOff x="2520" y="14113"/>
                <a:chExt cx="145" cy="144"/>
              </a:xfrm>
            </p:grpSpPr>
            <p:cxnSp>
              <p:nvCxnSpPr>
                <p:cNvPr id="6446" name="Google Shape;6446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47" name="Google Shape;6447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48" name="Google Shape;6448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49" name="Google Shape;6449;p16"/>
              <p:cNvGrpSpPr/>
              <p:nvPr/>
            </p:nvGrpSpPr>
            <p:grpSpPr>
              <a:xfrm>
                <a:off x="7299" y="7881"/>
                <a:ext cx="168" cy="168"/>
                <a:chOff x="2521" y="14113"/>
                <a:chExt cx="144" cy="144"/>
              </a:xfrm>
            </p:grpSpPr>
            <p:cxnSp>
              <p:nvCxnSpPr>
                <p:cNvPr id="6450" name="Google Shape;6450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51" name="Google Shape;6451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52" name="Google Shape;6452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53" name="Google Shape;6453;p16"/>
              <p:cNvGrpSpPr/>
              <p:nvPr/>
            </p:nvGrpSpPr>
            <p:grpSpPr>
              <a:xfrm>
                <a:off x="7972" y="7881"/>
                <a:ext cx="167" cy="168"/>
                <a:chOff x="2520" y="14113"/>
                <a:chExt cx="143" cy="144"/>
              </a:xfrm>
            </p:grpSpPr>
            <p:cxnSp>
              <p:nvCxnSpPr>
                <p:cNvPr id="6454" name="Google Shape;6454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55" name="Google Shape;6455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56" name="Google Shape;6456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57" name="Google Shape;6457;p16"/>
              <p:cNvGrpSpPr/>
              <p:nvPr/>
            </p:nvGrpSpPr>
            <p:grpSpPr>
              <a:xfrm>
                <a:off x="8647" y="7881"/>
                <a:ext cx="167" cy="168"/>
                <a:chOff x="2521" y="14113"/>
                <a:chExt cx="143" cy="144"/>
              </a:xfrm>
            </p:grpSpPr>
            <p:cxnSp>
              <p:nvCxnSpPr>
                <p:cNvPr id="6458" name="Google Shape;6458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59" name="Google Shape;6459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60" name="Google Shape;6460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61" name="Google Shape;6461;p16"/>
              <p:cNvGrpSpPr/>
              <p:nvPr/>
            </p:nvGrpSpPr>
            <p:grpSpPr>
              <a:xfrm>
                <a:off x="9319" y="7881"/>
                <a:ext cx="168" cy="168"/>
                <a:chOff x="2520" y="14113"/>
                <a:chExt cx="143" cy="144"/>
              </a:xfrm>
            </p:grpSpPr>
            <p:cxnSp>
              <p:nvCxnSpPr>
                <p:cNvPr id="6462" name="Google Shape;6462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63" name="Google Shape;6463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64" name="Google Shape;6464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65" name="Google Shape;6465;p16"/>
              <p:cNvGrpSpPr/>
              <p:nvPr/>
            </p:nvGrpSpPr>
            <p:grpSpPr>
              <a:xfrm>
                <a:off x="9992" y="7881"/>
                <a:ext cx="170" cy="168"/>
                <a:chOff x="2519" y="14113"/>
                <a:chExt cx="145" cy="144"/>
              </a:xfrm>
            </p:grpSpPr>
            <p:cxnSp>
              <p:nvCxnSpPr>
                <p:cNvPr id="6466" name="Google Shape;6466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67" name="Google Shape;6467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68" name="Google Shape;6468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69" name="Google Shape;6469;p16"/>
              <p:cNvGrpSpPr/>
              <p:nvPr/>
            </p:nvGrpSpPr>
            <p:grpSpPr>
              <a:xfrm>
                <a:off x="4941" y="7881"/>
                <a:ext cx="168" cy="168"/>
                <a:chOff x="2521" y="14113"/>
                <a:chExt cx="144" cy="144"/>
              </a:xfrm>
            </p:grpSpPr>
            <p:cxnSp>
              <p:nvCxnSpPr>
                <p:cNvPr id="6470" name="Google Shape;6470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71" name="Google Shape;6471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72" name="Google Shape;6472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73" name="Google Shape;6473;p16"/>
              <p:cNvGrpSpPr/>
              <p:nvPr/>
            </p:nvGrpSpPr>
            <p:grpSpPr>
              <a:xfrm>
                <a:off x="9655" y="7881"/>
                <a:ext cx="169" cy="168"/>
                <a:chOff x="2519" y="14113"/>
                <a:chExt cx="144" cy="144"/>
              </a:xfrm>
            </p:grpSpPr>
            <p:cxnSp>
              <p:nvCxnSpPr>
                <p:cNvPr id="6474" name="Google Shape;6474;p16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75" name="Google Shape;6475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76" name="Google Shape;6476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77" name="Google Shape;6477;p16"/>
              <p:cNvGrpSpPr/>
              <p:nvPr/>
            </p:nvGrpSpPr>
            <p:grpSpPr>
              <a:xfrm>
                <a:off x="8982" y="7881"/>
                <a:ext cx="168" cy="168"/>
                <a:chOff x="2519" y="14113"/>
                <a:chExt cx="144" cy="144"/>
              </a:xfrm>
            </p:grpSpPr>
            <p:cxnSp>
              <p:nvCxnSpPr>
                <p:cNvPr id="6478" name="Google Shape;6478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79" name="Google Shape;6479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80" name="Google Shape;6480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81" name="Google Shape;6481;p16"/>
              <p:cNvGrpSpPr/>
              <p:nvPr/>
            </p:nvGrpSpPr>
            <p:grpSpPr>
              <a:xfrm>
                <a:off x="8309" y="7881"/>
                <a:ext cx="168" cy="168"/>
                <a:chOff x="2520" y="14113"/>
                <a:chExt cx="144" cy="144"/>
              </a:xfrm>
            </p:grpSpPr>
            <p:cxnSp>
              <p:nvCxnSpPr>
                <p:cNvPr id="6482" name="Google Shape;6482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83" name="Google Shape;6483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84" name="Google Shape;6484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85" name="Google Shape;6485;p16"/>
              <p:cNvGrpSpPr/>
              <p:nvPr/>
            </p:nvGrpSpPr>
            <p:grpSpPr>
              <a:xfrm>
                <a:off x="7634" y="7881"/>
                <a:ext cx="168" cy="168"/>
                <a:chOff x="2519" y="14113"/>
                <a:chExt cx="144" cy="144"/>
              </a:xfrm>
            </p:grpSpPr>
            <p:cxnSp>
              <p:nvCxnSpPr>
                <p:cNvPr id="6486" name="Google Shape;6486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87" name="Google Shape;6487;p16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88" name="Google Shape;6488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89" name="Google Shape;6489;p16"/>
              <p:cNvGrpSpPr/>
              <p:nvPr/>
            </p:nvGrpSpPr>
            <p:grpSpPr>
              <a:xfrm>
                <a:off x="6962" y="7881"/>
                <a:ext cx="167" cy="168"/>
                <a:chOff x="2521" y="14113"/>
                <a:chExt cx="142" cy="144"/>
              </a:xfrm>
            </p:grpSpPr>
            <p:cxnSp>
              <p:nvCxnSpPr>
                <p:cNvPr id="6490" name="Google Shape;6490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91" name="Google Shape;6491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92" name="Google Shape;6492;p16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93" name="Google Shape;6493;p16"/>
              <p:cNvGrpSpPr/>
              <p:nvPr/>
            </p:nvGrpSpPr>
            <p:grpSpPr>
              <a:xfrm>
                <a:off x="6287" y="7881"/>
                <a:ext cx="169" cy="168"/>
                <a:chOff x="2520" y="14113"/>
                <a:chExt cx="144" cy="144"/>
              </a:xfrm>
            </p:grpSpPr>
            <p:cxnSp>
              <p:nvCxnSpPr>
                <p:cNvPr id="6494" name="Google Shape;6494;p16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95" name="Google Shape;6495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96" name="Google Shape;6496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97" name="Google Shape;6497;p16"/>
              <p:cNvGrpSpPr/>
              <p:nvPr/>
            </p:nvGrpSpPr>
            <p:grpSpPr>
              <a:xfrm>
                <a:off x="5276" y="7543"/>
                <a:ext cx="170" cy="168"/>
                <a:chOff x="2520" y="14112"/>
                <a:chExt cx="145" cy="144"/>
              </a:xfrm>
            </p:grpSpPr>
            <p:cxnSp>
              <p:nvCxnSpPr>
                <p:cNvPr id="6498" name="Google Shape;6498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499" name="Google Shape;6499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00" name="Google Shape;6500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01" name="Google Shape;6501;p16"/>
              <p:cNvGrpSpPr/>
              <p:nvPr/>
            </p:nvGrpSpPr>
            <p:grpSpPr>
              <a:xfrm>
                <a:off x="5949" y="7543"/>
                <a:ext cx="170" cy="168"/>
                <a:chOff x="2519" y="14112"/>
                <a:chExt cx="145" cy="144"/>
              </a:xfrm>
            </p:grpSpPr>
            <p:cxnSp>
              <p:nvCxnSpPr>
                <p:cNvPr id="6502" name="Google Shape;6502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03" name="Google Shape;6503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04" name="Google Shape;6504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05" name="Google Shape;6505;p16"/>
              <p:cNvGrpSpPr/>
              <p:nvPr/>
            </p:nvGrpSpPr>
            <p:grpSpPr>
              <a:xfrm>
                <a:off x="6624" y="7543"/>
                <a:ext cx="170" cy="168"/>
                <a:chOff x="2520" y="14112"/>
                <a:chExt cx="145" cy="144"/>
              </a:xfrm>
            </p:grpSpPr>
            <p:cxnSp>
              <p:nvCxnSpPr>
                <p:cNvPr id="6506" name="Google Shape;6506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07" name="Google Shape;6507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08" name="Google Shape;6508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09" name="Google Shape;6509;p16"/>
              <p:cNvGrpSpPr/>
              <p:nvPr/>
            </p:nvGrpSpPr>
            <p:grpSpPr>
              <a:xfrm>
                <a:off x="7299" y="7543"/>
                <a:ext cx="168" cy="168"/>
                <a:chOff x="2521" y="14112"/>
                <a:chExt cx="144" cy="144"/>
              </a:xfrm>
            </p:grpSpPr>
            <p:cxnSp>
              <p:nvCxnSpPr>
                <p:cNvPr id="6510" name="Google Shape;6510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11" name="Google Shape;6511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12" name="Google Shape;6512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13" name="Google Shape;6513;p16"/>
              <p:cNvGrpSpPr/>
              <p:nvPr/>
            </p:nvGrpSpPr>
            <p:grpSpPr>
              <a:xfrm>
                <a:off x="7972" y="7543"/>
                <a:ext cx="167" cy="168"/>
                <a:chOff x="2520" y="14112"/>
                <a:chExt cx="143" cy="144"/>
              </a:xfrm>
            </p:grpSpPr>
            <p:cxnSp>
              <p:nvCxnSpPr>
                <p:cNvPr id="6514" name="Google Shape;6514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15" name="Google Shape;6515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16" name="Google Shape;6516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17" name="Google Shape;6517;p16"/>
              <p:cNvGrpSpPr/>
              <p:nvPr/>
            </p:nvGrpSpPr>
            <p:grpSpPr>
              <a:xfrm>
                <a:off x="8647" y="7543"/>
                <a:ext cx="167" cy="168"/>
                <a:chOff x="2521" y="14112"/>
                <a:chExt cx="143" cy="144"/>
              </a:xfrm>
            </p:grpSpPr>
            <p:cxnSp>
              <p:nvCxnSpPr>
                <p:cNvPr id="6518" name="Google Shape;6518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19" name="Google Shape;6519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20" name="Google Shape;6520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21" name="Google Shape;6521;p16"/>
              <p:cNvGrpSpPr/>
              <p:nvPr/>
            </p:nvGrpSpPr>
            <p:grpSpPr>
              <a:xfrm>
                <a:off x="9319" y="7543"/>
                <a:ext cx="168" cy="168"/>
                <a:chOff x="2520" y="14112"/>
                <a:chExt cx="143" cy="144"/>
              </a:xfrm>
            </p:grpSpPr>
            <p:cxnSp>
              <p:nvCxnSpPr>
                <p:cNvPr id="6522" name="Google Shape;6522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23" name="Google Shape;6523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24" name="Google Shape;6524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25" name="Google Shape;6525;p16"/>
              <p:cNvGrpSpPr/>
              <p:nvPr/>
            </p:nvGrpSpPr>
            <p:grpSpPr>
              <a:xfrm>
                <a:off x="9992" y="7543"/>
                <a:ext cx="170" cy="168"/>
                <a:chOff x="2519" y="14112"/>
                <a:chExt cx="145" cy="144"/>
              </a:xfrm>
            </p:grpSpPr>
            <p:cxnSp>
              <p:nvCxnSpPr>
                <p:cNvPr id="6526" name="Google Shape;6526;p16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27" name="Google Shape;6527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28" name="Google Shape;6528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29" name="Google Shape;6529;p16"/>
              <p:cNvGrpSpPr/>
              <p:nvPr/>
            </p:nvGrpSpPr>
            <p:grpSpPr>
              <a:xfrm>
                <a:off x="4941" y="7543"/>
                <a:ext cx="168" cy="168"/>
                <a:chOff x="2521" y="14112"/>
                <a:chExt cx="144" cy="144"/>
              </a:xfrm>
            </p:grpSpPr>
            <p:cxnSp>
              <p:nvCxnSpPr>
                <p:cNvPr id="6530" name="Google Shape;6530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31" name="Google Shape;6531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32" name="Google Shape;6532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33" name="Google Shape;6533;p16"/>
              <p:cNvGrpSpPr/>
              <p:nvPr/>
            </p:nvGrpSpPr>
            <p:grpSpPr>
              <a:xfrm>
                <a:off x="9655" y="7543"/>
                <a:ext cx="169" cy="168"/>
                <a:chOff x="2519" y="14112"/>
                <a:chExt cx="144" cy="144"/>
              </a:xfrm>
            </p:grpSpPr>
            <p:cxnSp>
              <p:nvCxnSpPr>
                <p:cNvPr id="6534" name="Google Shape;6534;p16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35" name="Google Shape;6535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36" name="Google Shape;6536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37" name="Google Shape;6537;p16"/>
              <p:cNvGrpSpPr/>
              <p:nvPr/>
            </p:nvGrpSpPr>
            <p:grpSpPr>
              <a:xfrm>
                <a:off x="8982" y="7543"/>
                <a:ext cx="168" cy="168"/>
                <a:chOff x="2519" y="14112"/>
                <a:chExt cx="144" cy="144"/>
              </a:xfrm>
            </p:grpSpPr>
            <p:cxnSp>
              <p:nvCxnSpPr>
                <p:cNvPr id="6538" name="Google Shape;6538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39" name="Google Shape;6539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40" name="Google Shape;6540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41" name="Google Shape;6541;p16"/>
              <p:cNvGrpSpPr/>
              <p:nvPr/>
            </p:nvGrpSpPr>
            <p:grpSpPr>
              <a:xfrm>
                <a:off x="8309" y="7543"/>
                <a:ext cx="168" cy="168"/>
                <a:chOff x="2520" y="14112"/>
                <a:chExt cx="144" cy="144"/>
              </a:xfrm>
            </p:grpSpPr>
            <p:cxnSp>
              <p:nvCxnSpPr>
                <p:cNvPr id="6542" name="Google Shape;6542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43" name="Google Shape;6543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44" name="Google Shape;6544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45" name="Google Shape;6545;p16"/>
              <p:cNvGrpSpPr/>
              <p:nvPr/>
            </p:nvGrpSpPr>
            <p:grpSpPr>
              <a:xfrm>
                <a:off x="7634" y="7543"/>
                <a:ext cx="168" cy="168"/>
                <a:chOff x="2519" y="14112"/>
                <a:chExt cx="144" cy="144"/>
              </a:xfrm>
            </p:grpSpPr>
            <p:cxnSp>
              <p:nvCxnSpPr>
                <p:cNvPr id="6546" name="Google Shape;6546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47" name="Google Shape;6547;p16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48" name="Google Shape;6548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49" name="Google Shape;6549;p16"/>
              <p:cNvGrpSpPr/>
              <p:nvPr/>
            </p:nvGrpSpPr>
            <p:grpSpPr>
              <a:xfrm>
                <a:off x="6962" y="7543"/>
                <a:ext cx="167" cy="168"/>
                <a:chOff x="2521" y="14112"/>
                <a:chExt cx="142" cy="144"/>
              </a:xfrm>
            </p:grpSpPr>
            <p:cxnSp>
              <p:nvCxnSpPr>
                <p:cNvPr id="6550" name="Google Shape;6550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51" name="Google Shape;6551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52" name="Google Shape;6552;p16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53" name="Google Shape;6553;p16"/>
              <p:cNvGrpSpPr/>
              <p:nvPr/>
            </p:nvGrpSpPr>
            <p:grpSpPr>
              <a:xfrm>
                <a:off x="6287" y="7543"/>
                <a:ext cx="169" cy="168"/>
                <a:chOff x="2520" y="14112"/>
                <a:chExt cx="144" cy="144"/>
              </a:xfrm>
            </p:grpSpPr>
            <p:cxnSp>
              <p:nvCxnSpPr>
                <p:cNvPr id="6554" name="Google Shape;6554;p16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55" name="Google Shape;6555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56" name="Google Shape;6556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57" name="Google Shape;6557;p16"/>
              <p:cNvGrpSpPr/>
              <p:nvPr/>
            </p:nvGrpSpPr>
            <p:grpSpPr>
              <a:xfrm>
                <a:off x="7299" y="7211"/>
                <a:ext cx="168" cy="168"/>
                <a:chOff x="2521" y="14116"/>
                <a:chExt cx="144" cy="144"/>
              </a:xfrm>
            </p:grpSpPr>
            <p:cxnSp>
              <p:nvCxnSpPr>
                <p:cNvPr id="6558" name="Google Shape;6558;p16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59" name="Google Shape;6559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60" name="Google Shape;6560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61" name="Google Shape;6561;p16"/>
              <p:cNvGrpSpPr/>
              <p:nvPr/>
            </p:nvGrpSpPr>
            <p:grpSpPr>
              <a:xfrm>
                <a:off x="7972" y="7211"/>
                <a:ext cx="167" cy="168"/>
                <a:chOff x="2520" y="14116"/>
                <a:chExt cx="143" cy="144"/>
              </a:xfrm>
            </p:grpSpPr>
            <p:cxnSp>
              <p:nvCxnSpPr>
                <p:cNvPr id="6562" name="Google Shape;6562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63" name="Google Shape;6563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64" name="Google Shape;6564;p16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65" name="Google Shape;6565;p16"/>
              <p:cNvGrpSpPr/>
              <p:nvPr/>
            </p:nvGrpSpPr>
            <p:grpSpPr>
              <a:xfrm>
                <a:off x="8647" y="7211"/>
                <a:ext cx="167" cy="168"/>
                <a:chOff x="2521" y="14116"/>
                <a:chExt cx="143" cy="144"/>
              </a:xfrm>
            </p:grpSpPr>
            <p:cxnSp>
              <p:nvCxnSpPr>
                <p:cNvPr id="6566" name="Google Shape;6566;p16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67" name="Google Shape;6567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68" name="Google Shape;6568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69" name="Google Shape;6569;p16"/>
              <p:cNvGrpSpPr/>
              <p:nvPr/>
            </p:nvGrpSpPr>
            <p:grpSpPr>
              <a:xfrm>
                <a:off x="9319" y="7211"/>
                <a:ext cx="168" cy="168"/>
                <a:chOff x="2520" y="14116"/>
                <a:chExt cx="143" cy="144"/>
              </a:xfrm>
            </p:grpSpPr>
            <p:cxnSp>
              <p:nvCxnSpPr>
                <p:cNvPr id="6570" name="Google Shape;6570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71" name="Google Shape;6571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72" name="Google Shape;6572;p16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73" name="Google Shape;6573;p16"/>
              <p:cNvGrpSpPr/>
              <p:nvPr/>
            </p:nvGrpSpPr>
            <p:grpSpPr>
              <a:xfrm>
                <a:off x="9992" y="7211"/>
                <a:ext cx="170" cy="168"/>
                <a:chOff x="2519" y="14116"/>
                <a:chExt cx="145" cy="144"/>
              </a:xfrm>
            </p:grpSpPr>
            <p:cxnSp>
              <p:nvCxnSpPr>
                <p:cNvPr id="6574" name="Google Shape;6574;p16"/>
                <p:cNvCxnSpPr/>
                <p:nvPr/>
              </p:nvCxnSpPr>
              <p:spPr>
                <a:xfrm>
                  <a:off x="2591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75" name="Google Shape;6575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76" name="Google Shape;6576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77" name="Google Shape;6577;p16"/>
              <p:cNvGrpSpPr/>
              <p:nvPr/>
            </p:nvGrpSpPr>
            <p:grpSpPr>
              <a:xfrm>
                <a:off x="9655" y="7211"/>
                <a:ext cx="169" cy="168"/>
                <a:chOff x="2519" y="14116"/>
                <a:chExt cx="144" cy="144"/>
              </a:xfrm>
            </p:grpSpPr>
            <p:cxnSp>
              <p:nvCxnSpPr>
                <p:cNvPr id="6578" name="Google Shape;6578;p16"/>
                <p:cNvCxnSpPr/>
                <p:nvPr/>
              </p:nvCxnSpPr>
              <p:spPr>
                <a:xfrm>
                  <a:off x="2591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79" name="Google Shape;6579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80" name="Google Shape;6580;p16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81" name="Google Shape;6581;p16"/>
              <p:cNvGrpSpPr/>
              <p:nvPr/>
            </p:nvGrpSpPr>
            <p:grpSpPr>
              <a:xfrm>
                <a:off x="8982" y="7211"/>
                <a:ext cx="168" cy="168"/>
                <a:chOff x="2519" y="14116"/>
                <a:chExt cx="144" cy="144"/>
              </a:xfrm>
            </p:grpSpPr>
            <p:cxnSp>
              <p:nvCxnSpPr>
                <p:cNvPr id="6582" name="Google Shape;6582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83" name="Google Shape;6583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84" name="Google Shape;6584;p16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85" name="Google Shape;6585;p16"/>
              <p:cNvGrpSpPr/>
              <p:nvPr/>
            </p:nvGrpSpPr>
            <p:grpSpPr>
              <a:xfrm>
                <a:off x="8309" y="7211"/>
                <a:ext cx="168" cy="168"/>
                <a:chOff x="2520" y="14116"/>
                <a:chExt cx="144" cy="144"/>
              </a:xfrm>
            </p:grpSpPr>
            <p:cxnSp>
              <p:nvCxnSpPr>
                <p:cNvPr id="6586" name="Google Shape;6586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87" name="Google Shape;6587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88" name="Google Shape;6588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89" name="Google Shape;6589;p16"/>
              <p:cNvGrpSpPr/>
              <p:nvPr/>
            </p:nvGrpSpPr>
            <p:grpSpPr>
              <a:xfrm>
                <a:off x="7634" y="7211"/>
                <a:ext cx="168" cy="168"/>
                <a:chOff x="2519" y="14116"/>
                <a:chExt cx="144" cy="144"/>
              </a:xfrm>
            </p:grpSpPr>
            <p:cxnSp>
              <p:nvCxnSpPr>
                <p:cNvPr id="6590" name="Google Shape;6590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91" name="Google Shape;6591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92" name="Google Shape;6592;p16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93" name="Google Shape;6593;p16"/>
              <p:cNvGrpSpPr/>
              <p:nvPr/>
            </p:nvGrpSpPr>
            <p:grpSpPr>
              <a:xfrm>
                <a:off x="5276" y="7211"/>
                <a:ext cx="170" cy="168"/>
                <a:chOff x="2520" y="14116"/>
                <a:chExt cx="145" cy="144"/>
              </a:xfrm>
            </p:grpSpPr>
            <p:cxnSp>
              <p:nvCxnSpPr>
                <p:cNvPr id="6594" name="Google Shape;6594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95" name="Google Shape;6595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96" name="Google Shape;6596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597" name="Google Shape;6597;p16"/>
              <p:cNvGrpSpPr/>
              <p:nvPr/>
            </p:nvGrpSpPr>
            <p:grpSpPr>
              <a:xfrm>
                <a:off x="5949" y="7211"/>
                <a:ext cx="170" cy="168"/>
                <a:chOff x="2519" y="14116"/>
                <a:chExt cx="145" cy="144"/>
              </a:xfrm>
            </p:grpSpPr>
            <p:cxnSp>
              <p:nvCxnSpPr>
                <p:cNvPr id="6598" name="Google Shape;6598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599" name="Google Shape;6599;p16"/>
                <p:cNvCxnSpPr/>
                <p:nvPr/>
              </p:nvCxnSpPr>
              <p:spPr>
                <a:xfrm>
                  <a:off x="2519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00" name="Google Shape;6600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601" name="Google Shape;6601;p16"/>
              <p:cNvGrpSpPr/>
              <p:nvPr/>
            </p:nvGrpSpPr>
            <p:grpSpPr>
              <a:xfrm>
                <a:off x="6624" y="7211"/>
                <a:ext cx="170" cy="168"/>
                <a:chOff x="2520" y="14116"/>
                <a:chExt cx="145" cy="144"/>
              </a:xfrm>
            </p:grpSpPr>
            <p:cxnSp>
              <p:nvCxnSpPr>
                <p:cNvPr id="6602" name="Google Shape;6602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03" name="Google Shape;6603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04" name="Google Shape;6604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605" name="Google Shape;6605;p16"/>
              <p:cNvGrpSpPr/>
              <p:nvPr/>
            </p:nvGrpSpPr>
            <p:grpSpPr>
              <a:xfrm>
                <a:off x="3929" y="7211"/>
                <a:ext cx="173" cy="168"/>
                <a:chOff x="2520" y="14116"/>
                <a:chExt cx="148" cy="144"/>
              </a:xfrm>
            </p:grpSpPr>
            <p:cxnSp>
              <p:nvCxnSpPr>
                <p:cNvPr id="6606" name="Google Shape;6606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07" name="Google Shape;6607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08" name="Google Shape;6608;p16"/>
                <p:cNvCxnSpPr/>
                <p:nvPr/>
              </p:nvCxnSpPr>
              <p:spPr>
                <a:xfrm>
                  <a:off x="2668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609" name="Google Shape;6609;p16"/>
              <p:cNvGrpSpPr/>
              <p:nvPr/>
            </p:nvGrpSpPr>
            <p:grpSpPr>
              <a:xfrm>
                <a:off x="3929" y="7543"/>
                <a:ext cx="173" cy="168"/>
                <a:chOff x="2520" y="14112"/>
                <a:chExt cx="148" cy="144"/>
              </a:xfrm>
            </p:grpSpPr>
            <p:cxnSp>
              <p:nvCxnSpPr>
                <p:cNvPr id="6610" name="Google Shape;6610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11" name="Google Shape;6611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12" name="Google Shape;6612;p16"/>
                <p:cNvCxnSpPr/>
                <p:nvPr/>
              </p:nvCxnSpPr>
              <p:spPr>
                <a:xfrm>
                  <a:off x="2668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613" name="Google Shape;6613;p16"/>
              <p:cNvGrpSpPr/>
              <p:nvPr/>
            </p:nvGrpSpPr>
            <p:grpSpPr>
              <a:xfrm>
                <a:off x="3929" y="7881"/>
                <a:ext cx="173" cy="168"/>
                <a:chOff x="2520" y="14113"/>
                <a:chExt cx="148" cy="144"/>
              </a:xfrm>
            </p:grpSpPr>
            <p:cxnSp>
              <p:nvCxnSpPr>
                <p:cNvPr id="6614" name="Google Shape;6614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15" name="Google Shape;6615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16" name="Google Shape;6616;p16"/>
                <p:cNvCxnSpPr/>
                <p:nvPr/>
              </p:nvCxnSpPr>
              <p:spPr>
                <a:xfrm>
                  <a:off x="2668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617" name="Google Shape;6617;p16"/>
              <p:cNvGrpSpPr/>
              <p:nvPr/>
            </p:nvGrpSpPr>
            <p:grpSpPr>
              <a:xfrm>
                <a:off x="3929" y="8218"/>
                <a:ext cx="173" cy="168"/>
                <a:chOff x="2520" y="14113"/>
                <a:chExt cx="148" cy="144"/>
              </a:xfrm>
            </p:grpSpPr>
            <p:cxnSp>
              <p:nvCxnSpPr>
                <p:cNvPr id="6618" name="Google Shape;6618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19" name="Google Shape;6619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20" name="Google Shape;6620;p16"/>
                <p:cNvCxnSpPr/>
                <p:nvPr/>
              </p:nvCxnSpPr>
              <p:spPr>
                <a:xfrm>
                  <a:off x="2668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621" name="Google Shape;6621;p16"/>
              <p:cNvGrpSpPr/>
              <p:nvPr/>
            </p:nvGrpSpPr>
            <p:grpSpPr>
              <a:xfrm>
                <a:off x="3256" y="7211"/>
                <a:ext cx="168" cy="168"/>
                <a:chOff x="2521" y="14116"/>
                <a:chExt cx="144" cy="144"/>
              </a:xfrm>
            </p:grpSpPr>
            <p:cxnSp>
              <p:nvCxnSpPr>
                <p:cNvPr id="6622" name="Google Shape;6622;p16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23" name="Google Shape;6623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24" name="Google Shape;6624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625" name="Google Shape;6625;p16"/>
              <p:cNvGrpSpPr/>
              <p:nvPr/>
            </p:nvGrpSpPr>
            <p:grpSpPr>
              <a:xfrm>
                <a:off x="3256" y="7543"/>
                <a:ext cx="168" cy="168"/>
                <a:chOff x="2521" y="14112"/>
                <a:chExt cx="144" cy="144"/>
              </a:xfrm>
            </p:grpSpPr>
            <p:cxnSp>
              <p:nvCxnSpPr>
                <p:cNvPr id="6626" name="Google Shape;6626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27" name="Google Shape;6627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28" name="Google Shape;6628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629" name="Google Shape;6629;p16"/>
              <p:cNvGrpSpPr/>
              <p:nvPr/>
            </p:nvGrpSpPr>
            <p:grpSpPr>
              <a:xfrm>
                <a:off x="3256" y="7881"/>
                <a:ext cx="168" cy="168"/>
                <a:chOff x="2521" y="14113"/>
                <a:chExt cx="144" cy="144"/>
              </a:xfrm>
            </p:grpSpPr>
            <p:cxnSp>
              <p:nvCxnSpPr>
                <p:cNvPr id="6630" name="Google Shape;6630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31" name="Google Shape;6631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32" name="Google Shape;6632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633" name="Google Shape;6633;p16"/>
              <p:cNvGrpSpPr/>
              <p:nvPr/>
            </p:nvGrpSpPr>
            <p:grpSpPr>
              <a:xfrm>
                <a:off x="3256" y="8218"/>
                <a:ext cx="168" cy="168"/>
                <a:chOff x="2521" y="14113"/>
                <a:chExt cx="144" cy="144"/>
              </a:xfrm>
            </p:grpSpPr>
            <p:cxnSp>
              <p:nvCxnSpPr>
                <p:cNvPr id="6634" name="Google Shape;6634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35" name="Google Shape;6635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36" name="Google Shape;6636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637" name="Google Shape;6637;p16"/>
              <p:cNvGrpSpPr/>
              <p:nvPr/>
            </p:nvGrpSpPr>
            <p:grpSpPr>
              <a:xfrm>
                <a:off x="4604" y="7211"/>
                <a:ext cx="167" cy="168"/>
                <a:chOff x="2521" y="14116"/>
                <a:chExt cx="143" cy="144"/>
              </a:xfrm>
            </p:grpSpPr>
            <p:cxnSp>
              <p:nvCxnSpPr>
                <p:cNvPr id="6638" name="Google Shape;6638;p16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39" name="Google Shape;6639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40" name="Google Shape;6640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641" name="Google Shape;6641;p16"/>
              <p:cNvGrpSpPr/>
              <p:nvPr/>
            </p:nvGrpSpPr>
            <p:grpSpPr>
              <a:xfrm>
                <a:off x="4604" y="7543"/>
                <a:ext cx="167" cy="168"/>
                <a:chOff x="2521" y="14112"/>
                <a:chExt cx="143" cy="144"/>
              </a:xfrm>
            </p:grpSpPr>
            <p:cxnSp>
              <p:nvCxnSpPr>
                <p:cNvPr id="6642" name="Google Shape;6642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43" name="Google Shape;6643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44" name="Google Shape;6644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645" name="Google Shape;6645;p16"/>
              <p:cNvGrpSpPr/>
              <p:nvPr/>
            </p:nvGrpSpPr>
            <p:grpSpPr>
              <a:xfrm>
                <a:off x="4604" y="7881"/>
                <a:ext cx="167" cy="168"/>
                <a:chOff x="2521" y="14113"/>
                <a:chExt cx="143" cy="144"/>
              </a:xfrm>
            </p:grpSpPr>
            <p:cxnSp>
              <p:nvCxnSpPr>
                <p:cNvPr id="6646" name="Google Shape;6646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47" name="Google Shape;6647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48" name="Google Shape;6648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649" name="Google Shape;6649;p16"/>
              <p:cNvGrpSpPr/>
              <p:nvPr/>
            </p:nvGrpSpPr>
            <p:grpSpPr>
              <a:xfrm>
                <a:off x="4604" y="8218"/>
                <a:ext cx="167" cy="168"/>
                <a:chOff x="2521" y="14113"/>
                <a:chExt cx="143" cy="144"/>
              </a:xfrm>
            </p:grpSpPr>
            <p:cxnSp>
              <p:nvCxnSpPr>
                <p:cNvPr id="6650" name="Google Shape;6650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51" name="Google Shape;6651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52" name="Google Shape;6652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6653" name="Google Shape;6653;p16"/>
              <p:cNvCxnSpPr/>
              <p:nvPr/>
            </p:nvCxnSpPr>
            <p:spPr>
              <a:xfrm>
                <a:off x="2161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6654" name="Google Shape;6654;p16"/>
              <p:cNvGrpSpPr/>
              <p:nvPr/>
            </p:nvGrpSpPr>
            <p:grpSpPr>
              <a:xfrm>
                <a:off x="2249" y="7211"/>
                <a:ext cx="165" cy="168"/>
                <a:chOff x="2524" y="14116"/>
                <a:chExt cx="141" cy="144"/>
              </a:xfrm>
            </p:grpSpPr>
            <p:cxnSp>
              <p:nvCxnSpPr>
                <p:cNvPr id="6655" name="Google Shape;6655;p16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56" name="Google Shape;6656;p16"/>
                <p:cNvCxnSpPr/>
                <p:nvPr/>
              </p:nvCxnSpPr>
              <p:spPr>
                <a:xfrm>
                  <a:off x="252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57" name="Google Shape;6657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658" name="Google Shape;6658;p16"/>
              <p:cNvGrpSpPr/>
              <p:nvPr/>
            </p:nvGrpSpPr>
            <p:grpSpPr>
              <a:xfrm>
                <a:off x="2249" y="7543"/>
                <a:ext cx="165" cy="168"/>
                <a:chOff x="2524" y="14112"/>
                <a:chExt cx="141" cy="144"/>
              </a:xfrm>
            </p:grpSpPr>
            <p:cxnSp>
              <p:nvCxnSpPr>
                <p:cNvPr id="6659" name="Google Shape;6659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60" name="Google Shape;6660;p16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61" name="Google Shape;6661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6662" name="Google Shape;6662;p16"/>
              <p:cNvCxnSpPr/>
              <p:nvPr/>
            </p:nvCxnSpPr>
            <p:spPr>
              <a:xfrm>
                <a:off x="2501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63" name="Google Shape;6663;p16"/>
              <p:cNvCxnSpPr/>
              <p:nvPr/>
            </p:nvCxnSpPr>
            <p:spPr>
              <a:xfrm>
                <a:off x="2836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6664" name="Google Shape;6664;p16"/>
              <p:cNvGrpSpPr/>
              <p:nvPr/>
            </p:nvGrpSpPr>
            <p:grpSpPr>
              <a:xfrm>
                <a:off x="2581" y="7211"/>
                <a:ext cx="170" cy="168"/>
                <a:chOff x="2520" y="14116"/>
                <a:chExt cx="145" cy="144"/>
              </a:xfrm>
            </p:grpSpPr>
            <p:cxnSp>
              <p:nvCxnSpPr>
                <p:cNvPr id="6665" name="Google Shape;6665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66" name="Google Shape;6666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67" name="Google Shape;6667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668" name="Google Shape;6668;p16"/>
              <p:cNvGrpSpPr/>
              <p:nvPr/>
            </p:nvGrpSpPr>
            <p:grpSpPr>
              <a:xfrm>
                <a:off x="2581" y="7543"/>
                <a:ext cx="170" cy="168"/>
                <a:chOff x="2520" y="14112"/>
                <a:chExt cx="145" cy="144"/>
              </a:xfrm>
            </p:grpSpPr>
            <p:cxnSp>
              <p:nvCxnSpPr>
                <p:cNvPr id="6669" name="Google Shape;6669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70" name="Google Shape;6670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71" name="Google Shape;6671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672" name="Google Shape;6672;p16"/>
              <p:cNvGrpSpPr/>
              <p:nvPr/>
            </p:nvGrpSpPr>
            <p:grpSpPr>
              <a:xfrm>
                <a:off x="2581" y="7881"/>
                <a:ext cx="170" cy="168"/>
                <a:chOff x="2520" y="14113"/>
                <a:chExt cx="145" cy="144"/>
              </a:xfrm>
            </p:grpSpPr>
            <p:cxnSp>
              <p:nvCxnSpPr>
                <p:cNvPr id="6673" name="Google Shape;6673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74" name="Google Shape;6674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75" name="Google Shape;6675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676" name="Google Shape;6676;p16"/>
              <p:cNvGrpSpPr/>
              <p:nvPr/>
            </p:nvGrpSpPr>
            <p:grpSpPr>
              <a:xfrm>
                <a:off x="2581" y="8218"/>
                <a:ext cx="170" cy="168"/>
                <a:chOff x="2520" y="14113"/>
                <a:chExt cx="145" cy="144"/>
              </a:xfrm>
            </p:grpSpPr>
            <p:cxnSp>
              <p:nvCxnSpPr>
                <p:cNvPr id="6677" name="Google Shape;6677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78" name="Google Shape;6678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79" name="Google Shape;6679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680" name="Google Shape;6680;p16"/>
              <p:cNvGrpSpPr/>
              <p:nvPr/>
            </p:nvGrpSpPr>
            <p:grpSpPr>
              <a:xfrm>
                <a:off x="2249" y="7881"/>
                <a:ext cx="165" cy="168"/>
                <a:chOff x="2524" y="14113"/>
                <a:chExt cx="141" cy="144"/>
              </a:xfrm>
            </p:grpSpPr>
            <p:cxnSp>
              <p:nvCxnSpPr>
                <p:cNvPr id="6681" name="Google Shape;6681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82" name="Google Shape;6682;p16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83" name="Google Shape;6683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684" name="Google Shape;6684;p16"/>
              <p:cNvGrpSpPr/>
              <p:nvPr/>
            </p:nvGrpSpPr>
            <p:grpSpPr>
              <a:xfrm>
                <a:off x="2249" y="8218"/>
                <a:ext cx="165" cy="168"/>
                <a:chOff x="2524" y="14113"/>
                <a:chExt cx="141" cy="144"/>
              </a:xfrm>
            </p:grpSpPr>
            <p:cxnSp>
              <p:nvCxnSpPr>
                <p:cNvPr id="6685" name="Google Shape;6685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86" name="Google Shape;6686;p16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687" name="Google Shape;6687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6688" name="Google Shape;6688;p16"/>
              <p:cNvCxnSpPr/>
              <p:nvPr/>
            </p:nvCxnSpPr>
            <p:spPr>
              <a:xfrm>
                <a:off x="3846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89" name="Google Shape;6689;p16"/>
              <p:cNvCxnSpPr/>
              <p:nvPr/>
            </p:nvCxnSpPr>
            <p:spPr>
              <a:xfrm>
                <a:off x="4184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90" name="Google Shape;6690;p16"/>
              <p:cNvCxnSpPr/>
              <p:nvPr/>
            </p:nvCxnSpPr>
            <p:spPr>
              <a:xfrm>
                <a:off x="3171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91" name="Google Shape;6691;p16"/>
              <p:cNvCxnSpPr/>
              <p:nvPr/>
            </p:nvCxnSpPr>
            <p:spPr>
              <a:xfrm>
                <a:off x="3509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92" name="Google Shape;6692;p16"/>
              <p:cNvCxnSpPr/>
              <p:nvPr/>
            </p:nvCxnSpPr>
            <p:spPr>
              <a:xfrm>
                <a:off x="4519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93" name="Google Shape;6693;p16"/>
              <p:cNvCxnSpPr/>
              <p:nvPr/>
            </p:nvCxnSpPr>
            <p:spPr>
              <a:xfrm>
                <a:off x="4856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94" name="Google Shape;6694;p16"/>
              <p:cNvCxnSpPr/>
              <p:nvPr/>
            </p:nvCxnSpPr>
            <p:spPr>
              <a:xfrm>
                <a:off x="5191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95" name="Google Shape;6695;p16"/>
              <p:cNvCxnSpPr/>
              <p:nvPr/>
            </p:nvCxnSpPr>
            <p:spPr>
              <a:xfrm>
                <a:off x="5529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96" name="Google Shape;6696;p16"/>
              <p:cNvCxnSpPr/>
              <p:nvPr/>
            </p:nvCxnSpPr>
            <p:spPr>
              <a:xfrm>
                <a:off x="5866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97" name="Google Shape;6697;p16"/>
              <p:cNvCxnSpPr/>
              <p:nvPr/>
            </p:nvCxnSpPr>
            <p:spPr>
              <a:xfrm>
                <a:off x="6204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98" name="Google Shape;6698;p16"/>
              <p:cNvCxnSpPr/>
              <p:nvPr/>
            </p:nvCxnSpPr>
            <p:spPr>
              <a:xfrm>
                <a:off x="6539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99" name="Google Shape;6699;p16"/>
              <p:cNvCxnSpPr/>
              <p:nvPr/>
            </p:nvCxnSpPr>
            <p:spPr>
              <a:xfrm>
                <a:off x="6877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00" name="Google Shape;6700;p16"/>
              <p:cNvCxnSpPr/>
              <p:nvPr/>
            </p:nvCxnSpPr>
            <p:spPr>
              <a:xfrm>
                <a:off x="7214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01" name="Google Shape;6701;p16"/>
              <p:cNvCxnSpPr/>
              <p:nvPr/>
            </p:nvCxnSpPr>
            <p:spPr>
              <a:xfrm>
                <a:off x="7552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02" name="Google Shape;6702;p16"/>
              <p:cNvCxnSpPr/>
              <p:nvPr/>
            </p:nvCxnSpPr>
            <p:spPr>
              <a:xfrm>
                <a:off x="7887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03" name="Google Shape;6703;p16"/>
              <p:cNvCxnSpPr/>
              <p:nvPr/>
            </p:nvCxnSpPr>
            <p:spPr>
              <a:xfrm>
                <a:off x="8224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04" name="Google Shape;6704;p16"/>
              <p:cNvCxnSpPr/>
              <p:nvPr/>
            </p:nvCxnSpPr>
            <p:spPr>
              <a:xfrm>
                <a:off x="8562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05" name="Google Shape;6705;p16"/>
              <p:cNvCxnSpPr/>
              <p:nvPr/>
            </p:nvCxnSpPr>
            <p:spPr>
              <a:xfrm>
                <a:off x="8897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06" name="Google Shape;6706;p16"/>
              <p:cNvCxnSpPr/>
              <p:nvPr/>
            </p:nvCxnSpPr>
            <p:spPr>
              <a:xfrm>
                <a:off x="9234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07" name="Google Shape;6707;p16"/>
              <p:cNvCxnSpPr/>
              <p:nvPr/>
            </p:nvCxnSpPr>
            <p:spPr>
              <a:xfrm>
                <a:off x="9572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08" name="Google Shape;6708;p16"/>
              <p:cNvCxnSpPr/>
              <p:nvPr/>
            </p:nvCxnSpPr>
            <p:spPr>
              <a:xfrm>
                <a:off x="9909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09" name="Google Shape;6709;p16"/>
              <p:cNvCxnSpPr/>
              <p:nvPr/>
            </p:nvCxnSpPr>
            <p:spPr>
              <a:xfrm>
                <a:off x="10244" y="7038"/>
                <a:ext cx="0" cy="13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6710" name="Google Shape;6710;p16"/>
              <p:cNvGrpSpPr/>
              <p:nvPr/>
            </p:nvGrpSpPr>
            <p:grpSpPr>
              <a:xfrm>
                <a:off x="2919" y="7211"/>
                <a:ext cx="169" cy="168"/>
                <a:chOff x="2521" y="14116"/>
                <a:chExt cx="144" cy="144"/>
              </a:xfrm>
            </p:grpSpPr>
            <p:cxnSp>
              <p:nvCxnSpPr>
                <p:cNvPr id="6711" name="Google Shape;6711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12" name="Google Shape;6712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13" name="Google Shape;6713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714" name="Google Shape;6714;p16"/>
              <p:cNvGrpSpPr/>
              <p:nvPr/>
            </p:nvGrpSpPr>
            <p:grpSpPr>
              <a:xfrm>
                <a:off x="2919" y="7543"/>
                <a:ext cx="169" cy="168"/>
                <a:chOff x="2521" y="14112"/>
                <a:chExt cx="144" cy="144"/>
              </a:xfrm>
            </p:grpSpPr>
            <p:cxnSp>
              <p:nvCxnSpPr>
                <p:cNvPr id="6715" name="Google Shape;6715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16" name="Google Shape;6716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17" name="Google Shape;6717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718" name="Google Shape;6718;p16"/>
              <p:cNvGrpSpPr/>
              <p:nvPr/>
            </p:nvGrpSpPr>
            <p:grpSpPr>
              <a:xfrm>
                <a:off x="2919" y="7881"/>
                <a:ext cx="169" cy="168"/>
                <a:chOff x="2521" y="14113"/>
                <a:chExt cx="144" cy="144"/>
              </a:xfrm>
            </p:grpSpPr>
            <p:cxnSp>
              <p:nvCxnSpPr>
                <p:cNvPr id="6719" name="Google Shape;6719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20" name="Google Shape;6720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21" name="Google Shape;6721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722" name="Google Shape;6722;p16"/>
              <p:cNvGrpSpPr/>
              <p:nvPr/>
            </p:nvGrpSpPr>
            <p:grpSpPr>
              <a:xfrm>
                <a:off x="2919" y="8218"/>
                <a:ext cx="169" cy="168"/>
                <a:chOff x="2521" y="14113"/>
                <a:chExt cx="144" cy="144"/>
              </a:xfrm>
            </p:grpSpPr>
            <p:cxnSp>
              <p:nvCxnSpPr>
                <p:cNvPr id="6723" name="Google Shape;6723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24" name="Google Shape;6724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25" name="Google Shape;6725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726" name="Google Shape;6726;p16"/>
              <p:cNvGrpSpPr/>
              <p:nvPr/>
            </p:nvGrpSpPr>
            <p:grpSpPr>
              <a:xfrm>
                <a:off x="3597" y="7211"/>
                <a:ext cx="164" cy="168"/>
                <a:chOff x="2524" y="14116"/>
                <a:chExt cx="141" cy="144"/>
              </a:xfrm>
            </p:grpSpPr>
            <p:cxnSp>
              <p:nvCxnSpPr>
                <p:cNvPr id="6727" name="Google Shape;6727;p16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28" name="Google Shape;6728;p16"/>
                <p:cNvCxnSpPr/>
                <p:nvPr/>
              </p:nvCxnSpPr>
              <p:spPr>
                <a:xfrm>
                  <a:off x="252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29" name="Google Shape;6729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730" name="Google Shape;6730;p16"/>
              <p:cNvGrpSpPr/>
              <p:nvPr/>
            </p:nvGrpSpPr>
            <p:grpSpPr>
              <a:xfrm>
                <a:off x="3597" y="7543"/>
                <a:ext cx="164" cy="168"/>
                <a:chOff x="2524" y="14112"/>
                <a:chExt cx="141" cy="144"/>
              </a:xfrm>
            </p:grpSpPr>
            <p:cxnSp>
              <p:nvCxnSpPr>
                <p:cNvPr id="6731" name="Google Shape;6731;p16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32" name="Google Shape;6732;p16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33" name="Google Shape;6733;p16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734" name="Google Shape;6734;p16"/>
              <p:cNvGrpSpPr/>
              <p:nvPr/>
            </p:nvGrpSpPr>
            <p:grpSpPr>
              <a:xfrm>
                <a:off x="3597" y="7881"/>
                <a:ext cx="164" cy="168"/>
                <a:chOff x="2524" y="14113"/>
                <a:chExt cx="141" cy="144"/>
              </a:xfrm>
            </p:grpSpPr>
            <p:cxnSp>
              <p:nvCxnSpPr>
                <p:cNvPr id="6735" name="Google Shape;6735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36" name="Google Shape;6736;p16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37" name="Google Shape;6737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738" name="Google Shape;6738;p16"/>
              <p:cNvGrpSpPr/>
              <p:nvPr/>
            </p:nvGrpSpPr>
            <p:grpSpPr>
              <a:xfrm>
                <a:off x="3597" y="8218"/>
                <a:ext cx="164" cy="168"/>
                <a:chOff x="2524" y="14113"/>
                <a:chExt cx="141" cy="144"/>
              </a:xfrm>
            </p:grpSpPr>
            <p:cxnSp>
              <p:nvCxnSpPr>
                <p:cNvPr id="6739" name="Google Shape;6739;p16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40" name="Google Shape;6740;p16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41" name="Google Shape;6741;p16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742" name="Google Shape;6742;p16"/>
              <p:cNvGrpSpPr/>
              <p:nvPr/>
            </p:nvGrpSpPr>
            <p:grpSpPr>
              <a:xfrm>
                <a:off x="4266" y="7211"/>
                <a:ext cx="168" cy="168"/>
                <a:chOff x="2520" y="14116"/>
                <a:chExt cx="144" cy="144"/>
              </a:xfrm>
            </p:grpSpPr>
            <p:cxnSp>
              <p:nvCxnSpPr>
                <p:cNvPr id="6743" name="Google Shape;6743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44" name="Google Shape;6744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45" name="Google Shape;6745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746" name="Google Shape;6746;p16"/>
              <p:cNvGrpSpPr/>
              <p:nvPr/>
            </p:nvGrpSpPr>
            <p:grpSpPr>
              <a:xfrm>
                <a:off x="4266" y="7543"/>
                <a:ext cx="168" cy="168"/>
                <a:chOff x="2520" y="14112"/>
                <a:chExt cx="144" cy="144"/>
              </a:xfrm>
            </p:grpSpPr>
            <p:cxnSp>
              <p:nvCxnSpPr>
                <p:cNvPr id="6747" name="Google Shape;6747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48" name="Google Shape;6748;p16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49" name="Google Shape;6749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750" name="Google Shape;6750;p16"/>
              <p:cNvGrpSpPr/>
              <p:nvPr/>
            </p:nvGrpSpPr>
            <p:grpSpPr>
              <a:xfrm>
                <a:off x="4266" y="7881"/>
                <a:ext cx="168" cy="168"/>
                <a:chOff x="2520" y="14113"/>
                <a:chExt cx="144" cy="144"/>
              </a:xfrm>
            </p:grpSpPr>
            <p:cxnSp>
              <p:nvCxnSpPr>
                <p:cNvPr id="6751" name="Google Shape;6751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52" name="Google Shape;6752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53" name="Google Shape;6753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754" name="Google Shape;6754;p16"/>
              <p:cNvGrpSpPr/>
              <p:nvPr/>
            </p:nvGrpSpPr>
            <p:grpSpPr>
              <a:xfrm>
                <a:off x="4266" y="8218"/>
                <a:ext cx="168" cy="168"/>
                <a:chOff x="2520" y="14113"/>
                <a:chExt cx="144" cy="144"/>
              </a:xfrm>
            </p:grpSpPr>
            <p:cxnSp>
              <p:nvCxnSpPr>
                <p:cNvPr id="6755" name="Google Shape;6755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56" name="Google Shape;6756;p16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57" name="Google Shape;6757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758" name="Google Shape;6758;p16"/>
              <p:cNvGrpSpPr/>
              <p:nvPr/>
            </p:nvGrpSpPr>
            <p:grpSpPr>
              <a:xfrm>
                <a:off x="4941" y="7211"/>
                <a:ext cx="168" cy="168"/>
                <a:chOff x="2521" y="14116"/>
                <a:chExt cx="144" cy="144"/>
              </a:xfrm>
            </p:grpSpPr>
            <p:cxnSp>
              <p:nvCxnSpPr>
                <p:cNvPr id="6759" name="Google Shape;6759;p16"/>
                <p:cNvCxnSpPr/>
                <p:nvPr/>
              </p:nvCxnSpPr>
              <p:spPr>
                <a:xfrm>
                  <a:off x="2594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60" name="Google Shape;6760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61" name="Google Shape;6761;p16"/>
                <p:cNvCxnSpPr/>
                <p:nvPr/>
              </p:nvCxnSpPr>
              <p:spPr>
                <a:xfrm>
                  <a:off x="2665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762" name="Google Shape;6762;p16"/>
              <p:cNvGrpSpPr/>
              <p:nvPr/>
            </p:nvGrpSpPr>
            <p:grpSpPr>
              <a:xfrm>
                <a:off x="6962" y="7211"/>
                <a:ext cx="167" cy="168"/>
                <a:chOff x="2521" y="14116"/>
                <a:chExt cx="142" cy="144"/>
              </a:xfrm>
            </p:grpSpPr>
            <p:cxnSp>
              <p:nvCxnSpPr>
                <p:cNvPr id="6763" name="Google Shape;6763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64" name="Google Shape;6764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65" name="Google Shape;6765;p16"/>
                <p:cNvCxnSpPr/>
                <p:nvPr/>
              </p:nvCxnSpPr>
              <p:spPr>
                <a:xfrm>
                  <a:off x="2663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766" name="Google Shape;6766;p16"/>
              <p:cNvGrpSpPr/>
              <p:nvPr/>
            </p:nvGrpSpPr>
            <p:grpSpPr>
              <a:xfrm>
                <a:off x="6287" y="7211"/>
                <a:ext cx="169" cy="168"/>
                <a:chOff x="2520" y="14116"/>
                <a:chExt cx="144" cy="144"/>
              </a:xfrm>
            </p:grpSpPr>
            <p:cxnSp>
              <p:nvCxnSpPr>
                <p:cNvPr id="6767" name="Google Shape;6767;p16"/>
                <p:cNvCxnSpPr/>
                <p:nvPr/>
              </p:nvCxnSpPr>
              <p:spPr>
                <a:xfrm>
                  <a:off x="2592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68" name="Google Shape;6768;p16"/>
                <p:cNvCxnSpPr/>
                <p:nvPr/>
              </p:nvCxnSpPr>
              <p:spPr>
                <a:xfrm>
                  <a:off x="2520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69" name="Google Shape;6769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770" name="Google Shape;6770;p16"/>
              <p:cNvGrpSpPr/>
              <p:nvPr/>
            </p:nvGrpSpPr>
            <p:grpSpPr>
              <a:xfrm>
                <a:off x="5614" y="7211"/>
                <a:ext cx="168" cy="168"/>
                <a:chOff x="2521" y="14116"/>
                <a:chExt cx="143" cy="144"/>
              </a:xfrm>
            </p:grpSpPr>
            <p:cxnSp>
              <p:nvCxnSpPr>
                <p:cNvPr id="6771" name="Google Shape;6771;p16"/>
                <p:cNvCxnSpPr/>
                <p:nvPr/>
              </p:nvCxnSpPr>
              <p:spPr>
                <a:xfrm>
                  <a:off x="2593" y="14116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72" name="Google Shape;6772;p16"/>
                <p:cNvCxnSpPr/>
                <p:nvPr/>
              </p:nvCxnSpPr>
              <p:spPr>
                <a:xfrm>
                  <a:off x="2521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73" name="Google Shape;6773;p16"/>
                <p:cNvCxnSpPr/>
                <p:nvPr/>
              </p:nvCxnSpPr>
              <p:spPr>
                <a:xfrm>
                  <a:off x="2664" y="14189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774" name="Google Shape;6774;p16"/>
              <p:cNvGrpSpPr/>
              <p:nvPr/>
            </p:nvGrpSpPr>
            <p:grpSpPr>
              <a:xfrm>
                <a:off x="5614" y="7543"/>
                <a:ext cx="168" cy="168"/>
                <a:chOff x="2521" y="14112"/>
                <a:chExt cx="143" cy="144"/>
              </a:xfrm>
            </p:grpSpPr>
            <p:cxnSp>
              <p:nvCxnSpPr>
                <p:cNvPr id="6775" name="Google Shape;6775;p16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76" name="Google Shape;6776;p16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77" name="Google Shape;6777;p16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778" name="Google Shape;6778;p16"/>
              <p:cNvGrpSpPr/>
              <p:nvPr/>
            </p:nvGrpSpPr>
            <p:grpSpPr>
              <a:xfrm>
                <a:off x="5614" y="7881"/>
                <a:ext cx="168" cy="168"/>
                <a:chOff x="2521" y="14113"/>
                <a:chExt cx="143" cy="144"/>
              </a:xfrm>
            </p:grpSpPr>
            <p:cxnSp>
              <p:nvCxnSpPr>
                <p:cNvPr id="6779" name="Google Shape;6779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80" name="Google Shape;6780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81" name="Google Shape;6781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782" name="Google Shape;6782;p16"/>
              <p:cNvGrpSpPr/>
              <p:nvPr/>
            </p:nvGrpSpPr>
            <p:grpSpPr>
              <a:xfrm>
                <a:off x="5614" y="8218"/>
                <a:ext cx="168" cy="168"/>
                <a:chOff x="2521" y="14113"/>
                <a:chExt cx="143" cy="144"/>
              </a:xfrm>
            </p:grpSpPr>
            <p:cxnSp>
              <p:nvCxnSpPr>
                <p:cNvPr id="6783" name="Google Shape;6783;p16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84" name="Google Shape;6784;p16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785" name="Google Shape;6785;p16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6786" name="Google Shape;6786;p16"/>
              <p:cNvCxnSpPr/>
              <p:nvPr/>
            </p:nvCxnSpPr>
            <p:spPr>
              <a:xfrm>
                <a:off x="10412" y="7381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87" name="Google Shape;6787;p16"/>
              <p:cNvCxnSpPr/>
              <p:nvPr/>
            </p:nvCxnSpPr>
            <p:spPr>
              <a:xfrm>
                <a:off x="10412" y="7711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88" name="Google Shape;6788;p16"/>
              <p:cNvCxnSpPr/>
              <p:nvPr/>
            </p:nvCxnSpPr>
            <p:spPr>
              <a:xfrm>
                <a:off x="10412" y="8048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89" name="Google Shape;6789;p16"/>
              <p:cNvCxnSpPr/>
              <p:nvPr/>
            </p:nvCxnSpPr>
            <p:spPr>
              <a:xfrm>
                <a:off x="10412" y="8386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90" name="Google Shape;6790;p16"/>
              <p:cNvCxnSpPr/>
              <p:nvPr/>
            </p:nvCxnSpPr>
            <p:spPr>
              <a:xfrm>
                <a:off x="2160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91" name="Google Shape;6791;p16"/>
              <p:cNvCxnSpPr/>
              <p:nvPr/>
            </p:nvCxnSpPr>
            <p:spPr>
              <a:xfrm>
                <a:off x="2160" y="8824"/>
                <a:ext cx="806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92" name="Google Shape;6792;p16"/>
              <p:cNvCxnSpPr/>
              <p:nvPr/>
            </p:nvCxnSpPr>
            <p:spPr>
              <a:xfrm>
                <a:off x="1022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93" name="Google Shape;6793;p16"/>
              <p:cNvCxnSpPr/>
              <p:nvPr/>
            </p:nvCxnSpPr>
            <p:spPr>
              <a:xfrm>
                <a:off x="2497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94" name="Google Shape;6794;p16"/>
              <p:cNvCxnSpPr/>
              <p:nvPr/>
            </p:nvCxnSpPr>
            <p:spPr>
              <a:xfrm>
                <a:off x="283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95" name="Google Shape;6795;p16"/>
              <p:cNvCxnSpPr/>
              <p:nvPr/>
            </p:nvCxnSpPr>
            <p:spPr>
              <a:xfrm>
                <a:off x="317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96" name="Google Shape;6796;p16"/>
              <p:cNvCxnSpPr/>
              <p:nvPr/>
            </p:nvCxnSpPr>
            <p:spPr>
              <a:xfrm>
                <a:off x="3508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97" name="Google Shape;6797;p16"/>
              <p:cNvCxnSpPr/>
              <p:nvPr/>
            </p:nvCxnSpPr>
            <p:spPr>
              <a:xfrm>
                <a:off x="384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98" name="Google Shape;6798;p16"/>
              <p:cNvCxnSpPr/>
              <p:nvPr/>
            </p:nvCxnSpPr>
            <p:spPr>
              <a:xfrm>
                <a:off x="418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99" name="Google Shape;6799;p16"/>
              <p:cNvCxnSpPr/>
              <p:nvPr/>
            </p:nvCxnSpPr>
            <p:spPr>
              <a:xfrm>
                <a:off x="4518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00" name="Google Shape;6800;p16"/>
              <p:cNvCxnSpPr/>
              <p:nvPr/>
            </p:nvCxnSpPr>
            <p:spPr>
              <a:xfrm>
                <a:off x="4855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01" name="Google Shape;6801;p16"/>
              <p:cNvCxnSpPr/>
              <p:nvPr/>
            </p:nvCxnSpPr>
            <p:spPr>
              <a:xfrm>
                <a:off x="519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02" name="Google Shape;6802;p16"/>
              <p:cNvCxnSpPr/>
              <p:nvPr/>
            </p:nvCxnSpPr>
            <p:spPr>
              <a:xfrm>
                <a:off x="5529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03" name="Google Shape;6803;p16"/>
              <p:cNvCxnSpPr/>
              <p:nvPr/>
            </p:nvCxnSpPr>
            <p:spPr>
              <a:xfrm>
                <a:off x="5866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04" name="Google Shape;6804;p16"/>
              <p:cNvCxnSpPr/>
              <p:nvPr/>
            </p:nvCxnSpPr>
            <p:spPr>
              <a:xfrm>
                <a:off x="6203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05" name="Google Shape;6805;p16"/>
              <p:cNvCxnSpPr/>
              <p:nvPr/>
            </p:nvCxnSpPr>
            <p:spPr>
              <a:xfrm>
                <a:off x="6540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06" name="Google Shape;6806;p16"/>
              <p:cNvCxnSpPr/>
              <p:nvPr/>
            </p:nvCxnSpPr>
            <p:spPr>
              <a:xfrm>
                <a:off x="6877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07" name="Google Shape;6807;p16"/>
              <p:cNvCxnSpPr/>
              <p:nvPr/>
            </p:nvCxnSpPr>
            <p:spPr>
              <a:xfrm>
                <a:off x="721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08" name="Google Shape;6808;p16"/>
              <p:cNvCxnSpPr/>
              <p:nvPr/>
            </p:nvCxnSpPr>
            <p:spPr>
              <a:xfrm>
                <a:off x="755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09" name="Google Shape;6809;p16"/>
              <p:cNvCxnSpPr/>
              <p:nvPr/>
            </p:nvCxnSpPr>
            <p:spPr>
              <a:xfrm>
                <a:off x="7888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0" name="Google Shape;6810;p16"/>
              <p:cNvCxnSpPr/>
              <p:nvPr/>
            </p:nvCxnSpPr>
            <p:spPr>
              <a:xfrm>
                <a:off x="822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1" name="Google Shape;6811;p16"/>
              <p:cNvCxnSpPr/>
              <p:nvPr/>
            </p:nvCxnSpPr>
            <p:spPr>
              <a:xfrm>
                <a:off x="856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2" name="Google Shape;6812;p16"/>
              <p:cNvCxnSpPr/>
              <p:nvPr/>
            </p:nvCxnSpPr>
            <p:spPr>
              <a:xfrm>
                <a:off x="8898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3" name="Google Shape;6813;p16"/>
              <p:cNvCxnSpPr/>
              <p:nvPr/>
            </p:nvCxnSpPr>
            <p:spPr>
              <a:xfrm>
                <a:off x="923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4" name="Google Shape;6814;p16"/>
              <p:cNvCxnSpPr/>
              <p:nvPr/>
            </p:nvCxnSpPr>
            <p:spPr>
              <a:xfrm>
                <a:off x="957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5" name="Google Shape;6815;p16"/>
              <p:cNvCxnSpPr/>
              <p:nvPr/>
            </p:nvCxnSpPr>
            <p:spPr>
              <a:xfrm>
                <a:off x="9909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6816" name="Google Shape;6816;p16"/>
              <p:cNvGrpSpPr/>
              <p:nvPr/>
            </p:nvGrpSpPr>
            <p:grpSpPr>
              <a:xfrm rot="10800000" flipH="1">
                <a:off x="2581" y="8824"/>
                <a:ext cx="170" cy="183"/>
                <a:chOff x="2520" y="14109"/>
                <a:chExt cx="145" cy="147"/>
              </a:xfrm>
            </p:grpSpPr>
            <p:cxnSp>
              <p:nvCxnSpPr>
                <p:cNvPr id="6817" name="Google Shape;6817;p16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18" name="Google Shape;6818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19" name="Google Shape;6819;p16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820" name="Google Shape;6820;p16"/>
              <p:cNvGrpSpPr/>
              <p:nvPr/>
            </p:nvGrpSpPr>
            <p:grpSpPr>
              <a:xfrm rot="10800000" flipH="1">
                <a:off x="2249" y="8826"/>
                <a:ext cx="165" cy="178"/>
                <a:chOff x="2524" y="14112"/>
                <a:chExt cx="141" cy="143"/>
              </a:xfrm>
            </p:grpSpPr>
            <p:cxnSp>
              <p:nvCxnSpPr>
                <p:cNvPr id="6821" name="Google Shape;6821;p16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22" name="Google Shape;6822;p16"/>
                <p:cNvCxnSpPr/>
                <p:nvPr/>
              </p:nvCxnSpPr>
              <p:spPr>
                <a:xfrm>
                  <a:off x="252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23" name="Google Shape;6823;p16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824" name="Google Shape;6824;p16"/>
              <p:cNvGrpSpPr/>
              <p:nvPr/>
            </p:nvGrpSpPr>
            <p:grpSpPr>
              <a:xfrm rot="10800000" flipH="1">
                <a:off x="2921" y="8826"/>
                <a:ext cx="168" cy="178"/>
                <a:chOff x="2521" y="14112"/>
                <a:chExt cx="143" cy="143"/>
              </a:xfrm>
            </p:grpSpPr>
            <p:cxnSp>
              <p:nvCxnSpPr>
                <p:cNvPr id="6825" name="Google Shape;6825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26" name="Google Shape;6826;p16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27" name="Google Shape;6827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828" name="Google Shape;6828;p16"/>
              <p:cNvGrpSpPr/>
              <p:nvPr/>
            </p:nvGrpSpPr>
            <p:grpSpPr>
              <a:xfrm rot="10800000" flipH="1">
                <a:off x="3256" y="8826"/>
                <a:ext cx="170" cy="178"/>
                <a:chOff x="2520" y="14112"/>
                <a:chExt cx="145" cy="143"/>
              </a:xfrm>
            </p:grpSpPr>
            <p:cxnSp>
              <p:nvCxnSpPr>
                <p:cNvPr id="6829" name="Google Shape;6829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30" name="Google Shape;6830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31" name="Google Shape;6831;p16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832" name="Google Shape;6832;p16"/>
              <p:cNvGrpSpPr/>
              <p:nvPr/>
            </p:nvGrpSpPr>
            <p:grpSpPr>
              <a:xfrm rot="10800000" flipH="1">
                <a:off x="3589" y="8826"/>
                <a:ext cx="170" cy="178"/>
                <a:chOff x="2520" y="14112"/>
                <a:chExt cx="145" cy="143"/>
              </a:xfrm>
            </p:grpSpPr>
            <p:cxnSp>
              <p:nvCxnSpPr>
                <p:cNvPr id="6833" name="Google Shape;6833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34" name="Google Shape;6834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35" name="Google Shape;6835;p16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836" name="Google Shape;6836;p16"/>
              <p:cNvGrpSpPr/>
              <p:nvPr/>
            </p:nvGrpSpPr>
            <p:grpSpPr>
              <a:xfrm rot="10800000" flipH="1">
                <a:off x="6962" y="8826"/>
                <a:ext cx="167" cy="178"/>
                <a:chOff x="2521" y="14112"/>
                <a:chExt cx="142" cy="143"/>
              </a:xfrm>
            </p:grpSpPr>
            <p:cxnSp>
              <p:nvCxnSpPr>
                <p:cNvPr id="6837" name="Google Shape;6837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38" name="Google Shape;6838;p16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39" name="Google Shape;6839;p16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840" name="Google Shape;6840;p16"/>
              <p:cNvGrpSpPr/>
              <p:nvPr/>
            </p:nvGrpSpPr>
            <p:grpSpPr>
              <a:xfrm rot="10800000" flipH="1">
                <a:off x="6624" y="8826"/>
                <a:ext cx="170" cy="178"/>
                <a:chOff x="2520" y="14112"/>
                <a:chExt cx="145" cy="143"/>
              </a:xfrm>
            </p:grpSpPr>
            <p:cxnSp>
              <p:nvCxnSpPr>
                <p:cNvPr id="6841" name="Google Shape;6841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42" name="Google Shape;6842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43" name="Google Shape;6843;p16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844" name="Google Shape;6844;p16"/>
              <p:cNvGrpSpPr/>
              <p:nvPr/>
            </p:nvGrpSpPr>
            <p:grpSpPr>
              <a:xfrm rot="10800000" flipH="1">
                <a:off x="6287" y="8826"/>
                <a:ext cx="169" cy="178"/>
                <a:chOff x="2520" y="14112"/>
                <a:chExt cx="144" cy="143"/>
              </a:xfrm>
            </p:grpSpPr>
            <p:cxnSp>
              <p:nvCxnSpPr>
                <p:cNvPr id="6845" name="Google Shape;6845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46" name="Google Shape;6846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47" name="Google Shape;6847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848" name="Google Shape;6848;p16"/>
              <p:cNvGrpSpPr/>
              <p:nvPr/>
            </p:nvGrpSpPr>
            <p:grpSpPr>
              <a:xfrm rot="10800000" flipH="1">
                <a:off x="5949" y="8824"/>
                <a:ext cx="170" cy="183"/>
                <a:chOff x="2519" y="14109"/>
                <a:chExt cx="145" cy="147"/>
              </a:xfrm>
            </p:grpSpPr>
            <p:cxnSp>
              <p:nvCxnSpPr>
                <p:cNvPr id="6849" name="Google Shape;6849;p16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50" name="Google Shape;6850;p16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51" name="Google Shape;6851;p16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852" name="Google Shape;6852;p16"/>
              <p:cNvGrpSpPr/>
              <p:nvPr/>
            </p:nvGrpSpPr>
            <p:grpSpPr>
              <a:xfrm rot="10800000" flipH="1">
                <a:off x="5614" y="8826"/>
                <a:ext cx="168" cy="178"/>
                <a:chOff x="2521" y="14112"/>
                <a:chExt cx="143" cy="143"/>
              </a:xfrm>
            </p:grpSpPr>
            <p:cxnSp>
              <p:nvCxnSpPr>
                <p:cNvPr id="6853" name="Google Shape;6853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54" name="Google Shape;6854;p16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55" name="Google Shape;6855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856" name="Google Shape;6856;p16"/>
              <p:cNvGrpSpPr/>
              <p:nvPr/>
            </p:nvGrpSpPr>
            <p:grpSpPr>
              <a:xfrm rot="10800000" flipH="1">
                <a:off x="5276" y="8824"/>
                <a:ext cx="170" cy="183"/>
                <a:chOff x="2520" y="14109"/>
                <a:chExt cx="145" cy="147"/>
              </a:xfrm>
            </p:grpSpPr>
            <p:cxnSp>
              <p:nvCxnSpPr>
                <p:cNvPr id="6857" name="Google Shape;6857;p16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58" name="Google Shape;6858;p16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59" name="Google Shape;6859;p16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860" name="Google Shape;6860;p16"/>
              <p:cNvGrpSpPr/>
              <p:nvPr/>
            </p:nvGrpSpPr>
            <p:grpSpPr>
              <a:xfrm rot="10800000" flipH="1">
                <a:off x="4941" y="8826"/>
                <a:ext cx="168" cy="178"/>
                <a:chOff x="2521" y="14112"/>
                <a:chExt cx="143" cy="143"/>
              </a:xfrm>
            </p:grpSpPr>
            <p:cxnSp>
              <p:nvCxnSpPr>
                <p:cNvPr id="6861" name="Google Shape;6861;p16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62" name="Google Shape;6862;p16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63" name="Google Shape;6863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864" name="Google Shape;6864;p16"/>
              <p:cNvGrpSpPr/>
              <p:nvPr/>
            </p:nvGrpSpPr>
            <p:grpSpPr>
              <a:xfrm rot="10800000" flipH="1">
                <a:off x="4604" y="8826"/>
                <a:ext cx="167" cy="178"/>
                <a:chOff x="2521" y="14112"/>
                <a:chExt cx="142" cy="143"/>
              </a:xfrm>
            </p:grpSpPr>
            <p:cxnSp>
              <p:nvCxnSpPr>
                <p:cNvPr id="6865" name="Google Shape;6865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66" name="Google Shape;6866;p16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67" name="Google Shape;6867;p16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868" name="Google Shape;6868;p16"/>
              <p:cNvGrpSpPr/>
              <p:nvPr/>
            </p:nvGrpSpPr>
            <p:grpSpPr>
              <a:xfrm rot="10800000" flipH="1">
                <a:off x="4266" y="8826"/>
                <a:ext cx="168" cy="178"/>
                <a:chOff x="2521" y="14112"/>
                <a:chExt cx="143" cy="143"/>
              </a:xfrm>
            </p:grpSpPr>
            <p:cxnSp>
              <p:nvCxnSpPr>
                <p:cNvPr id="6869" name="Google Shape;6869;p16"/>
                <p:cNvCxnSpPr/>
                <p:nvPr/>
              </p:nvCxnSpPr>
              <p:spPr>
                <a:xfrm>
                  <a:off x="2594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70" name="Google Shape;6870;p16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71" name="Google Shape;6871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872" name="Google Shape;6872;p16"/>
              <p:cNvGrpSpPr/>
              <p:nvPr/>
            </p:nvGrpSpPr>
            <p:grpSpPr>
              <a:xfrm rot="10800000" flipH="1">
                <a:off x="3929" y="8826"/>
                <a:ext cx="170" cy="178"/>
                <a:chOff x="2520" y="14112"/>
                <a:chExt cx="145" cy="143"/>
              </a:xfrm>
            </p:grpSpPr>
            <p:cxnSp>
              <p:nvCxnSpPr>
                <p:cNvPr id="6873" name="Google Shape;6873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74" name="Google Shape;6874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75" name="Google Shape;6875;p16"/>
                <p:cNvCxnSpPr/>
                <p:nvPr/>
              </p:nvCxnSpPr>
              <p:spPr>
                <a:xfrm>
                  <a:off x="2665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876" name="Google Shape;6876;p16"/>
              <p:cNvGrpSpPr/>
              <p:nvPr/>
            </p:nvGrpSpPr>
            <p:grpSpPr>
              <a:xfrm rot="10800000" flipH="1">
                <a:off x="9992" y="8826"/>
                <a:ext cx="170" cy="178"/>
                <a:chOff x="2519" y="14112"/>
                <a:chExt cx="145" cy="143"/>
              </a:xfrm>
            </p:grpSpPr>
            <p:cxnSp>
              <p:nvCxnSpPr>
                <p:cNvPr id="6877" name="Google Shape;6877;p16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78" name="Google Shape;6878;p16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79" name="Google Shape;6879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880" name="Google Shape;6880;p16"/>
              <p:cNvGrpSpPr/>
              <p:nvPr/>
            </p:nvGrpSpPr>
            <p:grpSpPr>
              <a:xfrm rot="10800000" flipH="1">
                <a:off x="9655" y="8826"/>
                <a:ext cx="169" cy="178"/>
                <a:chOff x="2519" y="14112"/>
                <a:chExt cx="144" cy="143"/>
              </a:xfrm>
            </p:grpSpPr>
            <p:cxnSp>
              <p:nvCxnSpPr>
                <p:cNvPr id="6881" name="Google Shape;6881;p16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82" name="Google Shape;6882;p16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83" name="Google Shape;6883;p16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884" name="Google Shape;6884;p16"/>
              <p:cNvGrpSpPr/>
              <p:nvPr/>
            </p:nvGrpSpPr>
            <p:grpSpPr>
              <a:xfrm rot="10800000" flipH="1">
                <a:off x="9319" y="8826"/>
                <a:ext cx="168" cy="178"/>
                <a:chOff x="2520" y="14112"/>
                <a:chExt cx="143" cy="143"/>
              </a:xfrm>
            </p:grpSpPr>
            <p:cxnSp>
              <p:nvCxnSpPr>
                <p:cNvPr id="6885" name="Google Shape;6885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86" name="Google Shape;6886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87" name="Google Shape;6887;p16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888" name="Google Shape;6888;p16"/>
              <p:cNvGrpSpPr/>
              <p:nvPr/>
            </p:nvGrpSpPr>
            <p:grpSpPr>
              <a:xfrm rot="10800000" flipH="1">
                <a:off x="8982" y="8826"/>
                <a:ext cx="168" cy="178"/>
                <a:chOff x="2520" y="14112"/>
                <a:chExt cx="143" cy="143"/>
              </a:xfrm>
            </p:grpSpPr>
            <p:cxnSp>
              <p:nvCxnSpPr>
                <p:cNvPr id="6889" name="Google Shape;6889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90" name="Google Shape;6890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91" name="Google Shape;6891;p16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892" name="Google Shape;6892;p16"/>
              <p:cNvGrpSpPr/>
              <p:nvPr/>
            </p:nvGrpSpPr>
            <p:grpSpPr>
              <a:xfrm rot="10800000" flipH="1">
                <a:off x="8644" y="8826"/>
                <a:ext cx="170" cy="178"/>
                <a:chOff x="2519" y="14112"/>
                <a:chExt cx="145" cy="143"/>
              </a:xfrm>
            </p:grpSpPr>
            <p:cxnSp>
              <p:nvCxnSpPr>
                <p:cNvPr id="6893" name="Google Shape;6893;p16"/>
                <p:cNvCxnSpPr/>
                <p:nvPr/>
              </p:nvCxnSpPr>
              <p:spPr>
                <a:xfrm>
                  <a:off x="2592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94" name="Google Shape;6894;p16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95" name="Google Shape;6895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896" name="Google Shape;6896;p16"/>
              <p:cNvGrpSpPr/>
              <p:nvPr/>
            </p:nvGrpSpPr>
            <p:grpSpPr>
              <a:xfrm rot="10800000" flipH="1">
                <a:off x="8307" y="8826"/>
                <a:ext cx="170" cy="178"/>
                <a:chOff x="2519" y="14112"/>
                <a:chExt cx="145" cy="143"/>
              </a:xfrm>
            </p:grpSpPr>
            <p:cxnSp>
              <p:nvCxnSpPr>
                <p:cNvPr id="6897" name="Google Shape;6897;p16"/>
                <p:cNvCxnSpPr/>
                <p:nvPr/>
              </p:nvCxnSpPr>
              <p:spPr>
                <a:xfrm>
                  <a:off x="2591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98" name="Google Shape;6898;p16"/>
                <p:cNvCxnSpPr/>
                <p:nvPr/>
              </p:nvCxnSpPr>
              <p:spPr>
                <a:xfrm>
                  <a:off x="2519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899" name="Google Shape;6899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900" name="Google Shape;6900;p16"/>
              <p:cNvGrpSpPr/>
              <p:nvPr/>
            </p:nvGrpSpPr>
            <p:grpSpPr>
              <a:xfrm rot="10800000" flipH="1">
                <a:off x="7972" y="8824"/>
                <a:ext cx="167" cy="183"/>
                <a:chOff x="2521" y="14109"/>
                <a:chExt cx="142" cy="147"/>
              </a:xfrm>
            </p:grpSpPr>
            <p:cxnSp>
              <p:nvCxnSpPr>
                <p:cNvPr id="6901" name="Google Shape;6901;p16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902" name="Google Shape;6902;p16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903" name="Google Shape;6903;p16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904" name="Google Shape;6904;p16"/>
              <p:cNvGrpSpPr/>
              <p:nvPr/>
            </p:nvGrpSpPr>
            <p:grpSpPr>
              <a:xfrm rot="10800000" flipH="1">
                <a:off x="7634" y="8826"/>
                <a:ext cx="168" cy="178"/>
                <a:chOff x="2520" y="14112"/>
                <a:chExt cx="143" cy="143"/>
              </a:xfrm>
            </p:grpSpPr>
            <p:cxnSp>
              <p:nvCxnSpPr>
                <p:cNvPr id="6905" name="Google Shape;6905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906" name="Google Shape;6906;p16"/>
                <p:cNvCxnSpPr/>
                <p:nvPr/>
              </p:nvCxnSpPr>
              <p:spPr>
                <a:xfrm>
                  <a:off x="2520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907" name="Google Shape;6907;p16"/>
                <p:cNvCxnSpPr/>
                <p:nvPr/>
              </p:nvCxnSpPr>
              <p:spPr>
                <a:xfrm>
                  <a:off x="2663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908" name="Google Shape;6908;p16"/>
              <p:cNvGrpSpPr/>
              <p:nvPr/>
            </p:nvGrpSpPr>
            <p:grpSpPr>
              <a:xfrm rot="10800000" flipH="1">
                <a:off x="7299" y="8826"/>
                <a:ext cx="168" cy="178"/>
                <a:chOff x="2521" y="14112"/>
                <a:chExt cx="143" cy="143"/>
              </a:xfrm>
            </p:grpSpPr>
            <p:cxnSp>
              <p:nvCxnSpPr>
                <p:cNvPr id="6909" name="Google Shape;6909;p16"/>
                <p:cNvCxnSpPr/>
                <p:nvPr/>
              </p:nvCxnSpPr>
              <p:spPr>
                <a:xfrm>
                  <a:off x="2593" y="14112"/>
                  <a:ext cx="0" cy="14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910" name="Google Shape;6910;p16"/>
                <p:cNvCxnSpPr/>
                <p:nvPr/>
              </p:nvCxnSpPr>
              <p:spPr>
                <a:xfrm>
                  <a:off x="2521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911" name="Google Shape;6911;p16"/>
                <p:cNvCxnSpPr/>
                <p:nvPr/>
              </p:nvCxnSpPr>
              <p:spPr>
                <a:xfrm>
                  <a:off x="2664" y="14183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6912" name="Google Shape;6912;p16"/>
            <p:cNvSpPr txBox="1"/>
            <p:nvPr/>
          </p:nvSpPr>
          <p:spPr>
            <a:xfrm>
              <a:off x="1019" y="4609"/>
              <a:ext cx="1333" cy="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Remarques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913" name="Google Shape;6913;p16"/>
            <p:cNvCxnSpPr/>
            <p:nvPr/>
          </p:nvCxnSpPr>
          <p:spPr>
            <a:xfrm>
              <a:off x="7109" y="2980"/>
              <a:ext cx="3363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14" name="Google Shape;6914;p16"/>
            <p:cNvCxnSpPr/>
            <p:nvPr/>
          </p:nvCxnSpPr>
          <p:spPr>
            <a:xfrm rot="10800000" flipH="1">
              <a:off x="4057" y="3648"/>
              <a:ext cx="1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15" name="Google Shape;6915;p16"/>
            <p:cNvCxnSpPr/>
            <p:nvPr/>
          </p:nvCxnSpPr>
          <p:spPr>
            <a:xfrm>
              <a:off x="4046" y="3637"/>
              <a:ext cx="1008" cy="11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16" name="Google Shape;6916;p16"/>
            <p:cNvCxnSpPr/>
            <p:nvPr/>
          </p:nvCxnSpPr>
          <p:spPr>
            <a:xfrm rot="10800000">
              <a:off x="5410" y="2974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17" name="Google Shape;6917;p16"/>
            <p:cNvCxnSpPr/>
            <p:nvPr/>
          </p:nvCxnSpPr>
          <p:spPr>
            <a:xfrm>
              <a:off x="5741" y="2974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18" name="Google Shape;6918;p16"/>
            <p:cNvCxnSpPr/>
            <p:nvPr/>
          </p:nvCxnSpPr>
          <p:spPr>
            <a:xfrm>
              <a:off x="6083" y="3637"/>
              <a:ext cx="1026" cy="11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19" name="Google Shape;6919;p16"/>
            <p:cNvCxnSpPr/>
            <p:nvPr/>
          </p:nvCxnSpPr>
          <p:spPr>
            <a:xfrm>
              <a:off x="3728" y="3648"/>
              <a:ext cx="0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20" name="Google Shape;6920;p16"/>
            <p:cNvCxnSpPr/>
            <p:nvPr/>
          </p:nvCxnSpPr>
          <p:spPr>
            <a:xfrm>
              <a:off x="5741" y="2983"/>
              <a:ext cx="337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21" name="Google Shape;6921;p16"/>
            <p:cNvCxnSpPr/>
            <p:nvPr/>
          </p:nvCxnSpPr>
          <p:spPr>
            <a:xfrm rot="10800000">
              <a:off x="2717" y="3648"/>
              <a:ext cx="0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22" name="Google Shape;6922;p16"/>
            <p:cNvCxnSpPr/>
            <p:nvPr/>
          </p:nvCxnSpPr>
          <p:spPr>
            <a:xfrm rot="10800000">
              <a:off x="6083" y="2974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23" name="Google Shape;6923;p16"/>
            <p:cNvCxnSpPr/>
            <p:nvPr/>
          </p:nvCxnSpPr>
          <p:spPr>
            <a:xfrm>
              <a:off x="7109" y="2959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9" name="Google Shape;6929;p17"/>
          <p:cNvSpPr txBox="1"/>
          <p:nvPr/>
        </p:nvSpPr>
        <p:spPr>
          <a:xfrm>
            <a:off x="2592387" y="260350"/>
            <a:ext cx="6551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3. Selon les grilles ci-dessous, combien d’heures de conduite vous reste-t-il 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0" name="Google Shape;6930;p17"/>
          <p:cNvSpPr txBox="1"/>
          <p:nvPr/>
        </p:nvSpPr>
        <p:spPr>
          <a:xfrm>
            <a:off x="4284662" y="549275"/>
            <a:ext cx="12636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5,5 heures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31" name="Google Shape;6931;p17"/>
          <p:cNvGrpSpPr/>
          <p:nvPr/>
        </p:nvGrpSpPr>
        <p:grpSpPr>
          <a:xfrm>
            <a:off x="647700" y="501650"/>
            <a:ext cx="6623050" cy="1939925"/>
            <a:chOff x="1019" y="2228"/>
            <a:chExt cx="10431" cy="3054"/>
          </a:xfrm>
        </p:grpSpPr>
        <p:grpSp>
          <p:nvGrpSpPr>
            <p:cNvPr id="6932" name="Google Shape;6932;p17"/>
            <p:cNvGrpSpPr/>
            <p:nvPr/>
          </p:nvGrpSpPr>
          <p:grpSpPr>
            <a:xfrm>
              <a:off x="2494" y="2673"/>
              <a:ext cx="8251" cy="432"/>
              <a:chOff x="2276" y="11377"/>
              <a:chExt cx="8251" cy="432"/>
            </a:xfrm>
          </p:grpSpPr>
          <p:sp>
            <p:nvSpPr>
              <p:cNvPr id="6933" name="Google Shape;6933;p17"/>
              <p:cNvSpPr txBox="1"/>
              <p:nvPr/>
            </p:nvSpPr>
            <p:spPr>
              <a:xfrm>
                <a:off x="9952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4" name="Google Shape;6934;p17"/>
              <p:cNvSpPr txBox="1"/>
              <p:nvPr/>
            </p:nvSpPr>
            <p:spPr>
              <a:xfrm>
                <a:off x="9614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5" name="Google Shape;6935;p17"/>
              <p:cNvSpPr txBox="1"/>
              <p:nvPr/>
            </p:nvSpPr>
            <p:spPr>
              <a:xfrm>
                <a:off x="9279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6" name="Google Shape;6936;p17"/>
              <p:cNvSpPr txBox="1"/>
              <p:nvPr/>
            </p:nvSpPr>
            <p:spPr>
              <a:xfrm>
                <a:off x="8942" y="11377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7" name="Google Shape;6937;p17"/>
              <p:cNvSpPr txBox="1"/>
              <p:nvPr/>
            </p:nvSpPr>
            <p:spPr>
              <a:xfrm>
                <a:off x="8607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8" name="Google Shape;6938;p17"/>
              <p:cNvSpPr txBox="1"/>
              <p:nvPr/>
            </p:nvSpPr>
            <p:spPr>
              <a:xfrm>
                <a:off x="8269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9" name="Google Shape;6939;p17"/>
              <p:cNvSpPr txBox="1"/>
              <p:nvPr/>
            </p:nvSpPr>
            <p:spPr>
              <a:xfrm>
                <a:off x="7934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0" name="Google Shape;6940;p17"/>
              <p:cNvSpPr txBox="1"/>
              <p:nvPr/>
            </p:nvSpPr>
            <p:spPr>
              <a:xfrm>
                <a:off x="7599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1" name="Google Shape;6941;p17"/>
              <p:cNvSpPr txBox="1"/>
              <p:nvPr/>
            </p:nvSpPr>
            <p:spPr>
              <a:xfrm>
                <a:off x="7264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2" name="Google Shape;6942;p17"/>
              <p:cNvSpPr txBox="1"/>
              <p:nvPr/>
            </p:nvSpPr>
            <p:spPr>
              <a:xfrm>
                <a:off x="6924" y="11377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3" name="Google Shape;6943;p17"/>
              <p:cNvSpPr txBox="1"/>
              <p:nvPr/>
            </p:nvSpPr>
            <p:spPr>
              <a:xfrm>
                <a:off x="6589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4" name="Google Shape;6944;p17"/>
              <p:cNvSpPr txBox="1"/>
              <p:nvPr/>
            </p:nvSpPr>
            <p:spPr>
              <a:xfrm>
                <a:off x="6254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5" name="Google Shape;6945;p17"/>
              <p:cNvSpPr txBox="1"/>
              <p:nvPr/>
            </p:nvSpPr>
            <p:spPr>
              <a:xfrm>
                <a:off x="5916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6" name="Google Shape;6946;p17"/>
              <p:cNvSpPr txBox="1"/>
              <p:nvPr/>
            </p:nvSpPr>
            <p:spPr>
              <a:xfrm>
                <a:off x="5579" y="11377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7" name="Google Shape;6947;p17"/>
              <p:cNvSpPr txBox="1"/>
              <p:nvPr/>
            </p:nvSpPr>
            <p:spPr>
              <a:xfrm>
                <a:off x="5244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8" name="Google Shape;6948;p17"/>
              <p:cNvSpPr txBox="1"/>
              <p:nvPr/>
            </p:nvSpPr>
            <p:spPr>
              <a:xfrm>
                <a:off x="4296" y="11377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9" name="Google Shape;6949;p17"/>
              <p:cNvSpPr txBox="1"/>
              <p:nvPr/>
            </p:nvSpPr>
            <p:spPr>
              <a:xfrm>
                <a:off x="3961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0" name="Google Shape;6950;p17"/>
              <p:cNvSpPr txBox="1"/>
              <p:nvPr/>
            </p:nvSpPr>
            <p:spPr>
              <a:xfrm>
                <a:off x="2276" y="11377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1" name="Google Shape;6951;p17"/>
              <p:cNvSpPr txBox="1"/>
              <p:nvPr/>
            </p:nvSpPr>
            <p:spPr>
              <a:xfrm>
                <a:off x="2616" y="11377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2" name="Google Shape;6952;p17"/>
              <p:cNvSpPr txBox="1"/>
              <p:nvPr/>
            </p:nvSpPr>
            <p:spPr>
              <a:xfrm>
                <a:off x="2951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3" name="Google Shape;6953;p17"/>
              <p:cNvSpPr txBox="1"/>
              <p:nvPr/>
            </p:nvSpPr>
            <p:spPr>
              <a:xfrm>
                <a:off x="3626" y="11377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4" name="Google Shape;6954;p17"/>
              <p:cNvSpPr txBox="1"/>
              <p:nvPr/>
            </p:nvSpPr>
            <p:spPr>
              <a:xfrm>
                <a:off x="3286" y="11377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5" name="Google Shape;6955;p17"/>
              <p:cNvSpPr txBox="1"/>
              <p:nvPr/>
            </p:nvSpPr>
            <p:spPr>
              <a:xfrm>
                <a:off x="4634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6" name="Google Shape;6956;p17"/>
              <p:cNvSpPr txBox="1"/>
              <p:nvPr/>
            </p:nvSpPr>
            <p:spPr>
              <a:xfrm>
                <a:off x="4969" y="11377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57" name="Google Shape;6957;p17"/>
            <p:cNvGrpSpPr/>
            <p:nvPr/>
          </p:nvGrpSpPr>
          <p:grpSpPr>
            <a:xfrm>
              <a:off x="1082" y="2228"/>
              <a:ext cx="10368" cy="2604"/>
              <a:chOff x="864" y="10800"/>
              <a:chExt cx="10368" cy="2604"/>
            </a:xfrm>
          </p:grpSpPr>
          <p:sp>
            <p:nvSpPr>
              <p:cNvPr id="6958" name="Google Shape;6958;p17"/>
              <p:cNvSpPr txBox="1"/>
              <p:nvPr/>
            </p:nvSpPr>
            <p:spPr>
              <a:xfrm>
                <a:off x="10224" y="10800"/>
                <a:ext cx="1008" cy="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total des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heures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9" name="Google Shape;6959;p17"/>
              <p:cNvSpPr txBox="1"/>
              <p:nvPr/>
            </p:nvSpPr>
            <p:spPr>
              <a:xfrm>
                <a:off x="1584" y="12972"/>
                <a:ext cx="86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0" name="Google Shape;6960;p17"/>
              <p:cNvSpPr txBox="1"/>
              <p:nvPr/>
            </p:nvSpPr>
            <p:spPr>
              <a:xfrm>
                <a:off x="1296" y="11590"/>
                <a:ext cx="86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repos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1" name="Google Shape;6961;p17"/>
              <p:cNvSpPr txBox="1"/>
              <p:nvPr/>
            </p:nvSpPr>
            <p:spPr>
              <a:xfrm>
                <a:off x="864" y="11937"/>
                <a:ext cx="129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couchette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2" name="Google Shape;6962;p17"/>
              <p:cNvSpPr txBox="1"/>
              <p:nvPr/>
            </p:nvSpPr>
            <p:spPr>
              <a:xfrm>
                <a:off x="1009" y="12282"/>
                <a:ext cx="115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conduite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3" name="Google Shape;6963;p17"/>
              <p:cNvSpPr txBox="1"/>
              <p:nvPr/>
            </p:nvSpPr>
            <p:spPr>
              <a:xfrm>
                <a:off x="1151" y="12627"/>
                <a:ext cx="100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4" name="Google Shape;6964;p17"/>
              <p:cNvSpPr txBox="1"/>
              <p:nvPr/>
            </p:nvSpPr>
            <p:spPr>
              <a:xfrm>
                <a:off x="1584" y="11245"/>
                <a:ext cx="86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65" name="Google Shape;6965;p17"/>
            <p:cNvGrpSpPr/>
            <p:nvPr/>
          </p:nvGrpSpPr>
          <p:grpSpPr>
            <a:xfrm>
              <a:off x="2494" y="4400"/>
              <a:ext cx="8251" cy="432"/>
              <a:chOff x="2276" y="11376"/>
              <a:chExt cx="8251" cy="432"/>
            </a:xfrm>
          </p:grpSpPr>
          <p:sp>
            <p:nvSpPr>
              <p:cNvPr id="6966" name="Google Shape;6966;p17"/>
              <p:cNvSpPr txBox="1"/>
              <p:nvPr/>
            </p:nvSpPr>
            <p:spPr>
              <a:xfrm>
                <a:off x="9952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7" name="Google Shape;6967;p17"/>
              <p:cNvSpPr txBox="1"/>
              <p:nvPr/>
            </p:nvSpPr>
            <p:spPr>
              <a:xfrm>
                <a:off x="9614" y="11376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8" name="Google Shape;6968;p17"/>
              <p:cNvSpPr txBox="1"/>
              <p:nvPr/>
            </p:nvSpPr>
            <p:spPr>
              <a:xfrm>
                <a:off x="9279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9" name="Google Shape;6969;p17"/>
              <p:cNvSpPr txBox="1"/>
              <p:nvPr/>
            </p:nvSpPr>
            <p:spPr>
              <a:xfrm>
                <a:off x="8942" y="11376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0" name="Google Shape;6970;p17"/>
              <p:cNvSpPr txBox="1"/>
              <p:nvPr/>
            </p:nvSpPr>
            <p:spPr>
              <a:xfrm>
                <a:off x="8607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1" name="Google Shape;6971;p17"/>
              <p:cNvSpPr txBox="1"/>
              <p:nvPr/>
            </p:nvSpPr>
            <p:spPr>
              <a:xfrm>
                <a:off x="8269" y="11376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2" name="Google Shape;6972;p17"/>
              <p:cNvSpPr txBox="1"/>
              <p:nvPr/>
            </p:nvSpPr>
            <p:spPr>
              <a:xfrm>
                <a:off x="7934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3" name="Google Shape;6973;p17"/>
              <p:cNvSpPr txBox="1"/>
              <p:nvPr/>
            </p:nvSpPr>
            <p:spPr>
              <a:xfrm>
                <a:off x="7599" y="11376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4" name="Google Shape;6974;p17"/>
              <p:cNvSpPr txBox="1"/>
              <p:nvPr/>
            </p:nvSpPr>
            <p:spPr>
              <a:xfrm>
                <a:off x="7264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5" name="Google Shape;6975;p17"/>
              <p:cNvSpPr txBox="1"/>
              <p:nvPr/>
            </p:nvSpPr>
            <p:spPr>
              <a:xfrm>
                <a:off x="6924" y="11376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6" name="Google Shape;6976;p17"/>
              <p:cNvSpPr txBox="1"/>
              <p:nvPr/>
            </p:nvSpPr>
            <p:spPr>
              <a:xfrm>
                <a:off x="6589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7" name="Google Shape;6977;p17"/>
              <p:cNvSpPr txBox="1"/>
              <p:nvPr/>
            </p:nvSpPr>
            <p:spPr>
              <a:xfrm>
                <a:off x="6254" y="11376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8" name="Google Shape;6978;p17"/>
              <p:cNvSpPr txBox="1"/>
              <p:nvPr/>
            </p:nvSpPr>
            <p:spPr>
              <a:xfrm>
                <a:off x="5916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9" name="Google Shape;6979;p17"/>
              <p:cNvSpPr txBox="1"/>
              <p:nvPr/>
            </p:nvSpPr>
            <p:spPr>
              <a:xfrm>
                <a:off x="5579" y="11376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0" name="Google Shape;6980;p17"/>
              <p:cNvSpPr txBox="1"/>
              <p:nvPr/>
            </p:nvSpPr>
            <p:spPr>
              <a:xfrm>
                <a:off x="5244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1" name="Google Shape;6981;p17"/>
              <p:cNvSpPr txBox="1"/>
              <p:nvPr/>
            </p:nvSpPr>
            <p:spPr>
              <a:xfrm>
                <a:off x="4296" y="11376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2" name="Google Shape;6982;p17"/>
              <p:cNvSpPr txBox="1"/>
              <p:nvPr/>
            </p:nvSpPr>
            <p:spPr>
              <a:xfrm>
                <a:off x="3961" y="11376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3" name="Google Shape;6983;p17"/>
              <p:cNvSpPr txBox="1"/>
              <p:nvPr/>
            </p:nvSpPr>
            <p:spPr>
              <a:xfrm>
                <a:off x="2276" y="11376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4" name="Google Shape;6984;p17"/>
              <p:cNvSpPr txBox="1"/>
              <p:nvPr/>
            </p:nvSpPr>
            <p:spPr>
              <a:xfrm>
                <a:off x="2616" y="11376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5" name="Google Shape;6985;p17"/>
              <p:cNvSpPr txBox="1"/>
              <p:nvPr/>
            </p:nvSpPr>
            <p:spPr>
              <a:xfrm>
                <a:off x="2951" y="11376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6" name="Google Shape;6986;p17"/>
              <p:cNvSpPr txBox="1"/>
              <p:nvPr/>
            </p:nvSpPr>
            <p:spPr>
              <a:xfrm>
                <a:off x="3626" y="11376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7" name="Google Shape;6987;p17"/>
              <p:cNvSpPr txBox="1"/>
              <p:nvPr/>
            </p:nvSpPr>
            <p:spPr>
              <a:xfrm>
                <a:off x="3286" y="11376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8" name="Google Shape;6988;p17"/>
              <p:cNvSpPr txBox="1"/>
              <p:nvPr/>
            </p:nvSpPr>
            <p:spPr>
              <a:xfrm>
                <a:off x="4634" y="11376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9" name="Google Shape;6989;p17"/>
              <p:cNvSpPr txBox="1"/>
              <p:nvPr/>
            </p:nvSpPr>
            <p:spPr>
              <a:xfrm>
                <a:off x="4969" y="11376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90" name="Google Shape;6990;p17"/>
            <p:cNvGrpSpPr/>
            <p:nvPr/>
          </p:nvGrpSpPr>
          <p:grpSpPr>
            <a:xfrm>
              <a:off x="2378" y="3045"/>
              <a:ext cx="8927" cy="2147"/>
              <a:chOff x="2160" y="7037"/>
              <a:chExt cx="8927" cy="2147"/>
            </a:xfrm>
          </p:grpSpPr>
          <p:grpSp>
            <p:nvGrpSpPr>
              <p:cNvPr id="6991" name="Google Shape;6991;p17"/>
              <p:cNvGrpSpPr/>
              <p:nvPr/>
            </p:nvGrpSpPr>
            <p:grpSpPr>
              <a:xfrm>
                <a:off x="2161" y="7375"/>
                <a:ext cx="8084" cy="1009"/>
                <a:chOff x="2881" y="12091"/>
                <a:chExt cx="6910" cy="862"/>
              </a:xfrm>
            </p:grpSpPr>
            <p:cxnSp>
              <p:nvCxnSpPr>
                <p:cNvPr id="6992" name="Google Shape;6992;p17"/>
                <p:cNvCxnSpPr/>
                <p:nvPr/>
              </p:nvCxnSpPr>
              <p:spPr>
                <a:xfrm>
                  <a:off x="2881" y="12091"/>
                  <a:ext cx="6910" cy="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993" name="Google Shape;6993;p17"/>
                <p:cNvCxnSpPr/>
                <p:nvPr/>
              </p:nvCxnSpPr>
              <p:spPr>
                <a:xfrm>
                  <a:off x="2881" y="12379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994" name="Google Shape;6994;p17"/>
                <p:cNvCxnSpPr/>
                <p:nvPr/>
              </p:nvCxnSpPr>
              <p:spPr>
                <a:xfrm>
                  <a:off x="2881" y="12665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995" name="Google Shape;6995;p17"/>
                <p:cNvCxnSpPr/>
                <p:nvPr/>
              </p:nvCxnSpPr>
              <p:spPr>
                <a:xfrm>
                  <a:off x="2881" y="12953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996" name="Google Shape;6996;p17"/>
              <p:cNvGrpSpPr/>
              <p:nvPr/>
            </p:nvGrpSpPr>
            <p:grpSpPr>
              <a:xfrm>
                <a:off x="5276" y="8217"/>
                <a:ext cx="170" cy="168"/>
                <a:chOff x="2520" y="14112"/>
                <a:chExt cx="145" cy="144"/>
              </a:xfrm>
            </p:grpSpPr>
            <p:cxnSp>
              <p:nvCxnSpPr>
                <p:cNvPr id="6997" name="Google Shape;6997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998" name="Google Shape;6998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6999" name="Google Shape;6999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00" name="Google Shape;7000;p17"/>
              <p:cNvGrpSpPr/>
              <p:nvPr/>
            </p:nvGrpSpPr>
            <p:grpSpPr>
              <a:xfrm>
                <a:off x="5949" y="8217"/>
                <a:ext cx="170" cy="168"/>
                <a:chOff x="2519" y="14112"/>
                <a:chExt cx="145" cy="144"/>
              </a:xfrm>
            </p:grpSpPr>
            <p:cxnSp>
              <p:nvCxnSpPr>
                <p:cNvPr id="7001" name="Google Shape;7001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02" name="Google Shape;7002;p17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03" name="Google Shape;7003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04" name="Google Shape;7004;p17"/>
              <p:cNvGrpSpPr/>
              <p:nvPr/>
            </p:nvGrpSpPr>
            <p:grpSpPr>
              <a:xfrm>
                <a:off x="6624" y="8217"/>
                <a:ext cx="170" cy="168"/>
                <a:chOff x="2520" y="14112"/>
                <a:chExt cx="145" cy="144"/>
              </a:xfrm>
            </p:grpSpPr>
            <p:cxnSp>
              <p:nvCxnSpPr>
                <p:cNvPr id="7005" name="Google Shape;7005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06" name="Google Shape;7006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07" name="Google Shape;7007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08" name="Google Shape;7008;p17"/>
              <p:cNvGrpSpPr/>
              <p:nvPr/>
            </p:nvGrpSpPr>
            <p:grpSpPr>
              <a:xfrm>
                <a:off x="7299" y="8217"/>
                <a:ext cx="168" cy="168"/>
                <a:chOff x="2521" y="14112"/>
                <a:chExt cx="144" cy="144"/>
              </a:xfrm>
            </p:grpSpPr>
            <p:cxnSp>
              <p:nvCxnSpPr>
                <p:cNvPr id="7009" name="Google Shape;7009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10" name="Google Shape;7010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11" name="Google Shape;7011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12" name="Google Shape;7012;p17"/>
              <p:cNvGrpSpPr/>
              <p:nvPr/>
            </p:nvGrpSpPr>
            <p:grpSpPr>
              <a:xfrm>
                <a:off x="7972" y="8217"/>
                <a:ext cx="167" cy="168"/>
                <a:chOff x="2520" y="14112"/>
                <a:chExt cx="143" cy="144"/>
              </a:xfrm>
            </p:grpSpPr>
            <p:cxnSp>
              <p:nvCxnSpPr>
                <p:cNvPr id="7013" name="Google Shape;7013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14" name="Google Shape;7014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15" name="Google Shape;7015;p17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16" name="Google Shape;7016;p17"/>
              <p:cNvGrpSpPr/>
              <p:nvPr/>
            </p:nvGrpSpPr>
            <p:grpSpPr>
              <a:xfrm>
                <a:off x="8647" y="8217"/>
                <a:ext cx="167" cy="168"/>
                <a:chOff x="2521" y="14112"/>
                <a:chExt cx="143" cy="144"/>
              </a:xfrm>
            </p:grpSpPr>
            <p:cxnSp>
              <p:nvCxnSpPr>
                <p:cNvPr id="7017" name="Google Shape;7017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18" name="Google Shape;7018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19" name="Google Shape;7019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20" name="Google Shape;7020;p17"/>
              <p:cNvGrpSpPr/>
              <p:nvPr/>
            </p:nvGrpSpPr>
            <p:grpSpPr>
              <a:xfrm>
                <a:off x="4941" y="8217"/>
                <a:ext cx="168" cy="168"/>
                <a:chOff x="2521" y="14112"/>
                <a:chExt cx="144" cy="144"/>
              </a:xfrm>
            </p:grpSpPr>
            <p:cxnSp>
              <p:nvCxnSpPr>
                <p:cNvPr id="7021" name="Google Shape;7021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22" name="Google Shape;7022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23" name="Google Shape;7023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24" name="Google Shape;7024;p17"/>
              <p:cNvGrpSpPr/>
              <p:nvPr/>
            </p:nvGrpSpPr>
            <p:grpSpPr>
              <a:xfrm>
                <a:off x="8309" y="8217"/>
                <a:ext cx="168" cy="168"/>
                <a:chOff x="2520" y="14112"/>
                <a:chExt cx="144" cy="144"/>
              </a:xfrm>
            </p:grpSpPr>
            <p:cxnSp>
              <p:nvCxnSpPr>
                <p:cNvPr id="7025" name="Google Shape;7025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26" name="Google Shape;7026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27" name="Google Shape;7027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28" name="Google Shape;7028;p17"/>
              <p:cNvGrpSpPr/>
              <p:nvPr/>
            </p:nvGrpSpPr>
            <p:grpSpPr>
              <a:xfrm>
                <a:off x="7634" y="8217"/>
                <a:ext cx="168" cy="168"/>
                <a:chOff x="2519" y="14112"/>
                <a:chExt cx="144" cy="144"/>
              </a:xfrm>
            </p:grpSpPr>
            <p:cxnSp>
              <p:nvCxnSpPr>
                <p:cNvPr id="7029" name="Google Shape;7029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30" name="Google Shape;7030;p17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31" name="Google Shape;7031;p17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32" name="Google Shape;7032;p17"/>
              <p:cNvGrpSpPr/>
              <p:nvPr/>
            </p:nvGrpSpPr>
            <p:grpSpPr>
              <a:xfrm>
                <a:off x="6962" y="8217"/>
                <a:ext cx="167" cy="168"/>
                <a:chOff x="2521" y="14112"/>
                <a:chExt cx="142" cy="144"/>
              </a:xfrm>
            </p:grpSpPr>
            <p:cxnSp>
              <p:nvCxnSpPr>
                <p:cNvPr id="7033" name="Google Shape;7033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34" name="Google Shape;7034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35" name="Google Shape;7035;p17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36" name="Google Shape;7036;p17"/>
              <p:cNvGrpSpPr/>
              <p:nvPr/>
            </p:nvGrpSpPr>
            <p:grpSpPr>
              <a:xfrm>
                <a:off x="6287" y="8217"/>
                <a:ext cx="169" cy="168"/>
                <a:chOff x="2520" y="14112"/>
                <a:chExt cx="144" cy="144"/>
              </a:xfrm>
            </p:grpSpPr>
            <p:cxnSp>
              <p:nvCxnSpPr>
                <p:cNvPr id="7037" name="Google Shape;7037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38" name="Google Shape;7038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39" name="Google Shape;7039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40" name="Google Shape;7040;p17"/>
              <p:cNvGrpSpPr/>
              <p:nvPr/>
            </p:nvGrpSpPr>
            <p:grpSpPr>
              <a:xfrm>
                <a:off x="9319" y="8217"/>
                <a:ext cx="168" cy="168"/>
                <a:chOff x="2520" y="14112"/>
                <a:chExt cx="143" cy="144"/>
              </a:xfrm>
            </p:grpSpPr>
            <p:cxnSp>
              <p:nvCxnSpPr>
                <p:cNvPr id="7041" name="Google Shape;7041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42" name="Google Shape;7042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43" name="Google Shape;7043;p17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44" name="Google Shape;7044;p17"/>
              <p:cNvGrpSpPr/>
              <p:nvPr/>
            </p:nvGrpSpPr>
            <p:grpSpPr>
              <a:xfrm>
                <a:off x="9992" y="8217"/>
                <a:ext cx="170" cy="168"/>
                <a:chOff x="2519" y="14112"/>
                <a:chExt cx="145" cy="144"/>
              </a:xfrm>
            </p:grpSpPr>
            <p:cxnSp>
              <p:nvCxnSpPr>
                <p:cNvPr id="7045" name="Google Shape;7045;p17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46" name="Google Shape;7046;p17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47" name="Google Shape;7047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48" name="Google Shape;7048;p17"/>
              <p:cNvGrpSpPr/>
              <p:nvPr/>
            </p:nvGrpSpPr>
            <p:grpSpPr>
              <a:xfrm>
                <a:off x="9655" y="8217"/>
                <a:ext cx="169" cy="168"/>
                <a:chOff x="2519" y="14112"/>
                <a:chExt cx="144" cy="144"/>
              </a:xfrm>
            </p:grpSpPr>
            <p:cxnSp>
              <p:nvCxnSpPr>
                <p:cNvPr id="7049" name="Google Shape;7049;p17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50" name="Google Shape;7050;p17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51" name="Google Shape;7051;p17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52" name="Google Shape;7052;p17"/>
              <p:cNvGrpSpPr/>
              <p:nvPr/>
            </p:nvGrpSpPr>
            <p:grpSpPr>
              <a:xfrm>
                <a:off x="8982" y="8217"/>
                <a:ext cx="168" cy="168"/>
                <a:chOff x="2519" y="14112"/>
                <a:chExt cx="144" cy="144"/>
              </a:xfrm>
            </p:grpSpPr>
            <p:cxnSp>
              <p:nvCxnSpPr>
                <p:cNvPr id="7053" name="Google Shape;7053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54" name="Google Shape;7054;p17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55" name="Google Shape;7055;p17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56" name="Google Shape;7056;p17"/>
              <p:cNvGrpSpPr/>
              <p:nvPr/>
            </p:nvGrpSpPr>
            <p:grpSpPr>
              <a:xfrm>
                <a:off x="5276" y="7880"/>
                <a:ext cx="170" cy="168"/>
                <a:chOff x="2520" y="14112"/>
                <a:chExt cx="145" cy="144"/>
              </a:xfrm>
            </p:grpSpPr>
            <p:cxnSp>
              <p:nvCxnSpPr>
                <p:cNvPr id="7057" name="Google Shape;7057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58" name="Google Shape;7058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59" name="Google Shape;7059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60" name="Google Shape;7060;p17"/>
              <p:cNvGrpSpPr/>
              <p:nvPr/>
            </p:nvGrpSpPr>
            <p:grpSpPr>
              <a:xfrm>
                <a:off x="5949" y="7880"/>
                <a:ext cx="170" cy="168"/>
                <a:chOff x="2519" y="14112"/>
                <a:chExt cx="145" cy="144"/>
              </a:xfrm>
            </p:grpSpPr>
            <p:cxnSp>
              <p:nvCxnSpPr>
                <p:cNvPr id="7061" name="Google Shape;7061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62" name="Google Shape;7062;p17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63" name="Google Shape;7063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64" name="Google Shape;7064;p17"/>
              <p:cNvGrpSpPr/>
              <p:nvPr/>
            </p:nvGrpSpPr>
            <p:grpSpPr>
              <a:xfrm>
                <a:off x="6624" y="7880"/>
                <a:ext cx="170" cy="168"/>
                <a:chOff x="2520" y="14112"/>
                <a:chExt cx="145" cy="144"/>
              </a:xfrm>
            </p:grpSpPr>
            <p:cxnSp>
              <p:nvCxnSpPr>
                <p:cNvPr id="7065" name="Google Shape;7065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66" name="Google Shape;7066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67" name="Google Shape;7067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68" name="Google Shape;7068;p17"/>
              <p:cNvGrpSpPr/>
              <p:nvPr/>
            </p:nvGrpSpPr>
            <p:grpSpPr>
              <a:xfrm>
                <a:off x="7299" y="7880"/>
                <a:ext cx="168" cy="168"/>
                <a:chOff x="2521" y="14112"/>
                <a:chExt cx="144" cy="144"/>
              </a:xfrm>
            </p:grpSpPr>
            <p:cxnSp>
              <p:nvCxnSpPr>
                <p:cNvPr id="7069" name="Google Shape;7069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70" name="Google Shape;7070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71" name="Google Shape;7071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72" name="Google Shape;7072;p17"/>
              <p:cNvGrpSpPr/>
              <p:nvPr/>
            </p:nvGrpSpPr>
            <p:grpSpPr>
              <a:xfrm>
                <a:off x="7972" y="7880"/>
                <a:ext cx="167" cy="168"/>
                <a:chOff x="2520" y="14112"/>
                <a:chExt cx="143" cy="144"/>
              </a:xfrm>
            </p:grpSpPr>
            <p:cxnSp>
              <p:nvCxnSpPr>
                <p:cNvPr id="7073" name="Google Shape;7073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74" name="Google Shape;7074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75" name="Google Shape;7075;p17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76" name="Google Shape;7076;p17"/>
              <p:cNvGrpSpPr/>
              <p:nvPr/>
            </p:nvGrpSpPr>
            <p:grpSpPr>
              <a:xfrm>
                <a:off x="8647" y="7880"/>
                <a:ext cx="167" cy="168"/>
                <a:chOff x="2521" y="14112"/>
                <a:chExt cx="143" cy="144"/>
              </a:xfrm>
            </p:grpSpPr>
            <p:cxnSp>
              <p:nvCxnSpPr>
                <p:cNvPr id="7077" name="Google Shape;7077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78" name="Google Shape;7078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79" name="Google Shape;7079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80" name="Google Shape;7080;p17"/>
              <p:cNvGrpSpPr/>
              <p:nvPr/>
            </p:nvGrpSpPr>
            <p:grpSpPr>
              <a:xfrm>
                <a:off x="9319" y="7880"/>
                <a:ext cx="168" cy="168"/>
                <a:chOff x="2520" y="14112"/>
                <a:chExt cx="143" cy="144"/>
              </a:xfrm>
            </p:grpSpPr>
            <p:cxnSp>
              <p:nvCxnSpPr>
                <p:cNvPr id="7081" name="Google Shape;7081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82" name="Google Shape;7082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83" name="Google Shape;7083;p17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84" name="Google Shape;7084;p17"/>
              <p:cNvGrpSpPr/>
              <p:nvPr/>
            </p:nvGrpSpPr>
            <p:grpSpPr>
              <a:xfrm>
                <a:off x="9992" y="7880"/>
                <a:ext cx="170" cy="168"/>
                <a:chOff x="2519" y="14112"/>
                <a:chExt cx="145" cy="144"/>
              </a:xfrm>
            </p:grpSpPr>
            <p:cxnSp>
              <p:nvCxnSpPr>
                <p:cNvPr id="7085" name="Google Shape;7085;p17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86" name="Google Shape;7086;p17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87" name="Google Shape;7087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88" name="Google Shape;7088;p17"/>
              <p:cNvGrpSpPr/>
              <p:nvPr/>
            </p:nvGrpSpPr>
            <p:grpSpPr>
              <a:xfrm>
                <a:off x="4941" y="7880"/>
                <a:ext cx="168" cy="168"/>
                <a:chOff x="2521" y="14112"/>
                <a:chExt cx="144" cy="144"/>
              </a:xfrm>
            </p:grpSpPr>
            <p:cxnSp>
              <p:nvCxnSpPr>
                <p:cNvPr id="7089" name="Google Shape;7089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90" name="Google Shape;7090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91" name="Google Shape;7091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92" name="Google Shape;7092;p17"/>
              <p:cNvGrpSpPr/>
              <p:nvPr/>
            </p:nvGrpSpPr>
            <p:grpSpPr>
              <a:xfrm>
                <a:off x="9655" y="7880"/>
                <a:ext cx="169" cy="168"/>
                <a:chOff x="2519" y="14112"/>
                <a:chExt cx="144" cy="144"/>
              </a:xfrm>
            </p:grpSpPr>
            <p:cxnSp>
              <p:nvCxnSpPr>
                <p:cNvPr id="7093" name="Google Shape;7093;p17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94" name="Google Shape;7094;p17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95" name="Google Shape;7095;p17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96" name="Google Shape;7096;p17"/>
              <p:cNvGrpSpPr/>
              <p:nvPr/>
            </p:nvGrpSpPr>
            <p:grpSpPr>
              <a:xfrm>
                <a:off x="8982" y="7880"/>
                <a:ext cx="168" cy="168"/>
                <a:chOff x="2519" y="14112"/>
                <a:chExt cx="144" cy="144"/>
              </a:xfrm>
            </p:grpSpPr>
            <p:cxnSp>
              <p:nvCxnSpPr>
                <p:cNvPr id="7097" name="Google Shape;7097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98" name="Google Shape;7098;p17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99" name="Google Shape;7099;p17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00" name="Google Shape;7100;p17"/>
              <p:cNvGrpSpPr/>
              <p:nvPr/>
            </p:nvGrpSpPr>
            <p:grpSpPr>
              <a:xfrm>
                <a:off x="8309" y="7880"/>
                <a:ext cx="168" cy="168"/>
                <a:chOff x="2520" y="14112"/>
                <a:chExt cx="144" cy="144"/>
              </a:xfrm>
            </p:grpSpPr>
            <p:cxnSp>
              <p:nvCxnSpPr>
                <p:cNvPr id="7101" name="Google Shape;7101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02" name="Google Shape;7102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03" name="Google Shape;7103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04" name="Google Shape;7104;p17"/>
              <p:cNvGrpSpPr/>
              <p:nvPr/>
            </p:nvGrpSpPr>
            <p:grpSpPr>
              <a:xfrm>
                <a:off x="7634" y="7880"/>
                <a:ext cx="168" cy="168"/>
                <a:chOff x="2519" y="14112"/>
                <a:chExt cx="144" cy="144"/>
              </a:xfrm>
            </p:grpSpPr>
            <p:cxnSp>
              <p:nvCxnSpPr>
                <p:cNvPr id="7105" name="Google Shape;7105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06" name="Google Shape;7106;p17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07" name="Google Shape;7107;p17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08" name="Google Shape;7108;p17"/>
              <p:cNvGrpSpPr/>
              <p:nvPr/>
            </p:nvGrpSpPr>
            <p:grpSpPr>
              <a:xfrm>
                <a:off x="6962" y="7880"/>
                <a:ext cx="167" cy="168"/>
                <a:chOff x="2521" y="14112"/>
                <a:chExt cx="142" cy="144"/>
              </a:xfrm>
            </p:grpSpPr>
            <p:cxnSp>
              <p:nvCxnSpPr>
                <p:cNvPr id="7109" name="Google Shape;7109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10" name="Google Shape;7110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11" name="Google Shape;7111;p17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12" name="Google Shape;7112;p17"/>
              <p:cNvGrpSpPr/>
              <p:nvPr/>
            </p:nvGrpSpPr>
            <p:grpSpPr>
              <a:xfrm>
                <a:off x="6287" y="7880"/>
                <a:ext cx="169" cy="168"/>
                <a:chOff x="2520" y="14112"/>
                <a:chExt cx="144" cy="144"/>
              </a:xfrm>
            </p:grpSpPr>
            <p:cxnSp>
              <p:nvCxnSpPr>
                <p:cNvPr id="7113" name="Google Shape;7113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14" name="Google Shape;7114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15" name="Google Shape;7115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16" name="Google Shape;7116;p17"/>
              <p:cNvGrpSpPr/>
              <p:nvPr/>
            </p:nvGrpSpPr>
            <p:grpSpPr>
              <a:xfrm>
                <a:off x="5276" y="7542"/>
                <a:ext cx="170" cy="170"/>
                <a:chOff x="2520" y="14111"/>
                <a:chExt cx="145" cy="146"/>
              </a:xfrm>
            </p:grpSpPr>
            <p:cxnSp>
              <p:nvCxnSpPr>
                <p:cNvPr id="7117" name="Google Shape;7117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18" name="Google Shape;7118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19" name="Google Shape;7119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20" name="Google Shape;7120;p17"/>
              <p:cNvGrpSpPr/>
              <p:nvPr/>
            </p:nvGrpSpPr>
            <p:grpSpPr>
              <a:xfrm>
                <a:off x="5949" y="7542"/>
                <a:ext cx="170" cy="170"/>
                <a:chOff x="2519" y="14111"/>
                <a:chExt cx="145" cy="146"/>
              </a:xfrm>
            </p:grpSpPr>
            <p:cxnSp>
              <p:nvCxnSpPr>
                <p:cNvPr id="7121" name="Google Shape;7121;p17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22" name="Google Shape;7122;p17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23" name="Google Shape;7123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24" name="Google Shape;7124;p17"/>
              <p:cNvGrpSpPr/>
              <p:nvPr/>
            </p:nvGrpSpPr>
            <p:grpSpPr>
              <a:xfrm>
                <a:off x="6624" y="7542"/>
                <a:ext cx="170" cy="170"/>
                <a:chOff x="2520" y="14111"/>
                <a:chExt cx="145" cy="146"/>
              </a:xfrm>
            </p:grpSpPr>
            <p:cxnSp>
              <p:nvCxnSpPr>
                <p:cNvPr id="7125" name="Google Shape;7125;p17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26" name="Google Shape;7126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27" name="Google Shape;7127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28" name="Google Shape;7128;p17"/>
              <p:cNvGrpSpPr/>
              <p:nvPr/>
            </p:nvGrpSpPr>
            <p:grpSpPr>
              <a:xfrm>
                <a:off x="7299" y="7542"/>
                <a:ext cx="168" cy="170"/>
                <a:chOff x="2521" y="14111"/>
                <a:chExt cx="144" cy="146"/>
              </a:xfrm>
            </p:grpSpPr>
            <p:cxnSp>
              <p:nvCxnSpPr>
                <p:cNvPr id="7129" name="Google Shape;7129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30" name="Google Shape;7130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31" name="Google Shape;7131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32" name="Google Shape;7132;p17"/>
              <p:cNvGrpSpPr/>
              <p:nvPr/>
            </p:nvGrpSpPr>
            <p:grpSpPr>
              <a:xfrm>
                <a:off x="7972" y="7542"/>
                <a:ext cx="167" cy="170"/>
                <a:chOff x="2520" y="14111"/>
                <a:chExt cx="143" cy="146"/>
              </a:xfrm>
            </p:grpSpPr>
            <p:cxnSp>
              <p:nvCxnSpPr>
                <p:cNvPr id="7133" name="Google Shape;7133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34" name="Google Shape;7134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35" name="Google Shape;7135;p17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36" name="Google Shape;7136;p17"/>
              <p:cNvGrpSpPr/>
              <p:nvPr/>
            </p:nvGrpSpPr>
            <p:grpSpPr>
              <a:xfrm>
                <a:off x="8647" y="7542"/>
                <a:ext cx="167" cy="170"/>
                <a:chOff x="2521" y="14111"/>
                <a:chExt cx="143" cy="146"/>
              </a:xfrm>
            </p:grpSpPr>
            <p:cxnSp>
              <p:nvCxnSpPr>
                <p:cNvPr id="7137" name="Google Shape;7137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38" name="Google Shape;7138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39" name="Google Shape;7139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40" name="Google Shape;7140;p17"/>
              <p:cNvGrpSpPr/>
              <p:nvPr/>
            </p:nvGrpSpPr>
            <p:grpSpPr>
              <a:xfrm>
                <a:off x="9319" y="7542"/>
                <a:ext cx="168" cy="170"/>
                <a:chOff x="2520" y="14111"/>
                <a:chExt cx="143" cy="146"/>
              </a:xfrm>
            </p:grpSpPr>
            <p:cxnSp>
              <p:nvCxnSpPr>
                <p:cNvPr id="7141" name="Google Shape;7141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42" name="Google Shape;7142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43" name="Google Shape;7143;p17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44" name="Google Shape;7144;p17"/>
              <p:cNvGrpSpPr/>
              <p:nvPr/>
            </p:nvGrpSpPr>
            <p:grpSpPr>
              <a:xfrm>
                <a:off x="9992" y="7542"/>
                <a:ext cx="170" cy="170"/>
                <a:chOff x="2519" y="14111"/>
                <a:chExt cx="145" cy="146"/>
              </a:xfrm>
            </p:grpSpPr>
            <p:cxnSp>
              <p:nvCxnSpPr>
                <p:cNvPr id="7145" name="Google Shape;7145;p17"/>
                <p:cNvCxnSpPr/>
                <p:nvPr/>
              </p:nvCxnSpPr>
              <p:spPr>
                <a:xfrm>
                  <a:off x="2591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46" name="Google Shape;7146;p17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47" name="Google Shape;7147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48" name="Google Shape;7148;p17"/>
              <p:cNvGrpSpPr/>
              <p:nvPr/>
            </p:nvGrpSpPr>
            <p:grpSpPr>
              <a:xfrm>
                <a:off x="4941" y="7542"/>
                <a:ext cx="168" cy="170"/>
                <a:chOff x="2521" y="14111"/>
                <a:chExt cx="144" cy="146"/>
              </a:xfrm>
            </p:grpSpPr>
            <p:cxnSp>
              <p:nvCxnSpPr>
                <p:cNvPr id="7149" name="Google Shape;7149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50" name="Google Shape;7150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51" name="Google Shape;7151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52" name="Google Shape;7152;p17"/>
              <p:cNvGrpSpPr/>
              <p:nvPr/>
            </p:nvGrpSpPr>
            <p:grpSpPr>
              <a:xfrm>
                <a:off x="9655" y="7542"/>
                <a:ext cx="169" cy="170"/>
                <a:chOff x="2519" y="14111"/>
                <a:chExt cx="144" cy="146"/>
              </a:xfrm>
            </p:grpSpPr>
            <p:cxnSp>
              <p:nvCxnSpPr>
                <p:cNvPr id="7153" name="Google Shape;7153;p17"/>
                <p:cNvCxnSpPr/>
                <p:nvPr/>
              </p:nvCxnSpPr>
              <p:spPr>
                <a:xfrm>
                  <a:off x="2591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54" name="Google Shape;7154;p17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55" name="Google Shape;7155;p17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56" name="Google Shape;7156;p17"/>
              <p:cNvGrpSpPr/>
              <p:nvPr/>
            </p:nvGrpSpPr>
            <p:grpSpPr>
              <a:xfrm>
                <a:off x="8982" y="7542"/>
                <a:ext cx="168" cy="170"/>
                <a:chOff x="2519" y="14111"/>
                <a:chExt cx="144" cy="146"/>
              </a:xfrm>
            </p:grpSpPr>
            <p:cxnSp>
              <p:nvCxnSpPr>
                <p:cNvPr id="7157" name="Google Shape;7157;p17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58" name="Google Shape;7158;p17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59" name="Google Shape;7159;p17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60" name="Google Shape;7160;p17"/>
              <p:cNvGrpSpPr/>
              <p:nvPr/>
            </p:nvGrpSpPr>
            <p:grpSpPr>
              <a:xfrm>
                <a:off x="8309" y="7542"/>
                <a:ext cx="168" cy="170"/>
                <a:chOff x="2520" y="14111"/>
                <a:chExt cx="144" cy="146"/>
              </a:xfrm>
            </p:grpSpPr>
            <p:cxnSp>
              <p:nvCxnSpPr>
                <p:cNvPr id="7161" name="Google Shape;7161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62" name="Google Shape;7162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63" name="Google Shape;7163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64" name="Google Shape;7164;p17"/>
              <p:cNvGrpSpPr/>
              <p:nvPr/>
            </p:nvGrpSpPr>
            <p:grpSpPr>
              <a:xfrm>
                <a:off x="7634" y="7542"/>
                <a:ext cx="168" cy="170"/>
                <a:chOff x="2519" y="14111"/>
                <a:chExt cx="144" cy="146"/>
              </a:xfrm>
            </p:grpSpPr>
            <p:cxnSp>
              <p:nvCxnSpPr>
                <p:cNvPr id="7165" name="Google Shape;7165;p17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66" name="Google Shape;7166;p17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67" name="Google Shape;7167;p17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68" name="Google Shape;7168;p17"/>
              <p:cNvGrpSpPr/>
              <p:nvPr/>
            </p:nvGrpSpPr>
            <p:grpSpPr>
              <a:xfrm>
                <a:off x="6962" y="7542"/>
                <a:ext cx="167" cy="170"/>
                <a:chOff x="2521" y="14111"/>
                <a:chExt cx="142" cy="146"/>
              </a:xfrm>
            </p:grpSpPr>
            <p:cxnSp>
              <p:nvCxnSpPr>
                <p:cNvPr id="7169" name="Google Shape;7169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70" name="Google Shape;7170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71" name="Google Shape;7171;p17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72" name="Google Shape;7172;p17"/>
              <p:cNvGrpSpPr/>
              <p:nvPr/>
            </p:nvGrpSpPr>
            <p:grpSpPr>
              <a:xfrm>
                <a:off x="6287" y="7542"/>
                <a:ext cx="169" cy="170"/>
                <a:chOff x="2520" y="14111"/>
                <a:chExt cx="144" cy="146"/>
              </a:xfrm>
            </p:grpSpPr>
            <p:cxnSp>
              <p:nvCxnSpPr>
                <p:cNvPr id="7173" name="Google Shape;7173;p17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74" name="Google Shape;7174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75" name="Google Shape;7175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76" name="Google Shape;7176;p17"/>
              <p:cNvGrpSpPr/>
              <p:nvPr/>
            </p:nvGrpSpPr>
            <p:grpSpPr>
              <a:xfrm>
                <a:off x="7299" y="7207"/>
                <a:ext cx="168" cy="168"/>
                <a:chOff x="2521" y="14113"/>
                <a:chExt cx="144" cy="144"/>
              </a:xfrm>
            </p:grpSpPr>
            <p:cxnSp>
              <p:nvCxnSpPr>
                <p:cNvPr id="7177" name="Google Shape;7177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78" name="Google Shape;7178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79" name="Google Shape;7179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80" name="Google Shape;7180;p17"/>
              <p:cNvGrpSpPr/>
              <p:nvPr/>
            </p:nvGrpSpPr>
            <p:grpSpPr>
              <a:xfrm>
                <a:off x="7972" y="7207"/>
                <a:ext cx="167" cy="168"/>
                <a:chOff x="2520" y="14113"/>
                <a:chExt cx="143" cy="144"/>
              </a:xfrm>
            </p:grpSpPr>
            <p:cxnSp>
              <p:nvCxnSpPr>
                <p:cNvPr id="7181" name="Google Shape;7181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82" name="Google Shape;7182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83" name="Google Shape;7183;p17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84" name="Google Shape;7184;p17"/>
              <p:cNvGrpSpPr/>
              <p:nvPr/>
            </p:nvGrpSpPr>
            <p:grpSpPr>
              <a:xfrm>
                <a:off x="8647" y="7207"/>
                <a:ext cx="167" cy="168"/>
                <a:chOff x="2521" y="14113"/>
                <a:chExt cx="143" cy="144"/>
              </a:xfrm>
            </p:grpSpPr>
            <p:cxnSp>
              <p:nvCxnSpPr>
                <p:cNvPr id="7185" name="Google Shape;7185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86" name="Google Shape;7186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87" name="Google Shape;7187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88" name="Google Shape;7188;p17"/>
              <p:cNvGrpSpPr/>
              <p:nvPr/>
            </p:nvGrpSpPr>
            <p:grpSpPr>
              <a:xfrm>
                <a:off x="9319" y="7207"/>
                <a:ext cx="168" cy="168"/>
                <a:chOff x="2520" y="14113"/>
                <a:chExt cx="143" cy="144"/>
              </a:xfrm>
            </p:grpSpPr>
            <p:cxnSp>
              <p:nvCxnSpPr>
                <p:cNvPr id="7189" name="Google Shape;7189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90" name="Google Shape;7190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91" name="Google Shape;7191;p17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92" name="Google Shape;7192;p17"/>
              <p:cNvGrpSpPr/>
              <p:nvPr/>
            </p:nvGrpSpPr>
            <p:grpSpPr>
              <a:xfrm>
                <a:off x="9992" y="7207"/>
                <a:ext cx="170" cy="168"/>
                <a:chOff x="2519" y="14113"/>
                <a:chExt cx="145" cy="144"/>
              </a:xfrm>
            </p:grpSpPr>
            <p:cxnSp>
              <p:nvCxnSpPr>
                <p:cNvPr id="7193" name="Google Shape;7193;p17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94" name="Google Shape;7194;p17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95" name="Google Shape;7195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96" name="Google Shape;7196;p17"/>
              <p:cNvGrpSpPr/>
              <p:nvPr/>
            </p:nvGrpSpPr>
            <p:grpSpPr>
              <a:xfrm>
                <a:off x="9655" y="7207"/>
                <a:ext cx="169" cy="168"/>
                <a:chOff x="2519" y="14113"/>
                <a:chExt cx="144" cy="144"/>
              </a:xfrm>
            </p:grpSpPr>
            <p:cxnSp>
              <p:nvCxnSpPr>
                <p:cNvPr id="7197" name="Google Shape;7197;p17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98" name="Google Shape;7198;p17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99" name="Google Shape;7199;p17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00" name="Google Shape;7200;p17"/>
              <p:cNvGrpSpPr/>
              <p:nvPr/>
            </p:nvGrpSpPr>
            <p:grpSpPr>
              <a:xfrm>
                <a:off x="8982" y="7207"/>
                <a:ext cx="168" cy="168"/>
                <a:chOff x="2519" y="14113"/>
                <a:chExt cx="144" cy="144"/>
              </a:xfrm>
            </p:grpSpPr>
            <p:cxnSp>
              <p:nvCxnSpPr>
                <p:cNvPr id="7201" name="Google Shape;7201;p17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02" name="Google Shape;7202;p17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03" name="Google Shape;7203;p17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04" name="Google Shape;7204;p17"/>
              <p:cNvGrpSpPr/>
              <p:nvPr/>
            </p:nvGrpSpPr>
            <p:grpSpPr>
              <a:xfrm>
                <a:off x="8309" y="7207"/>
                <a:ext cx="168" cy="168"/>
                <a:chOff x="2520" y="14113"/>
                <a:chExt cx="144" cy="144"/>
              </a:xfrm>
            </p:grpSpPr>
            <p:cxnSp>
              <p:nvCxnSpPr>
                <p:cNvPr id="7205" name="Google Shape;7205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06" name="Google Shape;7206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07" name="Google Shape;7207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08" name="Google Shape;7208;p17"/>
              <p:cNvGrpSpPr/>
              <p:nvPr/>
            </p:nvGrpSpPr>
            <p:grpSpPr>
              <a:xfrm>
                <a:off x="7634" y="7207"/>
                <a:ext cx="168" cy="168"/>
                <a:chOff x="2519" y="14113"/>
                <a:chExt cx="144" cy="144"/>
              </a:xfrm>
            </p:grpSpPr>
            <p:cxnSp>
              <p:nvCxnSpPr>
                <p:cNvPr id="7209" name="Google Shape;7209;p17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10" name="Google Shape;7210;p17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11" name="Google Shape;7211;p17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12" name="Google Shape;7212;p17"/>
              <p:cNvGrpSpPr/>
              <p:nvPr/>
            </p:nvGrpSpPr>
            <p:grpSpPr>
              <a:xfrm>
                <a:off x="5276" y="7207"/>
                <a:ext cx="170" cy="168"/>
                <a:chOff x="2520" y="14113"/>
                <a:chExt cx="145" cy="144"/>
              </a:xfrm>
            </p:grpSpPr>
            <p:cxnSp>
              <p:nvCxnSpPr>
                <p:cNvPr id="7213" name="Google Shape;7213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14" name="Google Shape;7214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15" name="Google Shape;7215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16" name="Google Shape;7216;p17"/>
              <p:cNvGrpSpPr/>
              <p:nvPr/>
            </p:nvGrpSpPr>
            <p:grpSpPr>
              <a:xfrm>
                <a:off x="5949" y="7207"/>
                <a:ext cx="170" cy="168"/>
                <a:chOff x="2519" y="14113"/>
                <a:chExt cx="145" cy="144"/>
              </a:xfrm>
            </p:grpSpPr>
            <p:cxnSp>
              <p:nvCxnSpPr>
                <p:cNvPr id="7217" name="Google Shape;7217;p17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18" name="Google Shape;7218;p17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19" name="Google Shape;7219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20" name="Google Shape;7220;p17"/>
              <p:cNvGrpSpPr/>
              <p:nvPr/>
            </p:nvGrpSpPr>
            <p:grpSpPr>
              <a:xfrm>
                <a:off x="6624" y="7207"/>
                <a:ext cx="170" cy="168"/>
                <a:chOff x="2520" y="14113"/>
                <a:chExt cx="145" cy="144"/>
              </a:xfrm>
            </p:grpSpPr>
            <p:cxnSp>
              <p:nvCxnSpPr>
                <p:cNvPr id="7221" name="Google Shape;7221;p17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22" name="Google Shape;7222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23" name="Google Shape;7223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24" name="Google Shape;7224;p17"/>
              <p:cNvGrpSpPr/>
              <p:nvPr/>
            </p:nvGrpSpPr>
            <p:grpSpPr>
              <a:xfrm>
                <a:off x="3929" y="7207"/>
                <a:ext cx="173" cy="168"/>
                <a:chOff x="2520" y="14113"/>
                <a:chExt cx="148" cy="144"/>
              </a:xfrm>
            </p:grpSpPr>
            <p:cxnSp>
              <p:nvCxnSpPr>
                <p:cNvPr id="7225" name="Google Shape;7225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26" name="Google Shape;7226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27" name="Google Shape;7227;p17"/>
                <p:cNvCxnSpPr/>
                <p:nvPr/>
              </p:nvCxnSpPr>
              <p:spPr>
                <a:xfrm>
                  <a:off x="2668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28" name="Google Shape;7228;p17"/>
              <p:cNvGrpSpPr/>
              <p:nvPr/>
            </p:nvGrpSpPr>
            <p:grpSpPr>
              <a:xfrm>
                <a:off x="3929" y="7542"/>
                <a:ext cx="173" cy="170"/>
                <a:chOff x="2520" y="14111"/>
                <a:chExt cx="148" cy="146"/>
              </a:xfrm>
            </p:grpSpPr>
            <p:cxnSp>
              <p:nvCxnSpPr>
                <p:cNvPr id="7229" name="Google Shape;7229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30" name="Google Shape;7230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31" name="Google Shape;7231;p17"/>
                <p:cNvCxnSpPr/>
                <p:nvPr/>
              </p:nvCxnSpPr>
              <p:spPr>
                <a:xfrm>
                  <a:off x="2668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32" name="Google Shape;7232;p17"/>
              <p:cNvGrpSpPr/>
              <p:nvPr/>
            </p:nvGrpSpPr>
            <p:grpSpPr>
              <a:xfrm>
                <a:off x="3929" y="7880"/>
                <a:ext cx="173" cy="168"/>
                <a:chOff x="2520" y="14112"/>
                <a:chExt cx="148" cy="144"/>
              </a:xfrm>
            </p:grpSpPr>
            <p:cxnSp>
              <p:nvCxnSpPr>
                <p:cNvPr id="7233" name="Google Shape;7233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34" name="Google Shape;7234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35" name="Google Shape;7235;p17"/>
                <p:cNvCxnSpPr/>
                <p:nvPr/>
              </p:nvCxnSpPr>
              <p:spPr>
                <a:xfrm>
                  <a:off x="2668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36" name="Google Shape;7236;p17"/>
              <p:cNvGrpSpPr/>
              <p:nvPr/>
            </p:nvGrpSpPr>
            <p:grpSpPr>
              <a:xfrm>
                <a:off x="3929" y="8217"/>
                <a:ext cx="173" cy="168"/>
                <a:chOff x="2520" y="14112"/>
                <a:chExt cx="148" cy="144"/>
              </a:xfrm>
            </p:grpSpPr>
            <p:cxnSp>
              <p:nvCxnSpPr>
                <p:cNvPr id="7237" name="Google Shape;7237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38" name="Google Shape;7238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39" name="Google Shape;7239;p17"/>
                <p:cNvCxnSpPr/>
                <p:nvPr/>
              </p:nvCxnSpPr>
              <p:spPr>
                <a:xfrm>
                  <a:off x="2668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40" name="Google Shape;7240;p17"/>
              <p:cNvGrpSpPr/>
              <p:nvPr/>
            </p:nvGrpSpPr>
            <p:grpSpPr>
              <a:xfrm>
                <a:off x="3256" y="7207"/>
                <a:ext cx="168" cy="168"/>
                <a:chOff x="2521" y="14113"/>
                <a:chExt cx="144" cy="144"/>
              </a:xfrm>
            </p:grpSpPr>
            <p:cxnSp>
              <p:nvCxnSpPr>
                <p:cNvPr id="7241" name="Google Shape;7241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42" name="Google Shape;7242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43" name="Google Shape;7243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44" name="Google Shape;7244;p17"/>
              <p:cNvGrpSpPr/>
              <p:nvPr/>
            </p:nvGrpSpPr>
            <p:grpSpPr>
              <a:xfrm>
                <a:off x="3256" y="7542"/>
                <a:ext cx="168" cy="170"/>
                <a:chOff x="2521" y="14111"/>
                <a:chExt cx="144" cy="146"/>
              </a:xfrm>
            </p:grpSpPr>
            <p:cxnSp>
              <p:nvCxnSpPr>
                <p:cNvPr id="7245" name="Google Shape;7245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46" name="Google Shape;7246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47" name="Google Shape;7247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48" name="Google Shape;7248;p17"/>
              <p:cNvGrpSpPr/>
              <p:nvPr/>
            </p:nvGrpSpPr>
            <p:grpSpPr>
              <a:xfrm>
                <a:off x="3256" y="7880"/>
                <a:ext cx="168" cy="168"/>
                <a:chOff x="2521" y="14112"/>
                <a:chExt cx="144" cy="144"/>
              </a:xfrm>
            </p:grpSpPr>
            <p:cxnSp>
              <p:nvCxnSpPr>
                <p:cNvPr id="7249" name="Google Shape;7249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50" name="Google Shape;7250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51" name="Google Shape;7251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52" name="Google Shape;7252;p17"/>
              <p:cNvGrpSpPr/>
              <p:nvPr/>
            </p:nvGrpSpPr>
            <p:grpSpPr>
              <a:xfrm>
                <a:off x="3256" y="8217"/>
                <a:ext cx="168" cy="168"/>
                <a:chOff x="2521" y="14112"/>
                <a:chExt cx="144" cy="144"/>
              </a:xfrm>
            </p:grpSpPr>
            <p:cxnSp>
              <p:nvCxnSpPr>
                <p:cNvPr id="7253" name="Google Shape;7253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54" name="Google Shape;7254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55" name="Google Shape;7255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56" name="Google Shape;7256;p17"/>
              <p:cNvGrpSpPr/>
              <p:nvPr/>
            </p:nvGrpSpPr>
            <p:grpSpPr>
              <a:xfrm>
                <a:off x="4604" y="7207"/>
                <a:ext cx="167" cy="168"/>
                <a:chOff x="2521" y="14113"/>
                <a:chExt cx="143" cy="144"/>
              </a:xfrm>
            </p:grpSpPr>
            <p:cxnSp>
              <p:nvCxnSpPr>
                <p:cNvPr id="7257" name="Google Shape;7257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58" name="Google Shape;7258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59" name="Google Shape;7259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60" name="Google Shape;7260;p17"/>
              <p:cNvGrpSpPr/>
              <p:nvPr/>
            </p:nvGrpSpPr>
            <p:grpSpPr>
              <a:xfrm>
                <a:off x="4604" y="7542"/>
                <a:ext cx="167" cy="170"/>
                <a:chOff x="2521" y="14111"/>
                <a:chExt cx="143" cy="146"/>
              </a:xfrm>
            </p:grpSpPr>
            <p:cxnSp>
              <p:nvCxnSpPr>
                <p:cNvPr id="7261" name="Google Shape;7261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62" name="Google Shape;7262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63" name="Google Shape;7263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64" name="Google Shape;7264;p17"/>
              <p:cNvGrpSpPr/>
              <p:nvPr/>
            </p:nvGrpSpPr>
            <p:grpSpPr>
              <a:xfrm>
                <a:off x="4604" y="7880"/>
                <a:ext cx="167" cy="168"/>
                <a:chOff x="2521" y="14112"/>
                <a:chExt cx="143" cy="144"/>
              </a:xfrm>
            </p:grpSpPr>
            <p:cxnSp>
              <p:nvCxnSpPr>
                <p:cNvPr id="7265" name="Google Shape;7265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66" name="Google Shape;7266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67" name="Google Shape;7267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68" name="Google Shape;7268;p17"/>
              <p:cNvGrpSpPr/>
              <p:nvPr/>
            </p:nvGrpSpPr>
            <p:grpSpPr>
              <a:xfrm>
                <a:off x="4604" y="8217"/>
                <a:ext cx="167" cy="168"/>
                <a:chOff x="2521" y="14112"/>
                <a:chExt cx="143" cy="144"/>
              </a:xfrm>
            </p:grpSpPr>
            <p:cxnSp>
              <p:nvCxnSpPr>
                <p:cNvPr id="7269" name="Google Shape;7269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70" name="Google Shape;7270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71" name="Google Shape;7271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7272" name="Google Shape;7272;p17"/>
              <p:cNvCxnSpPr/>
              <p:nvPr/>
            </p:nvCxnSpPr>
            <p:spPr>
              <a:xfrm>
                <a:off x="2161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7273" name="Google Shape;7273;p17"/>
              <p:cNvGrpSpPr/>
              <p:nvPr/>
            </p:nvGrpSpPr>
            <p:grpSpPr>
              <a:xfrm>
                <a:off x="2249" y="7207"/>
                <a:ext cx="165" cy="168"/>
                <a:chOff x="2524" y="14113"/>
                <a:chExt cx="141" cy="144"/>
              </a:xfrm>
            </p:grpSpPr>
            <p:cxnSp>
              <p:nvCxnSpPr>
                <p:cNvPr id="7274" name="Google Shape;7274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75" name="Google Shape;7275;p17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76" name="Google Shape;7276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77" name="Google Shape;7277;p17"/>
              <p:cNvGrpSpPr/>
              <p:nvPr/>
            </p:nvGrpSpPr>
            <p:grpSpPr>
              <a:xfrm>
                <a:off x="2249" y="7542"/>
                <a:ext cx="165" cy="170"/>
                <a:chOff x="2524" y="14111"/>
                <a:chExt cx="141" cy="146"/>
              </a:xfrm>
            </p:grpSpPr>
            <p:cxnSp>
              <p:nvCxnSpPr>
                <p:cNvPr id="7278" name="Google Shape;7278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79" name="Google Shape;7279;p17"/>
                <p:cNvCxnSpPr/>
                <p:nvPr/>
              </p:nvCxnSpPr>
              <p:spPr>
                <a:xfrm>
                  <a:off x="252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80" name="Google Shape;7280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7281" name="Google Shape;7281;p17"/>
              <p:cNvCxnSpPr/>
              <p:nvPr/>
            </p:nvCxnSpPr>
            <p:spPr>
              <a:xfrm>
                <a:off x="2501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2" name="Google Shape;7282;p17"/>
              <p:cNvCxnSpPr/>
              <p:nvPr/>
            </p:nvCxnSpPr>
            <p:spPr>
              <a:xfrm>
                <a:off x="2836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7283" name="Google Shape;7283;p17"/>
              <p:cNvGrpSpPr/>
              <p:nvPr/>
            </p:nvGrpSpPr>
            <p:grpSpPr>
              <a:xfrm>
                <a:off x="2581" y="7207"/>
                <a:ext cx="170" cy="168"/>
                <a:chOff x="2520" y="14113"/>
                <a:chExt cx="145" cy="144"/>
              </a:xfrm>
            </p:grpSpPr>
            <p:cxnSp>
              <p:nvCxnSpPr>
                <p:cNvPr id="7284" name="Google Shape;7284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85" name="Google Shape;7285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86" name="Google Shape;7286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87" name="Google Shape;7287;p17"/>
              <p:cNvGrpSpPr/>
              <p:nvPr/>
            </p:nvGrpSpPr>
            <p:grpSpPr>
              <a:xfrm>
                <a:off x="2581" y="7542"/>
                <a:ext cx="170" cy="170"/>
                <a:chOff x="2520" y="14111"/>
                <a:chExt cx="145" cy="146"/>
              </a:xfrm>
            </p:grpSpPr>
            <p:cxnSp>
              <p:nvCxnSpPr>
                <p:cNvPr id="7288" name="Google Shape;7288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89" name="Google Shape;7289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90" name="Google Shape;7290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91" name="Google Shape;7291;p17"/>
              <p:cNvGrpSpPr/>
              <p:nvPr/>
            </p:nvGrpSpPr>
            <p:grpSpPr>
              <a:xfrm>
                <a:off x="2581" y="7880"/>
                <a:ext cx="170" cy="168"/>
                <a:chOff x="2520" y="14112"/>
                <a:chExt cx="145" cy="144"/>
              </a:xfrm>
            </p:grpSpPr>
            <p:cxnSp>
              <p:nvCxnSpPr>
                <p:cNvPr id="7292" name="Google Shape;7292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93" name="Google Shape;7293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94" name="Google Shape;7294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95" name="Google Shape;7295;p17"/>
              <p:cNvGrpSpPr/>
              <p:nvPr/>
            </p:nvGrpSpPr>
            <p:grpSpPr>
              <a:xfrm>
                <a:off x="2581" y="8217"/>
                <a:ext cx="170" cy="168"/>
                <a:chOff x="2520" y="14112"/>
                <a:chExt cx="145" cy="144"/>
              </a:xfrm>
            </p:grpSpPr>
            <p:cxnSp>
              <p:nvCxnSpPr>
                <p:cNvPr id="7296" name="Google Shape;7296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97" name="Google Shape;7297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98" name="Google Shape;7298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99" name="Google Shape;7299;p17"/>
              <p:cNvGrpSpPr/>
              <p:nvPr/>
            </p:nvGrpSpPr>
            <p:grpSpPr>
              <a:xfrm>
                <a:off x="2249" y="7880"/>
                <a:ext cx="165" cy="168"/>
                <a:chOff x="2524" y="14112"/>
                <a:chExt cx="141" cy="144"/>
              </a:xfrm>
            </p:grpSpPr>
            <p:cxnSp>
              <p:nvCxnSpPr>
                <p:cNvPr id="7300" name="Google Shape;7300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01" name="Google Shape;7301;p17"/>
                <p:cNvCxnSpPr/>
                <p:nvPr/>
              </p:nvCxnSpPr>
              <p:spPr>
                <a:xfrm>
                  <a:off x="252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02" name="Google Shape;7302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03" name="Google Shape;7303;p17"/>
              <p:cNvGrpSpPr/>
              <p:nvPr/>
            </p:nvGrpSpPr>
            <p:grpSpPr>
              <a:xfrm>
                <a:off x="2249" y="8217"/>
                <a:ext cx="165" cy="168"/>
                <a:chOff x="2524" y="14112"/>
                <a:chExt cx="141" cy="144"/>
              </a:xfrm>
            </p:grpSpPr>
            <p:cxnSp>
              <p:nvCxnSpPr>
                <p:cNvPr id="7304" name="Google Shape;7304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05" name="Google Shape;7305;p17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06" name="Google Shape;7306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7307" name="Google Shape;7307;p17"/>
              <p:cNvCxnSpPr/>
              <p:nvPr/>
            </p:nvCxnSpPr>
            <p:spPr>
              <a:xfrm>
                <a:off x="3846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08" name="Google Shape;7308;p17"/>
              <p:cNvCxnSpPr/>
              <p:nvPr/>
            </p:nvCxnSpPr>
            <p:spPr>
              <a:xfrm>
                <a:off x="4184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09" name="Google Shape;7309;p17"/>
              <p:cNvCxnSpPr/>
              <p:nvPr/>
            </p:nvCxnSpPr>
            <p:spPr>
              <a:xfrm>
                <a:off x="3171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10" name="Google Shape;7310;p17"/>
              <p:cNvCxnSpPr/>
              <p:nvPr/>
            </p:nvCxnSpPr>
            <p:spPr>
              <a:xfrm>
                <a:off x="3509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11" name="Google Shape;7311;p17"/>
              <p:cNvCxnSpPr/>
              <p:nvPr/>
            </p:nvCxnSpPr>
            <p:spPr>
              <a:xfrm>
                <a:off x="4519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12" name="Google Shape;7312;p17"/>
              <p:cNvCxnSpPr/>
              <p:nvPr/>
            </p:nvCxnSpPr>
            <p:spPr>
              <a:xfrm>
                <a:off x="4856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13" name="Google Shape;7313;p17"/>
              <p:cNvCxnSpPr/>
              <p:nvPr/>
            </p:nvCxnSpPr>
            <p:spPr>
              <a:xfrm>
                <a:off x="5191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14" name="Google Shape;7314;p17"/>
              <p:cNvCxnSpPr/>
              <p:nvPr/>
            </p:nvCxnSpPr>
            <p:spPr>
              <a:xfrm>
                <a:off x="5529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15" name="Google Shape;7315;p17"/>
              <p:cNvCxnSpPr/>
              <p:nvPr/>
            </p:nvCxnSpPr>
            <p:spPr>
              <a:xfrm>
                <a:off x="5866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16" name="Google Shape;7316;p17"/>
              <p:cNvCxnSpPr/>
              <p:nvPr/>
            </p:nvCxnSpPr>
            <p:spPr>
              <a:xfrm>
                <a:off x="6204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17" name="Google Shape;7317;p17"/>
              <p:cNvCxnSpPr/>
              <p:nvPr/>
            </p:nvCxnSpPr>
            <p:spPr>
              <a:xfrm>
                <a:off x="6539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18" name="Google Shape;7318;p17"/>
              <p:cNvCxnSpPr/>
              <p:nvPr/>
            </p:nvCxnSpPr>
            <p:spPr>
              <a:xfrm>
                <a:off x="6877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19" name="Google Shape;7319;p17"/>
              <p:cNvCxnSpPr/>
              <p:nvPr/>
            </p:nvCxnSpPr>
            <p:spPr>
              <a:xfrm>
                <a:off x="7214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20" name="Google Shape;7320;p17"/>
              <p:cNvCxnSpPr/>
              <p:nvPr/>
            </p:nvCxnSpPr>
            <p:spPr>
              <a:xfrm>
                <a:off x="7552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21" name="Google Shape;7321;p17"/>
              <p:cNvCxnSpPr/>
              <p:nvPr/>
            </p:nvCxnSpPr>
            <p:spPr>
              <a:xfrm>
                <a:off x="7887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22" name="Google Shape;7322;p17"/>
              <p:cNvCxnSpPr/>
              <p:nvPr/>
            </p:nvCxnSpPr>
            <p:spPr>
              <a:xfrm>
                <a:off x="8224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23" name="Google Shape;7323;p17"/>
              <p:cNvCxnSpPr/>
              <p:nvPr/>
            </p:nvCxnSpPr>
            <p:spPr>
              <a:xfrm>
                <a:off x="8562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24" name="Google Shape;7324;p17"/>
              <p:cNvCxnSpPr/>
              <p:nvPr/>
            </p:nvCxnSpPr>
            <p:spPr>
              <a:xfrm>
                <a:off x="8897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25" name="Google Shape;7325;p17"/>
              <p:cNvCxnSpPr/>
              <p:nvPr/>
            </p:nvCxnSpPr>
            <p:spPr>
              <a:xfrm>
                <a:off x="9234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26" name="Google Shape;7326;p17"/>
              <p:cNvCxnSpPr/>
              <p:nvPr/>
            </p:nvCxnSpPr>
            <p:spPr>
              <a:xfrm>
                <a:off x="9572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27" name="Google Shape;7327;p17"/>
              <p:cNvCxnSpPr/>
              <p:nvPr/>
            </p:nvCxnSpPr>
            <p:spPr>
              <a:xfrm>
                <a:off x="9909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28" name="Google Shape;7328;p17"/>
              <p:cNvCxnSpPr/>
              <p:nvPr/>
            </p:nvCxnSpPr>
            <p:spPr>
              <a:xfrm>
                <a:off x="10244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7329" name="Google Shape;7329;p17"/>
              <p:cNvGrpSpPr/>
              <p:nvPr/>
            </p:nvGrpSpPr>
            <p:grpSpPr>
              <a:xfrm>
                <a:off x="2919" y="7207"/>
                <a:ext cx="169" cy="168"/>
                <a:chOff x="2521" y="14113"/>
                <a:chExt cx="144" cy="144"/>
              </a:xfrm>
            </p:grpSpPr>
            <p:cxnSp>
              <p:nvCxnSpPr>
                <p:cNvPr id="7330" name="Google Shape;7330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31" name="Google Shape;7331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32" name="Google Shape;7332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33" name="Google Shape;7333;p17"/>
              <p:cNvGrpSpPr/>
              <p:nvPr/>
            </p:nvGrpSpPr>
            <p:grpSpPr>
              <a:xfrm>
                <a:off x="2919" y="7542"/>
                <a:ext cx="169" cy="170"/>
                <a:chOff x="2521" y="14111"/>
                <a:chExt cx="144" cy="146"/>
              </a:xfrm>
            </p:grpSpPr>
            <p:cxnSp>
              <p:nvCxnSpPr>
                <p:cNvPr id="7334" name="Google Shape;7334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35" name="Google Shape;7335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36" name="Google Shape;7336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37" name="Google Shape;7337;p17"/>
              <p:cNvGrpSpPr/>
              <p:nvPr/>
            </p:nvGrpSpPr>
            <p:grpSpPr>
              <a:xfrm>
                <a:off x="2919" y="7880"/>
                <a:ext cx="169" cy="168"/>
                <a:chOff x="2521" y="14112"/>
                <a:chExt cx="144" cy="144"/>
              </a:xfrm>
            </p:grpSpPr>
            <p:cxnSp>
              <p:nvCxnSpPr>
                <p:cNvPr id="7338" name="Google Shape;7338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39" name="Google Shape;7339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40" name="Google Shape;7340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41" name="Google Shape;7341;p17"/>
              <p:cNvGrpSpPr/>
              <p:nvPr/>
            </p:nvGrpSpPr>
            <p:grpSpPr>
              <a:xfrm>
                <a:off x="2919" y="8217"/>
                <a:ext cx="169" cy="168"/>
                <a:chOff x="2521" y="14112"/>
                <a:chExt cx="144" cy="144"/>
              </a:xfrm>
            </p:grpSpPr>
            <p:cxnSp>
              <p:nvCxnSpPr>
                <p:cNvPr id="7342" name="Google Shape;7342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43" name="Google Shape;7343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44" name="Google Shape;7344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45" name="Google Shape;7345;p17"/>
              <p:cNvGrpSpPr/>
              <p:nvPr/>
            </p:nvGrpSpPr>
            <p:grpSpPr>
              <a:xfrm>
                <a:off x="3597" y="7207"/>
                <a:ext cx="164" cy="168"/>
                <a:chOff x="2524" y="14113"/>
                <a:chExt cx="141" cy="144"/>
              </a:xfrm>
            </p:grpSpPr>
            <p:cxnSp>
              <p:nvCxnSpPr>
                <p:cNvPr id="7346" name="Google Shape;7346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47" name="Google Shape;7347;p17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48" name="Google Shape;7348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49" name="Google Shape;7349;p17"/>
              <p:cNvGrpSpPr/>
              <p:nvPr/>
            </p:nvGrpSpPr>
            <p:grpSpPr>
              <a:xfrm>
                <a:off x="3597" y="7542"/>
                <a:ext cx="164" cy="170"/>
                <a:chOff x="2524" y="14111"/>
                <a:chExt cx="141" cy="146"/>
              </a:xfrm>
            </p:grpSpPr>
            <p:cxnSp>
              <p:nvCxnSpPr>
                <p:cNvPr id="7350" name="Google Shape;7350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51" name="Google Shape;7351;p17"/>
                <p:cNvCxnSpPr/>
                <p:nvPr/>
              </p:nvCxnSpPr>
              <p:spPr>
                <a:xfrm>
                  <a:off x="252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52" name="Google Shape;7352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53" name="Google Shape;7353;p17"/>
              <p:cNvGrpSpPr/>
              <p:nvPr/>
            </p:nvGrpSpPr>
            <p:grpSpPr>
              <a:xfrm>
                <a:off x="3597" y="7880"/>
                <a:ext cx="164" cy="168"/>
                <a:chOff x="2524" y="14112"/>
                <a:chExt cx="141" cy="144"/>
              </a:xfrm>
            </p:grpSpPr>
            <p:cxnSp>
              <p:nvCxnSpPr>
                <p:cNvPr id="7354" name="Google Shape;7354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55" name="Google Shape;7355;p17"/>
                <p:cNvCxnSpPr/>
                <p:nvPr/>
              </p:nvCxnSpPr>
              <p:spPr>
                <a:xfrm>
                  <a:off x="252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56" name="Google Shape;7356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57" name="Google Shape;7357;p17"/>
              <p:cNvGrpSpPr/>
              <p:nvPr/>
            </p:nvGrpSpPr>
            <p:grpSpPr>
              <a:xfrm>
                <a:off x="3597" y="8217"/>
                <a:ext cx="164" cy="168"/>
                <a:chOff x="2524" y="14112"/>
                <a:chExt cx="141" cy="144"/>
              </a:xfrm>
            </p:grpSpPr>
            <p:cxnSp>
              <p:nvCxnSpPr>
                <p:cNvPr id="7358" name="Google Shape;7358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59" name="Google Shape;7359;p17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60" name="Google Shape;7360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61" name="Google Shape;7361;p17"/>
              <p:cNvGrpSpPr/>
              <p:nvPr/>
            </p:nvGrpSpPr>
            <p:grpSpPr>
              <a:xfrm>
                <a:off x="4266" y="7207"/>
                <a:ext cx="168" cy="168"/>
                <a:chOff x="2520" y="14113"/>
                <a:chExt cx="144" cy="144"/>
              </a:xfrm>
            </p:grpSpPr>
            <p:cxnSp>
              <p:nvCxnSpPr>
                <p:cNvPr id="7362" name="Google Shape;7362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63" name="Google Shape;7363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64" name="Google Shape;7364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65" name="Google Shape;7365;p17"/>
              <p:cNvGrpSpPr/>
              <p:nvPr/>
            </p:nvGrpSpPr>
            <p:grpSpPr>
              <a:xfrm>
                <a:off x="4266" y="7542"/>
                <a:ext cx="168" cy="170"/>
                <a:chOff x="2520" y="14111"/>
                <a:chExt cx="144" cy="146"/>
              </a:xfrm>
            </p:grpSpPr>
            <p:cxnSp>
              <p:nvCxnSpPr>
                <p:cNvPr id="7366" name="Google Shape;7366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67" name="Google Shape;7367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68" name="Google Shape;7368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69" name="Google Shape;7369;p17"/>
              <p:cNvGrpSpPr/>
              <p:nvPr/>
            </p:nvGrpSpPr>
            <p:grpSpPr>
              <a:xfrm>
                <a:off x="4266" y="7880"/>
                <a:ext cx="168" cy="168"/>
                <a:chOff x="2520" y="14112"/>
                <a:chExt cx="144" cy="144"/>
              </a:xfrm>
            </p:grpSpPr>
            <p:cxnSp>
              <p:nvCxnSpPr>
                <p:cNvPr id="7370" name="Google Shape;7370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71" name="Google Shape;7371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72" name="Google Shape;7372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73" name="Google Shape;7373;p17"/>
              <p:cNvGrpSpPr/>
              <p:nvPr/>
            </p:nvGrpSpPr>
            <p:grpSpPr>
              <a:xfrm>
                <a:off x="4266" y="8217"/>
                <a:ext cx="168" cy="168"/>
                <a:chOff x="2520" y="14112"/>
                <a:chExt cx="144" cy="144"/>
              </a:xfrm>
            </p:grpSpPr>
            <p:cxnSp>
              <p:nvCxnSpPr>
                <p:cNvPr id="7374" name="Google Shape;7374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75" name="Google Shape;7375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76" name="Google Shape;7376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77" name="Google Shape;7377;p17"/>
              <p:cNvGrpSpPr/>
              <p:nvPr/>
            </p:nvGrpSpPr>
            <p:grpSpPr>
              <a:xfrm>
                <a:off x="4941" y="7207"/>
                <a:ext cx="168" cy="168"/>
                <a:chOff x="2521" y="14113"/>
                <a:chExt cx="144" cy="144"/>
              </a:xfrm>
            </p:grpSpPr>
            <p:cxnSp>
              <p:nvCxnSpPr>
                <p:cNvPr id="7378" name="Google Shape;7378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79" name="Google Shape;7379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80" name="Google Shape;7380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81" name="Google Shape;7381;p17"/>
              <p:cNvGrpSpPr/>
              <p:nvPr/>
            </p:nvGrpSpPr>
            <p:grpSpPr>
              <a:xfrm>
                <a:off x="6962" y="7207"/>
                <a:ext cx="167" cy="168"/>
                <a:chOff x="2521" y="14113"/>
                <a:chExt cx="142" cy="144"/>
              </a:xfrm>
            </p:grpSpPr>
            <p:cxnSp>
              <p:nvCxnSpPr>
                <p:cNvPr id="7382" name="Google Shape;7382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83" name="Google Shape;7383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84" name="Google Shape;7384;p17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85" name="Google Shape;7385;p17"/>
              <p:cNvGrpSpPr/>
              <p:nvPr/>
            </p:nvGrpSpPr>
            <p:grpSpPr>
              <a:xfrm>
                <a:off x="6287" y="7207"/>
                <a:ext cx="169" cy="168"/>
                <a:chOff x="2520" y="14113"/>
                <a:chExt cx="144" cy="144"/>
              </a:xfrm>
            </p:grpSpPr>
            <p:cxnSp>
              <p:nvCxnSpPr>
                <p:cNvPr id="7386" name="Google Shape;7386;p17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87" name="Google Shape;7387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88" name="Google Shape;7388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89" name="Google Shape;7389;p17"/>
              <p:cNvGrpSpPr/>
              <p:nvPr/>
            </p:nvGrpSpPr>
            <p:grpSpPr>
              <a:xfrm>
                <a:off x="5614" y="7207"/>
                <a:ext cx="168" cy="168"/>
                <a:chOff x="2521" y="14113"/>
                <a:chExt cx="143" cy="144"/>
              </a:xfrm>
            </p:grpSpPr>
            <p:cxnSp>
              <p:nvCxnSpPr>
                <p:cNvPr id="7390" name="Google Shape;7390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91" name="Google Shape;7391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92" name="Google Shape;7392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93" name="Google Shape;7393;p17"/>
              <p:cNvGrpSpPr/>
              <p:nvPr/>
            </p:nvGrpSpPr>
            <p:grpSpPr>
              <a:xfrm>
                <a:off x="5614" y="7542"/>
                <a:ext cx="168" cy="170"/>
                <a:chOff x="2521" y="14111"/>
                <a:chExt cx="143" cy="146"/>
              </a:xfrm>
            </p:grpSpPr>
            <p:cxnSp>
              <p:nvCxnSpPr>
                <p:cNvPr id="7394" name="Google Shape;7394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95" name="Google Shape;7395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96" name="Google Shape;7396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97" name="Google Shape;7397;p17"/>
              <p:cNvGrpSpPr/>
              <p:nvPr/>
            </p:nvGrpSpPr>
            <p:grpSpPr>
              <a:xfrm>
                <a:off x="5614" y="7880"/>
                <a:ext cx="168" cy="168"/>
                <a:chOff x="2521" y="14112"/>
                <a:chExt cx="143" cy="144"/>
              </a:xfrm>
            </p:grpSpPr>
            <p:cxnSp>
              <p:nvCxnSpPr>
                <p:cNvPr id="7398" name="Google Shape;7398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399" name="Google Shape;7399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00" name="Google Shape;7400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401" name="Google Shape;7401;p17"/>
              <p:cNvGrpSpPr/>
              <p:nvPr/>
            </p:nvGrpSpPr>
            <p:grpSpPr>
              <a:xfrm>
                <a:off x="5614" y="8217"/>
                <a:ext cx="168" cy="168"/>
                <a:chOff x="2521" y="14112"/>
                <a:chExt cx="143" cy="144"/>
              </a:xfrm>
            </p:grpSpPr>
            <p:cxnSp>
              <p:nvCxnSpPr>
                <p:cNvPr id="7402" name="Google Shape;7402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03" name="Google Shape;7403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04" name="Google Shape;7404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7405" name="Google Shape;7405;p17"/>
              <p:cNvCxnSpPr/>
              <p:nvPr/>
            </p:nvCxnSpPr>
            <p:spPr>
              <a:xfrm>
                <a:off x="10412" y="7382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06" name="Google Shape;7406;p17"/>
              <p:cNvCxnSpPr/>
              <p:nvPr/>
            </p:nvCxnSpPr>
            <p:spPr>
              <a:xfrm>
                <a:off x="10412" y="7712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07" name="Google Shape;7407;p17"/>
              <p:cNvCxnSpPr/>
              <p:nvPr/>
            </p:nvCxnSpPr>
            <p:spPr>
              <a:xfrm>
                <a:off x="10412" y="8047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08" name="Google Shape;7408;p17"/>
              <p:cNvCxnSpPr/>
              <p:nvPr/>
            </p:nvCxnSpPr>
            <p:spPr>
              <a:xfrm>
                <a:off x="10412" y="8384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09" name="Google Shape;7409;p17"/>
              <p:cNvCxnSpPr/>
              <p:nvPr/>
            </p:nvCxnSpPr>
            <p:spPr>
              <a:xfrm>
                <a:off x="2160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10" name="Google Shape;7410;p17"/>
              <p:cNvCxnSpPr/>
              <p:nvPr/>
            </p:nvCxnSpPr>
            <p:spPr>
              <a:xfrm>
                <a:off x="2160" y="8824"/>
                <a:ext cx="806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11" name="Google Shape;7411;p17"/>
              <p:cNvCxnSpPr/>
              <p:nvPr/>
            </p:nvCxnSpPr>
            <p:spPr>
              <a:xfrm>
                <a:off x="1022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12" name="Google Shape;7412;p17"/>
              <p:cNvCxnSpPr/>
              <p:nvPr/>
            </p:nvCxnSpPr>
            <p:spPr>
              <a:xfrm>
                <a:off x="2497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13" name="Google Shape;7413;p17"/>
              <p:cNvCxnSpPr/>
              <p:nvPr/>
            </p:nvCxnSpPr>
            <p:spPr>
              <a:xfrm>
                <a:off x="283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14" name="Google Shape;7414;p17"/>
              <p:cNvCxnSpPr/>
              <p:nvPr/>
            </p:nvCxnSpPr>
            <p:spPr>
              <a:xfrm>
                <a:off x="317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15" name="Google Shape;7415;p17"/>
              <p:cNvCxnSpPr/>
              <p:nvPr/>
            </p:nvCxnSpPr>
            <p:spPr>
              <a:xfrm>
                <a:off x="3508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16" name="Google Shape;7416;p17"/>
              <p:cNvCxnSpPr/>
              <p:nvPr/>
            </p:nvCxnSpPr>
            <p:spPr>
              <a:xfrm>
                <a:off x="384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17" name="Google Shape;7417;p17"/>
              <p:cNvCxnSpPr/>
              <p:nvPr/>
            </p:nvCxnSpPr>
            <p:spPr>
              <a:xfrm>
                <a:off x="418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18" name="Google Shape;7418;p17"/>
              <p:cNvCxnSpPr/>
              <p:nvPr/>
            </p:nvCxnSpPr>
            <p:spPr>
              <a:xfrm>
                <a:off x="4518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19" name="Google Shape;7419;p17"/>
              <p:cNvCxnSpPr/>
              <p:nvPr/>
            </p:nvCxnSpPr>
            <p:spPr>
              <a:xfrm>
                <a:off x="4855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20" name="Google Shape;7420;p17"/>
              <p:cNvCxnSpPr/>
              <p:nvPr/>
            </p:nvCxnSpPr>
            <p:spPr>
              <a:xfrm>
                <a:off x="519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21" name="Google Shape;7421;p17"/>
              <p:cNvCxnSpPr/>
              <p:nvPr/>
            </p:nvCxnSpPr>
            <p:spPr>
              <a:xfrm>
                <a:off x="5529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22" name="Google Shape;7422;p17"/>
              <p:cNvCxnSpPr/>
              <p:nvPr/>
            </p:nvCxnSpPr>
            <p:spPr>
              <a:xfrm>
                <a:off x="5866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23" name="Google Shape;7423;p17"/>
              <p:cNvCxnSpPr/>
              <p:nvPr/>
            </p:nvCxnSpPr>
            <p:spPr>
              <a:xfrm>
                <a:off x="6203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24" name="Google Shape;7424;p17"/>
              <p:cNvCxnSpPr/>
              <p:nvPr/>
            </p:nvCxnSpPr>
            <p:spPr>
              <a:xfrm>
                <a:off x="6540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25" name="Google Shape;7425;p17"/>
              <p:cNvCxnSpPr/>
              <p:nvPr/>
            </p:nvCxnSpPr>
            <p:spPr>
              <a:xfrm>
                <a:off x="6877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26" name="Google Shape;7426;p17"/>
              <p:cNvCxnSpPr/>
              <p:nvPr/>
            </p:nvCxnSpPr>
            <p:spPr>
              <a:xfrm>
                <a:off x="721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27" name="Google Shape;7427;p17"/>
              <p:cNvCxnSpPr/>
              <p:nvPr/>
            </p:nvCxnSpPr>
            <p:spPr>
              <a:xfrm>
                <a:off x="755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28" name="Google Shape;7428;p17"/>
              <p:cNvCxnSpPr/>
              <p:nvPr/>
            </p:nvCxnSpPr>
            <p:spPr>
              <a:xfrm>
                <a:off x="7888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29" name="Google Shape;7429;p17"/>
              <p:cNvCxnSpPr/>
              <p:nvPr/>
            </p:nvCxnSpPr>
            <p:spPr>
              <a:xfrm>
                <a:off x="822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30" name="Google Shape;7430;p17"/>
              <p:cNvCxnSpPr/>
              <p:nvPr/>
            </p:nvCxnSpPr>
            <p:spPr>
              <a:xfrm>
                <a:off x="856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31" name="Google Shape;7431;p17"/>
              <p:cNvCxnSpPr/>
              <p:nvPr/>
            </p:nvCxnSpPr>
            <p:spPr>
              <a:xfrm>
                <a:off x="8898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32" name="Google Shape;7432;p17"/>
              <p:cNvCxnSpPr/>
              <p:nvPr/>
            </p:nvCxnSpPr>
            <p:spPr>
              <a:xfrm>
                <a:off x="923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33" name="Google Shape;7433;p17"/>
              <p:cNvCxnSpPr/>
              <p:nvPr/>
            </p:nvCxnSpPr>
            <p:spPr>
              <a:xfrm>
                <a:off x="957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34" name="Google Shape;7434;p17"/>
              <p:cNvCxnSpPr/>
              <p:nvPr/>
            </p:nvCxnSpPr>
            <p:spPr>
              <a:xfrm>
                <a:off x="9909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7435" name="Google Shape;7435;p17"/>
              <p:cNvGrpSpPr/>
              <p:nvPr/>
            </p:nvGrpSpPr>
            <p:grpSpPr>
              <a:xfrm rot="10800000" flipH="1">
                <a:off x="2581" y="8824"/>
                <a:ext cx="170" cy="183"/>
                <a:chOff x="2520" y="14109"/>
                <a:chExt cx="145" cy="147"/>
              </a:xfrm>
            </p:grpSpPr>
            <p:cxnSp>
              <p:nvCxnSpPr>
                <p:cNvPr id="7436" name="Google Shape;7436;p17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37" name="Google Shape;7437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38" name="Google Shape;7438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439" name="Google Shape;7439;p17"/>
              <p:cNvGrpSpPr/>
              <p:nvPr/>
            </p:nvGrpSpPr>
            <p:grpSpPr>
              <a:xfrm rot="10800000" flipH="1">
                <a:off x="2249" y="8821"/>
                <a:ext cx="165" cy="183"/>
                <a:chOff x="2524" y="14112"/>
                <a:chExt cx="141" cy="147"/>
              </a:xfrm>
            </p:grpSpPr>
            <p:cxnSp>
              <p:nvCxnSpPr>
                <p:cNvPr id="7440" name="Google Shape;7440;p17"/>
                <p:cNvCxnSpPr/>
                <p:nvPr/>
              </p:nvCxnSpPr>
              <p:spPr>
                <a:xfrm>
                  <a:off x="2594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41" name="Google Shape;7441;p17"/>
                <p:cNvCxnSpPr/>
                <p:nvPr/>
              </p:nvCxnSpPr>
              <p:spPr>
                <a:xfrm>
                  <a:off x="252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42" name="Google Shape;7442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443" name="Google Shape;7443;p17"/>
              <p:cNvGrpSpPr/>
              <p:nvPr/>
            </p:nvGrpSpPr>
            <p:grpSpPr>
              <a:xfrm rot="10800000" flipH="1">
                <a:off x="2921" y="8821"/>
                <a:ext cx="168" cy="183"/>
                <a:chOff x="2521" y="14112"/>
                <a:chExt cx="143" cy="147"/>
              </a:xfrm>
            </p:grpSpPr>
            <p:cxnSp>
              <p:nvCxnSpPr>
                <p:cNvPr id="7444" name="Google Shape;7444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45" name="Google Shape;7445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46" name="Google Shape;7446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447" name="Google Shape;7447;p17"/>
              <p:cNvGrpSpPr/>
              <p:nvPr/>
            </p:nvGrpSpPr>
            <p:grpSpPr>
              <a:xfrm rot="10800000" flipH="1">
                <a:off x="3256" y="8821"/>
                <a:ext cx="170" cy="183"/>
                <a:chOff x="2520" y="14112"/>
                <a:chExt cx="145" cy="147"/>
              </a:xfrm>
            </p:grpSpPr>
            <p:cxnSp>
              <p:nvCxnSpPr>
                <p:cNvPr id="7448" name="Google Shape;7448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49" name="Google Shape;7449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50" name="Google Shape;7450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451" name="Google Shape;7451;p17"/>
              <p:cNvGrpSpPr/>
              <p:nvPr/>
            </p:nvGrpSpPr>
            <p:grpSpPr>
              <a:xfrm rot="10800000" flipH="1">
                <a:off x="3589" y="8821"/>
                <a:ext cx="170" cy="183"/>
                <a:chOff x="2520" y="14112"/>
                <a:chExt cx="145" cy="147"/>
              </a:xfrm>
            </p:grpSpPr>
            <p:cxnSp>
              <p:nvCxnSpPr>
                <p:cNvPr id="7452" name="Google Shape;7452;p17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53" name="Google Shape;7453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54" name="Google Shape;7454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455" name="Google Shape;7455;p17"/>
              <p:cNvGrpSpPr/>
              <p:nvPr/>
            </p:nvGrpSpPr>
            <p:grpSpPr>
              <a:xfrm rot="10800000" flipH="1">
                <a:off x="6962" y="8821"/>
                <a:ext cx="167" cy="183"/>
                <a:chOff x="2521" y="14112"/>
                <a:chExt cx="142" cy="147"/>
              </a:xfrm>
            </p:grpSpPr>
            <p:cxnSp>
              <p:nvCxnSpPr>
                <p:cNvPr id="7456" name="Google Shape;7456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57" name="Google Shape;7457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58" name="Google Shape;7458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459" name="Google Shape;7459;p17"/>
              <p:cNvGrpSpPr/>
              <p:nvPr/>
            </p:nvGrpSpPr>
            <p:grpSpPr>
              <a:xfrm rot="10800000" flipH="1">
                <a:off x="6624" y="8821"/>
                <a:ext cx="170" cy="183"/>
                <a:chOff x="2520" y="14112"/>
                <a:chExt cx="145" cy="147"/>
              </a:xfrm>
            </p:grpSpPr>
            <p:cxnSp>
              <p:nvCxnSpPr>
                <p:cNvPr id="7460" name="Google Shape;7460;p17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61" name="Google Shape;7461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62" name="Google Shape;7462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463" name="Google Shape;7463;p17"/>
              <p:cNvGrpSpPr/>
              <p:nvPr/>
            </p:nvGrpSpPr>
            <p:grpSpPr>
              <a:xfrm rot="10800000" flipH="1">
                <a:off x="6287" y="8821"/>
                <a:ext cx="169" cy="183"/>
                <a:chOff x="2520" y="14112"/>
                <a:chExt cx="144" cy="147"/>
              </a:xfrm>
            </p:grpSpPr>
            <p:cxnSp>
              <p:nvCxnSpPr>
                <p:cNvPr id="7464" name="Google Shape;7464;p17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65" name="Google Shape;7465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66" name="Google Shape;7466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467" name="Google Shape;7467;p17"/>
              <p:cNvGrpSpPr/>
              <p:nvPr/>
            </p:nvGrpSpPr>
            <p:grpSpPr>
              <a:xfrm rot="10800000" flipH="1">
                <a:off x="5949" y="8824"/>
                <a:ext cx="170" cy="183"/>
                <a:chOff x="2519" y="14109"/>
                <a:chExt cx="145" cy="147"/>
              </a:xfrm>
            </p:grpSpPr>
            <p:cxnSp>
              <p:nvCxnSpPr>
                <p:cNvPr id="7468" name="Google Shape;7468;p17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69" name="Google Shape;7469;p17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70" name="Google Shape;7470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471" name="Google Shape;7471;p17"/>
              <p:cNvGrpSpPr/>
              <p:nvPr/>
            </p:nvGrpSpPr>
            <p:grpSpPr>
              <a:xfrm rot="10800000" flipH="1">
                <a:off x="5614" y="8821"/>
                <a:ext cx="168" cy="183"/>
                <a:chOff x="2521" y="14112"/>
                <a:chExt cx="143" cy="147"/>
              </a:xfrm>
            </p:grpSpPr>
            <p:cxnSp>
              <p:nvCxnSpPr>
                <p:cNvPr id="7472" name="Google Shape;7472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73" name="Google Shape;7473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74" name="Google Shape;7474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475" name="Google Shape;7475;p17"/>
              <p:cNvGrpSpPr/>
              <p:nvPr/>
            </p:nvGrpSpPr>
            <p:grpSpPr>
              <a:xfrm rot="10800000" flipH="1">
                <a:off x="5276" y="8824"/>
                <a:ext cx="170" cy="183"/>
                <a:chOff x="2520" y="14109"/>
                <a:chExt cx="145" cy="147"/>
              </a:xfrm>
            </p:grpSpPr>
            <p:cxnSp>
              <p:nvCxnSpPr>
                <p:cNvPr id="7476" name="Google Shape;7476;p17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77" name="Google Shape;7477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78" name="Google Shape;7478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479" name="Google Shape;7479;p17"/>
              <p:cNvGrpSpPr/>
              <p:nvPr/>
            </p:nvGrpSpPr>
            <p:grpSpPr>
              <a:xfrm rot="10800000" flipH="1">
                <a:off x="4941" y="8821"/>
                <a:ext cx="168" cy="183"/>
                <a:chOff x="2521" y="14112"/>
                <a:chExt cx="143" cy="147"/>
              </a:xfrm>
            </p:grpSpPr>
            <p:cxnSp>
              <p:nvCxnSpPr>
                <p:cNvPr id="7480" name="Google Shape;7480;p17"/>
                <p:cNvCxnSpPr/>
                <p:nvPr/>
              </p:nvCxnSpPr>
              <p:spPr>
                <a:xfrm>
                  <a:off x="2594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81" name="Google Shape;7481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82" name="Google Shape;7482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483" name="Google Shape;7483;p17"/>
              <p:cNvGrpSpPr/>
              <p:nvPr/>
            </p:nvGrpSpPr>
            <p:grpSpPr>
              <a:xfrm rot="10800000" flipH="1">
                <a:off x="4604" y="8821"/>
                <a:ext cx="167" cy="183"/>
                <a:chOff x="2521" y="14112"/>
                <a:chExt cx="142" cy="147"/>
              </a:xfrm>
            </p:grpSpPr>
            <p:cxnSp>
              <p:nvCxnSpPr>
                <p:cNvPr id="7484" name="Google Shape;7484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85" name="Google Shape;7485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86" name="Google Shape;7486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487" name="Google Shape;7487;p17"/>
              <p:cNvGrpSpPr/>
              <p:nvPr/>
            </p:nvGrpSpPr>
            <p:grpSpPr>
              <a:xfrm rot="10800000" flipH="1">
                <a:off x="4266" y="8821"/>
                <a:ext cx="168" cy="183"/>
                <a:chOff x="2521" y="14112"/>
                <a:chExt cx="143" cy="147"/>
              </a:xfrm>
            </p:grpSpPr>
            <p:cxnSp>
              <p:nvCxnSpPr>
                <p:cNvPr id="7488" name="Google Shape;7488;p17"/>
                <p:cNvCxnSpPr/>
                <p:nvPr/>
              </p:nvCxnSpPr>
              <p:spPr>
                <a:xfrm>
                  <a:off x="2594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89" name="Google Shape;7489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90" name="Google Shape;7490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491" name="Google Shape;7491;p17"/>
              <p:cNvGrpSpPr/>
              <p:nvPr/>
            </p:nvGrpSpPr>
            <p:grpSpPr>
              <a:xfrm rot="10800000" flipH="1">
                <a:off x="3929" y="8821"/>
                <a:ext cx="170" cy="183"/>
                <a:chOff x="2520" y="14112"/>
                <a:chExt cx="145" cy="147"/>
              </a:xfrm>
            </p:grpSpPr>
            <p:cxnSp>
              <p:nvCxnSpPr>
                <p:cNvPr id="7492" name="Google Shape;7492;p17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93" name="Google Shape;7493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94" name="Google Shape;7494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495" name="Google Shape;7495;p17"/>
              <p:cNvGrpSpPr/>
              <p:nvPr/>
            </p:nvGrpSpPr>
            <p:grpSpPr>
              <a:xfrm rot="10800000" flipH="1">
                <a:off x="9992" y="8821"/>
                <a:ext cx="170" cy="183"/>
                <a:chOff x="2519" y="14112"/>
                <a:chExt cx="145" cy="147"/>
              </a:xfrm>
            </p:grpSpPr>
            <p:cxnSp>
              <p:nvCxnSpPr>
                <p:cNvPr id="7496" name="Google Shape;7496;p17"/>
                <p:cNvCxnSpPr/>
                <p:nvPr/>
              </p:nvCxnSpPr>
              <p:spPr>
                <a:xfrm>
                  <a:off x="2591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97" name="Google Shape;7497;p17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98" name="Google Shape;7498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499" name="Google Shape;7499;p17"/>
              <p:cNvGrpSpPr/>
              <p:nvPr/>
            </p:nvGrpSpPr>
            <p:grpSpPr>
              <a:xfrm rot="10800000" flipH="1">
                <a:off x="9655" y="8821"/>
                <a:ext cx="169" cy="183"/>
                <a:chOff x="2519" y="14112"/>
                <a:chExt cx="144" cy="147"/>
              </a:xfrm>
            </p:grpSpPr>
            <p:cxnSp>
              <p:nvCxnSpPr>
                <p:cNvPr id="7500" name="Google Shape;7500;p17"/>
                <p:cNvCxnSpPr/>
                <p:nvPr/>
              </p:nvCxnSpPr>
              <p:spPr>
                <a:xfrm>
                  <a:off x="2591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501" name="Google Shape;7501;p17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502" name="Google Shape;7502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503" name="Google Shape;7503;p17"/>
              <p:cNvGrpSpPr/>
              <p:nvPr/>
            </p:nvGrpSpPr>
            <p:grpSpPr>
              <a:xfrm rot="10800000" flipH="1">
                <a:off x="9319" y="8821"/>
                <a:ext cx="168" cy="183"/>
                <a:chOff x="2520" y="14112"/>
                <a:chExt cx="143" cy="147"/>
              </a:xfrm>
            </p:grpSpPr>
            <p:cxnSp>
              <p:nvCxnSpPr>
                <p:cNvPr id="7504" name="Google Shape;7504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505" name="Google Shape;7505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506" name="Google Shape;7506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507" name="Google Shape;7507;p17"/>
              <p:cNvGrpSpPr/>
              <p:nvPr/>
            </p:nvGrpSpPr>
            <p:grpSpPr>
              <a:xfrm rot="10800000" flipH="1">
                <a:off x="8982" y="8821"/>
                <a:ext cx="168" cy="183"/>
                <a:chOff x="2520" y="14112"/>
                <a:chExt cx="143" cy="147"/>
              </a:xfrm>
            </p:grpSpPr>
            <p:cxnSp>
              <p:nvCxnSpPr>
                <p:cNvPr id="7508" name="Google Shape;7508;p17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509" name="Google Shape;7509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510" name="Google Shape;7510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511" name="Google Shape;7511;p17"/>
              <p:cNvGrpSpPr/>
              <p:nvPr/>
            </p:nvGrpSpPr>
            <p:grpSpPr>
              <a:xfrm rot="10800000" flipH="1">
                <a:off x="8644" y="8821"/>
                <a:ext cx="170" cy="183"/>
                <a:chOff x="2519" y="14112"/>
                <a:chExt cx="145" cy="147"/>
              </a:xfrm>
            </p:grpSpPr>
            <p:cxnSp>
              <p:nvCxnSpPr>
                <p:cNvPr id="7512" name="Google Shape;7512;p17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513" name="Google Shape;7513;p17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514" name="Google Shape;7514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515" name="Google Shape;7515;p17"/>
              <p:cNvGrpSpPr/>
              <p:nvPr/>
            </p:nvGrpSpPr>
            <p:grpSpPr>
              <a:xfrm rot="10800000" flipH="1">
                <a:off x="8307" y="8821"/>
                <a:ext cx="170" cy="183"/>
                <a:chOff x="2519" y="14112"/>
                <a:chExt cx="145" cy="147"/>
              </a:xfrm>
            </p:grpSpPr>
            <p:cxnSp>
              <p:nvCxnSpPr>
                <p:cNvPr id="7516" name="Google Shape;7516;p17"/>
                <p:cNvCxnSpPr/>
                <p:nvPr/>
              </p:nvCxnSpPr>
              <p:spPr>
                <a:xfrm>
                  <a:off x="2591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517" name="Google Shape;7517;p17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518" name="Google Shape;7518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519" name="Google Shape;7519;p17"/>
              <p:cNvGrpSpPr/>
              <p:nvPr/>
            </p:nvGrpSpPr>
            <p:grpSpPr>
              <a:xfrm rot="10800000" flipH="1">
                <a:off x="7972" y="8824"/>
                <a:ext cx="167" cy="183"/>
                <a:chOff x="2521" y="14109"/>
                <a:chExt cx="142" cy="147"/>
              </a:xfrm>
            </p:grpSpPr>
            <p:cxnSp>
              <p:nvCxnSpPr>
                <p:cNvPr id="7520" name="Google Shape;7520;p17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521" name="Google Shape;7521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522" name="Google Shape;7522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523" name="Google Shape;7523;p17"/>
              <p:cNvGrpSpPr/>
              <p:nvPr/>
            </p:nvGrpSpPr>
            <p:grpSpPr>
              <a:xfrm rot="10800000" flipH="1">
                <a:off x="7634" y="8821"/>
                <a:ext cx="168" cy="183"/>
                <a:chOff x="2520" y="14112"/>
                <a:chExt cx="143" cy="147"/>
              </a:xfrm>
            </p:grpSpPr>
            <p:cxnSp>
              <p:nvCxnSpPr>
                <p:cNvPr id="7524" name="Google Shape;7524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525" name="Google Shape;7525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526" name="Google Shape;7526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527" name="Google Shape;7527;p17"/>
              <p:cNvGrpSpPr/>
              <p:nvPr/>
            </p:nvGrpSpPr>
            <p:grpSpPr>
              <a:xfrm rot="10800000" flipH="1">
                <a:off x="7299" y="8821"/>
                <a:ext cx="168" cy="183"/>
                <a:chOff x="2521" y="14112"/>
                <a:chExt cx="143" cy="147"/>
              </a:xfrm>
            </p:grpSpPr>
            <p:cxnSp>
              <p:nvCxnSpPr>
                <p:cNvPr id="7528" name="Google Shape;7528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529" name="Google Shape;7529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530" name="Google Shape;7530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7531" name="Google Shape;7531;p17"/>
            <p:cNvSpPr txBox="1"/>
            <p:nvPr/>
          </p:nvSpPr>
          <p:spPr>
            <a:xfrm>
              <a:off x="1019" y="4850"/>
              <a:ext cx="1333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Remarques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532" name="Google Shape;7532;p17"/>
            <p:cNvCxnSpPr/>
            <p:nvPr/>
          </p:nvCxnSpPr>
          <p:spPr>
            <a:xfrm>
              <a:off x="7109" y="3220"/>
              <a:ext cx="3363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33" name="Google Shape;7533;p17"/>
            <p:cNvCxnSpPr/>
            <p:nvPr/>
          </p:nvCxnSpPr>
          <p:spPr>
            <a:xfrm rot="10800000" flipH="1">
              <a:off x="4057" y="3888"/>
              <a:ext cx="1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34" name="Google Shape;7534;p17"/>
            <p:cNvCxnSpPr/>
            <p:nvPr/>
          </p:nvCxnSpPr>
          <p:spPr>
            <a:xfrm>
              <a:off x="4046" y="3877"/>
              <a:ext cx="1008" cy="11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35" name="Google Shape;7535;p17"/>
            <p:cNvCxnSpPr/>
            <p:nvPr/>
          </p:nvCxnSpPr>
          <p:spPr>
            <a:xfrm rot="10800000">
              <a:off x="5410" y="3214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36" name="Google Shape;7536;p17"/>
            <p:cNvCxnSpPr/>
            <p:nvPr/>
          </p:nvCxnSpPr>
          <p:spPr>
            <a:xfrm>
              <a:off x="5741" y="3214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37" name="Google Shape;7537;p17"/>
            <p:cNvCxnSpPr/>
            <p:nvPr/>
          </p:nvCxnSpPr>
          <p:spPr>
            <a:xfrm>
              <a:off x="6083" y="3877"/>
              <a:ext cx="1026" cy="11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38" name="Google Shape;7538;p17"/>
            <p:cNvCxnSpPr/>
            <p:nvPr/>
          </p:nvCxnSpPr>
          <p:spPr>
            <a:xfrm>
              <a:off x="3728" y="3888"/>
              <a:ext cx="0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39" name="Google Shape;7539;p17"/>
            <p:cNvCxnSpPr/>
            <p:nvPr/>
          </p:nvCxnSpPr>
          <p:spPr>
            <a:xfrm>
              <a:off x="5741" y="3223"/>
              <a:ext cx="337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40" name="Google Shape;7540;p17"/>
            <p:cNvCxnSpPr/>
            <p:nvPr/>
          </p:nvCxnSpPr>
          <p:spPr>
            <a:xfrm rot="10800000">
              <a:off x="2717" y="3888"/>
              <a:ext cx="0" cy="33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41" name="Google Shape;7541;p17"/>
            <p:cNvCxnSpPr/>
            <p:nvPr/>
          </p:nvCxnSpPr>
          <p:spPr>
            <a:xfrm rot="10800000">
              <a:off x="6083" y="3214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42" name="Google Shape;7542;p17"/>
            <p:cNvCxnSpPr/>
            <p:nvPr/>
          </p:nvCxnSpPr>
          <p:spPr>
            <a:xfrm>
              <a:off x="7109" y="3199"/>
              <a:ext cx="0" cy="674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7543" name="Google Shape;7543;p17"/>
          <p:cNvCxnSpPr/>
          <p:nvPr/>
        </p:nvCxnSpPr>
        <p:spPr>
          <a:xfrm rot="10800000">
            <a:off x="3221037" y="1125537"/>
            <a:ext cx="0" cy="42862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44" name="Google Shape;7544;p17"/>
          <p:cNvCxnSpPr/>
          <p:nvPr/>
        </p:nvCxnSpPr>
        <p:spPr>
          <a:xfrm>
            <a:off x="1697037" y="1585912"/>
            <a:ext cx="65087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45" name="Google Shape;7545;p17"/>
          <p:cNvCxnSpPr/>
          <p:nvPr/>
        </p:nvCxnSpPr>
        <p:spPr>
          <a:xfrm>
            <a:off x="3216275" y="1150937"/>
            <a:ext cx="214312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46" name="Google Shape;7546;p17"/>
          <p:cNvCxnSpPr/>
          <p:nvPr/>
        </p:nvCxnSpPr>
        <p:spPr>
          <a:xfrm>
            <a:off x="3433762" y="1544637"/>
            <a:ext cx="214312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47" name="Google Shape;7547;p17"/>
          <p:cNvCxnSpPr/>
          <p:nvPr/>
        </p:nvCxnSpPr>
        <p:spPr>
          <a:xfrm>
            <a:off x="2365375" y="1766887"/>
            <a:ext cx="214312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48" name="Google Shape;7548;p17"/>
          <p:cNvCxnSpPr/>
          <p:nvPr/>
        </p:nvCxnSpPr>
        <p:spPr>
          <a:xfrm>
            <a:off x="1503362" y="1766887"/>
            <a:ext cx="21272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549" name="Google Shape;7549;p17"/>
          <p:cNvGrpSpPr/>
          <p:nvPr/>
        </p:nvGrpSpPr>
        <p:grpSpPr>
          <a:xfrm>
            <a:off x="1546225" y="2852737"/>
            <a:ext cx="5240337" cy="273050"/>
            <a:chOff x="2275" y="11376"/>
            <a:chExt cx="8251" cy="432"/>
          </a:xfrm>
        </p:grpSpPr>
        <p:sp>
          <p:nvSpPr>
            <p:cNvPr id="7550" name="Google Shape;7550;p17"/>
            <p:cNvSpPr txBox="1"/>
            <p:nvPr/>
          </p:nvSpPr>
          <p:spPr>
            <a:xfrm>
              <a:off x="9951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1" name="Google Shape;7551;p17"/>
            <p:cNvSpPr txBox="1"/>
            <p:nvPr/>
          </p:nvSpPr>
          <p:spPr>
            <a:xfrm>
              <a:off x="9614" y="11376"/>
              <a:ext cx="577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2" name="Google Shape;7552;p17"/>
            <p:cNvSpPr txBox="1"/>
            <p:nvPr/>
          </p:nvSpPr>
          <p:spPr>
            <a:xfrm>
              <a:off x="9279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3" name="Google Shape;7553;p17"/>
            <p:cNvSpPr txBox="1"/>
            <p:nvPr/>
          </p:nvSpPr>
          <p:spPr>
            <a:xfrm>
              <a:off x="8941" y="11376"/>
              <a:ext cx="577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4" name="Google Shape;7554;p17"/>
            <p:cNvSpPr txBox="1"/>
            <p:nvPr/>
          </p:nvSpPr>
          <p:spPr>
            <a:xfrm>
              <a:off x="8604" y="11376"/>
              <a:ext cx="577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5" name="Google Shape;7555;p17"/>
            <p:cNvSpPr txBox="1"/>
            <p:nvPr/>
          </p:nvSpPr>
          <p:spPr>
            <a:xfrm>
              <a:off x="8269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6" name="Google Shape;7556;p17"/>
            <p:cNvSpPr txBox="1"/>
            <p:nvPr/>
          </p:nvSpPr>
          <p:spPr>
            <a:xfrm>
              <a:off x="7934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7" name="Google Shape;7557;p17"/>
            <p:cNvSpPr txBox="1"/>
            <p:nvPr/>
          </p:nvSpPr>
          <p:spPr>
            <a:xfrm>
              <a:off x="7597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17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8" name="Google Shape;7558;p17"/>
            <p:cNvSpPr txBox="1"/>
            <p:nvPr/>
          </p:nvSpPr>
          <p:spPr>
            <a:xfrm>
              <a:off x="7259" y="11376"/>
              <a:ext cx="577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16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9" name="Google Shape;7559;p17"/>
            <p:cNvSpPr txBox="1"/>
            <p:nvPr/>
          </p:nvSpPr>
          <p:spPr>
            <a:xfrm>
              <a:off x="6924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0" name="Google Shape;7560;p17"/>
            <p:cNvSpPr txBox="1"/>
            <p:nvPr/>
          </p:nvSpPr>
          <p:spPr>
            <a:xfrm>
              <a:off x="6589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1" name="Google Shape;7561;p17"/>
            <p:cNvSpPr txBox="1"/>
            <p:nvPr/>
          </p:nvSpPr>
          <p:spPr>
            <a:xfrm>
              <a:off x="6252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2" name="Google Shape;7562;p17"/>
            <p:cNvSpPr txBox="1"/>
            <p:nvPr/>
          </p:nvSpPr>
          <p:spPr>
            <a:xfrm>
              <a:off x="5914" y="11376"/>
              <a:ext cx="577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3" name="Google Shape;7563;p17"/>
            <p:cNvSpPr txBox="1"/>
            <p:nvPr/>
          </p:nvSpPr>
          <p:spPr>
            <a:xfrm>
              <a:off x="5579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4" name="Google Shape;7564;p17"/>
            <p:cNvSpPr txBox="1"/>
            <p:nvPr/>
          </p:nvSpPr>
          <p:spPr>
            <a:xfrm>
              <a:off x="5242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5" name="Google Shape;7565;p17"/>
            <p:cNvSpPr txBox="1"/>
            <p:nvPr/>
          </p:nvSpPr>
          <p:spPr>
            <a:xfrm>
              <a:off x="4295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6" name="Google Shape;7566;p17"/>
            <p:cNvSpPr txBox="1"/>
            <p:nvPr/>
          </p:nvSpPr>
          <p:spPr>
            <a:xfrm>
              <a:off x="3960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7" name="Google Shape;7567;p17"/>
            <p:cNvSpPr txBox="1"/>
            <p:nvPr/>
          </p:nvSpPr>
          <p:spPr>
            <a:xfrm>
              <a:off x="2275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8" name="Google Shape;7568;p17"/>
            <p:cNvSpPr txBox="1"/>
            <p:nvPr/>
          </p:nvSpPr>
          <p:spPr>
            <a:xfrm>
              <a:off x="2612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9" name="Google Shape;7569;p17"/>
            <p:cNvSpPr txBox="1"/>
            <p:nvPr/>
          </p:nvSpPr>
          <p:spPr>
            <a:xfrm>
              <a:off x="2950" y="11376"/>
              <a:ext cx="430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0" name="Google Shape;7570;p17"/>
            <p:cNvSpPr txBox="1"/>
            <p:nvPr/>
          </p:nvSpPr>
          <p:spPr>
            <a:xfrm>
              <a:off x="3622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1" name="Google Shape;7571;p17"/>
            <p:cNvSpPr txBox="1"/>
            <p:nvPr/>
          </p:nvSpPr>
          <p:spPr>
            <a:xfrm>
              <a:off x="3285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2" name="Google Shape;7572;p17"/>
            <p:cNvSpPr txBox="1"/>
            <p:nvPr/>
          </p:nvSpPr>
          <p:spPr>
            <a:xfrm>
              <a:off x="4632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3" name="Google Shape;7573;p17"/>
            <p:cNvSpPr txBox="1"/>
            <p:nvPr/>
          </p:nvSpPr>
          <p:spPr>
            <a:xfrm>
              <a:off x="4967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4" name="Google Shape;7574;p17"/>
          <p:cNvGrpSpPr/>
          <p:nvPr/>
        </p:nvGrpSpPr>
        <p:grpSpPr>
          <a:xfrm>
            <a:off x="1546225" y="3949700"/>
            <a:ext cx="5240337" cy="274637"/>
            <a:chOff x="2275" y="11376"/>
            <a:chExt cx="8251" cy="432"/>
          </a:xfrm>
        </p:grpSpPr>
        <p:sp>
          <p:nvSpPr>
            <p:cNvPr id="7575" name="Google Shape;7575;p17"/>
            <p:cNvSpPr txBox="1"/>
            <p:nvPr/>
          </p:nvSpPr>
          <p:spPr>
            <a:xfrm>
              <a:off x="9951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6" name="Google Shape;7576;p17"/>
            <p:cNvSpPr txBox="1"/>
            <p:nvPr/>
          </p:nvSpPr>
          <p:spPr>
            <a:xfrm>
              <a:off x="9614" y="11376"/>
              <a:ext cx="577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7" name="Google Shape;7577;p17"/>
            <p:cNvSpPr txBox="1"/>
            <p:nvPr/>
          </p:nvSpPr>
          <p:spPr>
            <a:xfrm>
              <a:off x="9279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8" name="Google Shape;7578;p17"/>
            <p:cNvSpPr txBox="1"/>
            <p:nvPr/>
          </p:nvSpPr>
          <p:spPr>
            <a:xfrm>
              <a:off x="8941" y="11376"/>
              <a:ext cx="577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9" name="Google Shape;7579;p17"/>
            <p:cNvSpPr txBox="1"/>
            <p:nvPr/>
          </p:nvSpPr>
          <p:spPr>
            <a:xfrm>
              <a:off x="8604" y="11376"/>
              <a:ext cx="577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0" name="Google Shape;7580;p17"/>
            <p:cNvSpPr txBox="1"/>
            <p:nvPr/>
          </p:nvSpPr>
          <p:spPr>
            <a:xfrm>
              <a:off x="8269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1" name="Google Shape;7581;p17"/>
            <p:cNvSpPr txBox="1"/>
            <p:nvPr/>
          </p:nvSpPr>
          <p:spPr>
            <a:xfrm>
              <a:off x="7934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2" name="Google Shape;7582;p17"/>
            <p:cNvSpPr txBox="1"/>
            <p:nvPr/>
          </p:nvSpPr>
          <p:spPr>
            <a:xfrm>
              <a:off x="7597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17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3" name="Google Shape;7583;p17"/>
            <p:cNvSpPr txBox="1"/>
            <p:nvPr/>
          </p:nvSpPr>
          <p:spPr>
            <a:xfrm>
              <a:off x="7259" y="11376"/>
              <a:ext cx="577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16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4" name="Google Shape;7584;p17"/>
            <p:cNvSpPr txBox="1"/>
            <p:nvPr/>
          </p:nvSpPr>
          <p:spPr>
            <a:xfrm>
              <a:off x="6924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5" name="Google Shape;7585;p17"/>
            <p:cNvSpPr txBox="1"/>
            <p:nvPr/>
          </p:nvSpPr>
          <p:spPr>
            <a:xfrm>
              <a:off x="6589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6" name="Google Shape;7586;p17"/>
            <p:cNvSpPr txBox="1"/>
            <p:nvPr/>
          </p:nvSpPr>
          <p:spPr>
            <a:xfrm>
              <a:off x="6252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7" name="Google Shape;7587;p17"/>
            <p:cNvSpPr txBox="1"/>
            <p:nvPr/>
          </p:nvSpPr>
          <p:spPr>
            <a:xfrm>
              <a:off x="5914" y="11376"/>
              <a:ext cx="577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8" name="Google Shape;7588;p17"/>
            <p:cNvSpPr txBox="1"/>
            <p:nvPr/>
          </p:nvSpPr>
          <p:spPr>
            <a:xfrm>
              <a:off x="5579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9" name="Google Shape;7589;p17"/>
            <p:cNvSpPr txBox="1"/>
            <p:nvPr/>
          </p:nvSpPr>
          <p:spPr>
            <a:xfrm>
              <a:off x="5242" y="11376"/>
              <a:ext cx="575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0" name="Google Shape;7590;p17"/>
            <p:cNvSpPr txBox="1"/>
            <p:nvPr/>
          </p:nvSpPr>
          <p:spPr>
            <a:xfrm>
              <a:off x="4295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1" name="Google Shape;7591;p17"/>
            <p:cNvSpPr txBox="1"/>
            <p:nvPr/>
          </p:nvSpPr>
          <p:spPr>
            <a:xfrm>
              <a:off x="3960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2" name="Google Shape;7592;p17"/>
            <p:cNvSpPr txBox="1"/>
            <p:nvPr/>
          </p:nvSpPr>
          <p:spPr>
            <a:xfrm>
              <a:off x="2275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3" name="Google Shape;7593;p17"/>
            <p:cNvSpPr txBox="1"/>
            <p:nvPr/>
          </p:nvSpPr>
          <p:spPr>
            <a:xfrm>
              <a:off x="2612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4" name="Google Shape;7594;p17"/>
            <p:cNvSpPr txBox="1"/>
            <p:nvPr/>
          </p:nvSpPr>
          <p:spPr>
            <a:xfrm>
              <a:off x="2950" y="11376"/>
              <a:ext cx="430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5" name="Google Shape;7595;p17"/>
            <p:cNvSpPr txBox="1"/>
            <p:nvPr/>
          </p:nvSpPr>
          <p:spPr>
            <a:xfrm>
              <a:off x="3622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6" name="Google Shape;7596;p17"/>
            <p:cNvSpPr txBox="1"/>
            <p:nvPr/>
          </p:nvSpPr>
          <p:spPr>
            <a:xfrm>
              <a:off x="3285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7" name="Google Shape;7597;p17"/>
            <p:cNvSpPr txBox="1"/>
            <p:nvPr/>
          </p:nvSpPr>
          <p:spPr>
            <a:xfrm>
              <a:off x="4632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8" name="Google Shape;7598;p17"/>
            <p:cNvSpPr txBox="1"/>
            <p:nvPr/>
          </p:nvSpPr>
          <p:spPr>
            <a:xfrm>
              <a:off x="4967" y="11376"/>
              <a:ext cx="432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99" name="Google Shape;7599;p17"/>
          <p:cNvGrpSpPr/>
          <p:nvPr/>
        </p:nvGrpSpPr>
        <p:grpSpPr>
          <a:xfrm>
            <a:off x="1473200" y="3076575"/>
            <a:ext cx="5670550" cy="1363662"/>
            <a:chOff x="2160" y="7037"/>
            <a:chExt cx="8928" cy="2147"/>
          </a:xfrm>
        </p:grpSpPr>
        <p:grpSp>
          <p:nvGrpSpPr>
            <p:cNvPr id="7600" name="Google Shape;7600;p17"/>
            <p:cNvGrpSpPr/>
            <p:nvPr/>
          </p:nvGrpSpPr>
          <p:grpSpPr>
            <a:xfrm>
              <a:off x="2160" y="7374"/>
              <a:ext cx="8086" cy="1010"/>
              <a:chOff x="2880" y="12090"/>
              <a:chExt cx="6912" cy="863"/>
            </a:xfrm>
          </p:grpSpPr>
          <p:cxnSp>
            <p:nvCxnSpPr>
              <p:cNvPr id="7601" name="Google Shape;7601;p17"/>
              <p:cNvCxnSpPr/>
              <p:nvPr/>
            </p:nvCxnSpPr>
            <p:spPr>
              <a:xfrm>
                <a:off x="2880" y="12090"/>
                <a:ext cx="6912" cy="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02" name="Google Shape;7602;p17"/>
              <p:cNvCxnSpPr/>
              <p:nvPr/>
            </p:nvCxnSpPr>
            <p:spPr>
              <a:xfrm>
                <a:off x="2880" y="12379"/>
                <a:ext cx="691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03" name="Google Shape;7603;p17"/>
              <p:cNvCxnSpPr/>
              <p:nvPr/>
            </p:nvCxnSpPr>
            <p:spPr>
              <a:xfrm>
                <a:off x="2880" y="12665"/>
                <a:ext cx="691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04" name="Google Shape;7604;p17"/>
              <p:cNvCxnSpPr/>
              <p:nvPr/>
            </p:nvCxnSpPr>
            <p:spPr>
              <a:xfrm>
                <a:off x="2880" y="12953"/>
                <a:ext cx="691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05" name="Google Shape;7605;p17"/>
            <p:cNvGrpSpPr/>
            <p:nvPr/>
          </p:nvGrpSpPr>
          <p:grpSpPr>
            <a:xfrm>
              <a:off x="5277" y="8217"/>
              <a:ext cx="167" cy="168"/>
              <a:chOff x="2521" y="14112"/>
              <a:chExt cx="142" cy="144"/>
            </a:xfrm>
          </p:grpSpPr>
          <p:cxnSp>
            <p:nvCxnSpPr>
              <p:cNvPr id="7606" name="Google Shape;7606;p17"/>
              <p:cNvCxnSpPr/>
              <p:nvPr/>
            </p:nvCxnSpPr>
            <p:spPr>
              <a:xfrm>
                <a:off x="2593" y="14112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07" name="Google Shape;7607;p17"/>
              <p:cNvCxnSpPr/>
              <p:nvPr/>
            </p:nvCxnSpPr>
            <p:spPr>
              <a:xfrm>
                <a:off x="2521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08" name="Google Shape;7608;p17"/>
              <p:cNvCxnSpPr/>
              <p:nvPr/>
            </p:nvCxnSpPr>
            <p:spPr>
              <a:xfrm>
                <a:off x="2663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09" name="Google Shape;7609;p17"/>
            <p:cNvGrpSpPr/>
            <p:nvPr/>
          </p:nvGrpSpPr>
          <p:grpSpPr>
            <a:xfrm>
              <a:off x="5949" y="8217"/>
              <a:ext cx="170" cy="168"/>
              <a:chOff x="2519" y="14112"/>
              <a:chExt cx="145" cy="144"/>
            </a:xfrm>
          </p:grpSpPr>
          <p:cxnSp>
            <p:nvCxnSpPr>
              <p:cNvPr id="7610" name="Google Shape;7610;p17"/>
              <p:cNvCxnSpPr/>
              <p:nvPr/>
            </p:nvCxnSpPr>
            <p:spPr>
              <a:xfrm>
                <a:off x="2592" y="14112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11" name="Google Shape;7611;p17"/>
              <p:cNvCxnSpPr/>
              <p:nvPr/>
            </p:nvCxnSpPr>
            <p:spPr>
              <a:xfrm>
                <a:off x="2519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12" name="Google Shape;7612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13" name="Google Shape;7613;p17"/>
            <p:cNvGrpSpPr/>
            <p:nvPr/>
          </p:nvGrpSpPr>
          <p:grpSpPr>
            <a:xfrm>
              <a:off x="6624" y="8217"/>
              <a:ext cx="170" cy="168"/>
              <a:chOff x="2520" y="14112"/>
              <a:chExt cx="145" cy="144"/>
            </a:xfrm>
          </p:grpSpPr>
          <p:cxnSp>
            <p:nvCxnSpPr>
              <p:cNvPr id="7614" name="Google Shape;7614;p17"/>
              <p:cNvCxnSpPr/>
              <p:nvPr/>
            </p:nvCxnSpPr>
            <p:spPr>
              <a:xfrm>
                <a:off x="2592" y="14112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15" name="Google Shape;7615;p17"/>
              <p:cNvCxnSpPr/>
              <p:nvPr/>
            </p:nvCxnSpPr>
            <p:spPr>
              <a:xfrm>
                <a:off x="2520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16" name="Google Shape;7616;p17"/>
              <p:cNvCxnSpPr/>
              <p:nvPr/>
            </p:nvCxnSpPr>
            <p:spPr>
              <a:xfrm>
                <a:off x="2665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17" name="Google Shape;7617;p17"/>
            <p:cNvGrpSpPr/>
            <p:nvPr/>
          </p:nvGrpSpPr>
          <p:grpSpPr>
            <a:xfrm>
              <a:off x="7299" y="8217"/>
              <a:ext cx="167" cy="168"/>
              <a:chOff x="2521" y="14112"/>
              <a:chExt cx="143" cy="144"/>
            </a:xfrm>
          </p:grpSpPr>
          <p:cxnSp>
            <p:nvCxnSpPr>
              <p:cNvPr id="7618" name="Google Shape;7618;p17"/>
              <p:cNvCxnSpPr/>
              <p:nvPr/>
            </p:nvCxnSpPr>
            <p:spPr>
              <a:xfrm>
                <a:off x="2594" y="14112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19" name="Google Shape;7619;p17"/>
              <p:cNvCxnSpPr/>
              <p:nvPr/>
            </p:nvCxnSpPr>
            <p:spPr>
              <a:xfrm>
                <a:off x="2521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20" name="Google Shape;7620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21" name="Google Shape;7621;p17"/>
            <p:cNvGrpSpPr/>
            <p:nvPr/>
          </p:nvGrpSpPr>
          <p:grpSpPr>
            <a:xfrm>
              <a:off x="7971" y="8217"/>
              <a:ext cx="170" cy="168"/>
              <a:chOff x="2519" y="14112"/>
              <a:chExt cx="146" cy="144"/>
            </a:xfrm>
          </p:grpSpPr>
          <p:cxnSp>
            <p:nvCxnSpPr>
              <p:cNvPr id="7622" name="Google Shape;7622;p17"/>
              <p:cNvCxnSpPr/>
              <p:nvPr/>
            </p:nvCxnSpPr>
            <p:spPr>
              <a:xfrm>
                <a:off x="2592" y="14112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23" name="Google Shape;7623;p17"/>
              <p:cNvCxnSpPr/>
              <p:nvPr/>
            </p:nvCxnSpPr>
            <p:spPr>
              <a:xfrm>
                <a:off x="2519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24" name="Google Shape;7624;p17"/>
              <p:cNvCxnSpPr/>
              <p:nvPr/>
            </p:nvCxnSpPr>
            <p:spPr>
              <a:xfrm>
                <a:off x="2665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25" name="Google Shape;7625;p17"/>
            <p:cNvGrpSpPr/>
            <p:nvPr/>
          </p:nvGrpSpPr>
          <p:grpSpPr>
            <a:xfrm>
              <a:off x="8646" y="8217"/>
              <a:ext cx="168" cy="168"/>
              <a:chOff x="2520" y="14112"/>
              <a:chExt cx="144" cy="144"/>
            </a:xfrm>
          </p:grpSpPr>
          <p:cxnSp>
            <p:nvCxnSpPr>
              <p:cNvPr id="7626" name="Google Shape;7626;p17"/>
              <p:cNvCxnSpPr/>
              <p:nvPr/>
            </p:nvCxnSpPr>
            <p:spPr>
              <a:xfrm>
                <a:off x="2593" y="14112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27" name="Google Shape;7627;p17"/>
              <p:cNvCxnSpPr/>
              <p:nvPr/>
            </p:nvCxnSpPr>
            <p:spPr>
              <a:xfrm>
                <a:off x="2520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28" name="Google Shape;7628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29" name="Google Shape;7629;p17"/>
            <p:cNvGrpSpPr/>
            <p:nvPr/>
          </p:nvGrpSpPr>
          <p:grpSpPr>
            <a:xfrm>
              <a:off x="4939" y="8217"/>
              <a:ext cx="168" cy="168"/>
              <a:chOff x="2519" y="14112"/>
              <a:chExt cx="144" cy="144"/>
            </a:xfrm>
          </p:grpSpPr>
          <p:cxnSp>
            <p:nvCxnSpPr>
              <p:cNvPr id="7630" name="Google Shape;7630;p17"/>
              <p:cNvCxnSpPr/>
              <p:nvPr/>
            </p:nvCxnSpPr>
            <p:spPr>
              <a:xfrm>
                <a:off x="2592" y="14112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31" name="Google Shape;7631;p17"/>
              <p:cNvCxnSpPr/>
              <p:nvPr/>
            </p:nvCxnSpPr>
            <p:spPr>
              <a:xfrm>
                <a:off x="2519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32" name="Google Shape;7632;p17"/>
              <p:cNvCxnSpPr/>
              <p:nvPr/>
            </p:nvCxnSpPr>
            <p:spPr>
              <a:xfrm>
                <a:off x="2663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33" name="Google Shape;7633;p17"/>
            <p:cNvGrpSpPr/>
            <p:nvPr/>
          </p:nvGrpSpPr>
          <p:grpSpPr>
            <a:xfrm>
              <a:off x="8309" y="8217"/>
              <a:ext cx="167" cy="168"/>
              <a:chOff x="2520" y="14112"/>
              <a:chExt cx="143" cy="144"/>
            </a:xfrm>
          </p:grpSpPr>
          <p:cxnSp>
            <p:nvCxnSpPr>
              <p:cNvPr id="7634" name="Google Shape;7634;p17"/>
              <p:cNvCxnSpPr/>
              <p:nvPr/>
            </p:nvCxnSpPr>
            <p:spPr>
              <a:xfrm>
                <a:off x="2593" y="14112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35" name="Google Shape;7635;p17"/>
              <p:cNvCxnSpPr/>
              <p:nvPr/>
            </p:nvCxnSpPr>
            <p:spPr>
              <a:xfrm>
                <a:off x="2520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36" name="Google Shape;7636;p17"/>
              <p:cNvCxnSpPr/>
              <p:nvPr/>
            </p:nvCxnSpPr>
            <p:spPr>
              <a:xfrm>
                <a:off x="2663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37" name="Google Shape;7637;p17"/>
            <p:cNvGrpSpPr/>
            <p:nvPr/>
          </p:nvGrpSpPr>
          <p:grpSpPr>
            <a:xfrm>
              <a:off x="7634" y="8217"/>
              <a:ext cx="170" cy="168"/>
              <a:chOff x="2519" y="14112"/>
              <a:chExt cx="146" cy="144"/>
            </a:xfrm>
          </p:grpSpPr>
          <p:cxnSp>
            <p:nvCxnSpPr>
              <p:cNvPr id="7638" name="Google Shape;7638;p17"/>
              <p:cNvCxnSpPr/>
              <p:nvPr/>
            </p:nvCxnSpPr>
            <p:spPr>
              <a:xfrm>
                <a:off x="2592" y="14112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39" name="Google Shape;7639;p17"/>
              <p:cNvCxnSpPr/>
              <p:nvPr/>
            </p:nvCxnSpPr>
            <p:spPr>
              <a:xfrm>
                <a:off x="2519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40" name="Google Shape;7640;p17"/>
              <p:cNvCxnSpPr/>
              <p:nvPr/>
            </p:nvCxnSpPr>
            <p:spPr>
              <a:xfrm>
                <a:off x="2665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41" name="Google Shape;7641;p17"/>
            <p:cNvGrpSpPr/>
            <p:nvPr/>
          </p:nvGrpSpPr>
          <p:grpSpPr>
            <a:xfrm>
              <a:off x="6961" y="8217"/>
              <a:ext cx="168" cy="168"/>
              <a:chOff x="2520" y="14112"/>
              <a:chExt cx="143" cy="144"/>
            </a:xfrm>
          </p:grpSpPr>
          <p:cxnSp>
            <p:nvCxnSpPr>
              <p:cNvPr id="7642" name="Google Shape;7642;p17"/>
              <p:cNvCxnSpPr/>
              <p:nvPr/>
            </p:nvCxnSpPr>
            <p:spPr>
              <a:xfrm>
                <a:off x="2593" y="14112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43" name="Google Shape;7643;p17"/>
              <p:cNvCxnSpPr/>
              <p:nvPr/>
            </p:nvCxnSpPr>
            <p:spPr>
              <a:xfrm>
                <a:off x="2520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44" name="Google Shape;7644;p17"/>
              <p:cNvCxnSpPr/>
              <p:nvPr/>
            </p:nvCxnSpPr>
            <p:spPr>
              <a:xfrm>
                <a:off x="2663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45" name="Google Shape;7645;p17"/>
            <p:cNvGrpSpPr/>
            <p:nvPr/>
          </p:nvGrpSpPr>
          <p:grpSpPr>
            <a:xfrm>
              <a:off x="6287" y="8217"/>
              <a:ext cx="169" cy="168"/>
              <a:chOff x="2520" y="14112"/>
              <a:chExt cx="144" cy="144"/>
            </a:xfrm>
          </p:grpSpPr>
          <p:cxnSp>
            <p:nvCxnSpPr>
              <p:cNvPr id="7646" name="Google Shape;7646;p17"/>
              <p:cNvCxnSpPr/>
              <p:nvPr/>
            </p:nvCxnSpPr>
            <p:spPr>
              <a:xfrm>
                <a:off x="2592" y="14112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47" name="Google Shape;7647;p17"/>
              <p:cNvCxnSpPr/>
              <p:nvPr/>
            </p:nvCxnSpPr>
            <p:spPr>
              <a:xfrm>
                <a:off x="2520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48" name="Google Shape;7648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49" name="Google Shape;7649;p17"/>
            <p:cNvGrpSpPr/>
            <p:nvPr/>
          </p:nvGrpSpPr>
          <p:grpSpPr>
            <a:xfrm>
              <a:off x="9318" y="8217"/>
              <a:ext cx="170" cy="168"/>
              <a:chOff x="2519" y="14112"/>
              <a:chExt cx="145" cy="144"/>
            </a:xfrm>
          </p:grpSpPr>
          <p:cxnSp>
            <p:nvCxnSpPr>
              <p:cNvPr id="7650" name="Google Shape;7650;p17"/>
              <p:cNvCxnSpPr/>
              <p:nvPr/>
            </p:nvCxnSpPr>
            <p:spPr>
              <a:xfrm>
                <a:off x="2592" y="14112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51" name="Google Shape;7651;p17"/>
              <p:cNvCxnSpPr/>
              <p:nvPr/>
            </p:nvCxnSpPr>
            <p:spPr>
              <a:xfrm>
                <a:off x="2519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52" name="Google Shape;7652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53" name="Google Shape;7653;p17"/>
            <p:cNvGrpSpPr/>
            <p:nvPr/>
          </p:nvGrpSpPr>
          <p:grpSpPr>
            <a:xfrm>
              <a:off x="9993" y="8217"/>
              <a:ext cx="170" cy="168"/>
              <a:chOff x="2520" y="14112"/>
              <a:chExt cx="145" cy="144"/>
            </a:xfrm>
          </p:grpSpPr>
          <p:cxnSp>
            <p:nvCxnSpPr>
              <p:cNvPr id="7654" name="Google Shape;7654;p17"/>
              <p:cNvCxnSpPr/>
              <p:nvPr/>
            </p:nvCxnSpPr>
            <p:spPr>
              <a:xfrm>
                <a:off x="2593" y="14112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55" name="Google Shape;7655;p17"/>
              <p:cNvCxnSpPr/>
              <p:nvPr/>
            </p:nvCxnSpPr>
            <p:spPr>
              <a:xfrm>
                <a:off x="2520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56" name="Google Shape;7656;p17"/>
              <p:cNvCxnSpPr/>
              <p:nvPr/>
            </p:nvCxnSpPr>
            <p:spPr>
              <a:xfrm>
                <a:off x="2665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57" name="Google Shape;7657;p17"/>
            <p:cNvGrpSpPr/>
            <p:nvPr/>
          </p:nvGrpSpPr>
          <p:grpSpPr>
            <a:xfrm>
              <a:off x="9656" y="8217"/>
              <a:ext cx="170" cy="168"/>
              <a:chOff x="2520" y="14112"/>
              <a:chExt cx="145" cy="144"/>
            </a:xfrm>
          </p:grpSpPr>
          <p:cxnSp>
            <p:nvCxnSpPr>
              <p:cNvPr id="7658" name="Google Shape;7658;p17"/>
              <p:cNvCxnSpPr/>
              <p:nvPr/>
            </p:nvCxnSpPr>
            <p:spPr>
              <a:xfrm>
                <a:off x="2592" y="14112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59" name="Google Shape;7659;p17"/>
              <p:cNvCxnSpPr/>
              <p:nvPr/>
            </p:nvCxnSpPr>
            <p:spPr>
              <a:xfrm>
                <a:off x="2520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60" name="Google Shape;7660;p17"/>
              <p:cNvCxnSpPr/>
              <p:nvPr/>
            </p:nvCxnSpPr>
            <p:spPr>
              <a:xfrm>
                <a:off x="2665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61" name="Google Shape;7661;p17"/>
            <p:cNvGrpSpPr/>
            <p:nvPr/>
          </p:nvGrpSpPr>
          <p:grpSpPr>
            <a:xfrm>
              <a:off x="8983" y="8217"/>
              <a:ext cx="168" cy="168"/>
              <a:chOff x="2520" y="14112"/>
              <a:chExt cx="144" cy="144"/>
            </a:xfrm>
          </p:grpSpPr>
          <p:cxnSp>
            <p:nvCxnSpPr>
              <p:cNvPr id="7662" name="Google Shape;7662;p17"/>
              <p:cNvCxnSpPr/>
              <p:nvPr/>
            </p:nvCxnSpPr>
            <p:spPr>
              <a:xfrm>
                <a:off x="2593" y="14112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63" name="Google Shape;7663;p17"/>
              <p:cNvCxnSpPr/>
              <p:nvPr/>
            </p:nvCxnSpPr>
            <p:spPr>
              <a:xfrm>
                <a:off x="2520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64" name="Google Shape;7664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65" name="Google Shape;7665;p17"/>
            <p:cNvGrpSpPr/>
            <p:nvPr/>
          </p:nvGrpSpPr>
          <p:grpSpPr>
            <a:xfrm>
              <a:off x="5277" y="7879"/>
              <a:ext cx="167" cy="168"/>
              <a:chOff x="2521" y="14111"/>
              <a:chExt cx="142" cy="144"/>
            </a:xfrm>
          </p:grpSpPr>
          <p:cxnSp>
            <p:nvCxnSpPr>
              <p:cNvPr id="7666" name="Google Shape;7666;p17"/>
              <p:cNvCxnSpPr/>
              <p:nvPr/>
            </p:nvCxnSpPr>
            <p:spPr>
              <a:xfrm>
                <a:off x="2593" y="14111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67" name="Google Shape;7667;p17"/>
              <p:cNvCxnSpPr/>
              <p:nvPr/>
            </p:nvCxnSpPr>
            <p:spPr>
              <a:xfrm>
                <a:off x="2521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68" name="Google Shape;7668;p17"/>
              <p:cNvCxnSpPr/>
              <p:nvPr/>
            </p:nvCxnSpPr>
            <p:spPr>
              <a:xfrm>
                <a:off x="2663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69" name="Google Shape;7669;p17"/>
            <p:cNvGrpSpPr/>
            <p:nvPr/>
          </p:nvGrpSpPr>
          <p:grpSpPr>
            <a:xfrm>
              <a:off x="5949" y="7879"/>
              <a:ext cx="170" cy="168"/>
              <a:chOff x="2519" y="14111"/>
              <a:chExt cx="145" cy="144"/>
            </a:xfrm>
          </p:grpSpPr>
          <p:cxnSp>
            <p:nvCxnSpPr>
              <p:cNvPr id="7670" name="Google Shape;7670;p17"/>
              <p:cNvCxnSpPr/>
              <p:nvPr/>
            </p:nvCxnSpPr>
            <p:spPr>
              <a:xfrm>
                <a:off x="2592" y="14111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71" name="Google Shape;7671;p17"/>
              <p:cNvCxnSpPr/>
              <p:nvPr/>
            </p:nvCxnSpPr>
            <p:spPr>
              <a:xfrm>
                <a:off x="2519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72" name="Google Shape;7672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73" name="Google Shape;7673;p17"/>
            <p:cNvGrpSpPr/>
            <p:nvPr/>
          </p:nvGrpSpPr>
          <p:grpSpPr>
            <a:xfrm>
              <a:off x="6624" y="7879"/>
              <a:ext cx="170" cy="168"/>
              <a:chOff x="2520" y="14111"/>
              <a:chExt cx="145" cy="144"/>
            </a:xfrm>
          </p:grpSpPr>
          <p:cxnSp>
            <p:nvCxnSpPr>
              <p:cNvPr id="7674" name="Google Shape;7674;p17"/>
              <p:cNvCxnSpPr/>
              <p:nvPr/>
            </p:nvCxnSpPr>
            <p:spPr>
              <a:xfrm>
                <a:off x="2592" y="14111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75" name="Google Shape;7675;p17"/>
              <p:cNvCxnSpPr/>
              <p:nvPr/>
            </p:nvCxnSpPr>
            <p:spPr>
              <a:xfrm>
                <a:off x="2520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76" name="Google Shape;7676;p17"/>
              <p:cNvCxnSpPr/>
              <p:nvPr/>
            </p:nvCxnSpPr>
            <p:spPr>
              <a:xfrm>
                <a:off x="2665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77" name="Google Shape;7677;p17"/>
            <p:cNvGrpSpPr/>
            <p:nvPr/>
          </p:nvGrpSpPr>
          <p:grpSpPr>
            <a:xfrm>
              <a:off x="7299" y="7879"/>
              <a:ext cx="167" cy="168"/>
              <a:chOff x="2521" y="14111"/>
              <a:chExt cx="143" cy="144"/>
            </a:xfrm>
          </p:grpSpPr>
          <p:cxnSp>
            <p:nvCxnSpPr>
              <p:cNvPr id="7678" name="Google Shape;7678;p17"/>
              <p:cNvCxnSpPr/>
              <p:nvPr/>
            </p:nvCxnSpPr>
            <p:spPr>
              <a:xfrm>
                <a:off x="2594" y="14111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79" name="Google Shape;7679;p17"/>
              <p:cNvCxnSpPr/>
              <p:nvPr/>
            </p:nvCxnSpPr>
            <p:spPr>
              <a:xfrm>
                <a:off x="2521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80" name="Google Shape;7680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81" name="Google Shape;7681;p17"/>
            <p:cNvGrpSpPr/>
            <p:nvPr/>
          </p:nvGrpSpPr>
          <p:grpSpPr>
            <a:xfrm>
              <a:off x="7971" y="7879"/>
              <a:ext cx="170" cy="168"/>
              <a:chOff x="2519" y="14111"/>
              <a:chExt cx="146" cy="144"/>
            </a:xfrm>
          </p:grpSpPr>
          <p:cxnSp>
            <p:nvCxnSpPr>
              <p:cNvPr id="7682" name="Google Shape;7682;p17"/>
              <p:cNvCxnSpPr/>
              <p:nvPr/>
            </p:nvCxnSpPr>
            <p:spPr>
              <a:xfrm>
                <a:off x="2592" y="14111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83" name="Google Shape;7683;p17"/>
              <p:cNvCxnSpPr/>
              <p:nvPr/>
            </p:nvCxnSpPr>
            <p:spPr>
              <a:xfrm>
                <a:off x="2519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84" name="Google Shape;7684;p17"/>
              <p:cNvCxnSpPr/>
              <p:nvPr/>
            </p:nvCxnSpPr>
            <p:spPr>
              <a:xfrm>
                <a:off x="2665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85" name="Google Shape;7685;p17"/>
            <p:cNvGrpSpPr/>
            <p:nvPr/>
          </p:nvGrpSpPr>
          <p:grpSpPr>
            <a:xfrm>
              <a:off x="8646" y="7879"/>
              <a:ext cx="168" cy="168"/>
              <a:chOff x="2520" y="14111"/>
              <a:chExt cx="144" cy="144"/>
            </a:xfrm>
          </p:grpSpPr>
          <p:cxnSp>
            <p:nvCxnSpPr>
              <p:cNvPr id="7686" name="Google Shape;7686;p17"/>
              <p:cNvCxnSpPr/>
              <p:nvPr/>
            </p:nvCxnSpPr>
            <p:spPr>
              <a:xfrm>
                <a:off x="2593" y="14111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87" name="Google Shape;7687;p17"/>
              <p:cNvCxnSpPr/>
              <p:nvPr/>
            </p:nvCxnSpPr>
            <p:spPr>
              <a:xfrm>
                <a:off x="2520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88" name="Google Shape;7688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89" name="Google Shape;7689;p17"/>
            <p:cNvGrpSpPr/>
            <p:nvPr/>
          </p:nvGrpSpPr>
          <p:grpSpPr>
            <a:xfrm>
              <a:off x="9318" y="7879"/>
              <a:ext cx="170" cy="168"/>
              <a:chOff x="2519" y="14111"/>
              <a:chExt cx="145" cy="144"/>
            </a:xfrm>
          </p:grpSpPr>
          <p:cxnSp>
            <p:nvCxnSpPr>
              <p:cNvPr id="7690" name="Google Shape;7690;p17"/>
              <p:cNvCxnSpPr/>
              <p:nvPr/>
            </p:nvCxnSpPr>
            <p:spPr>
              <a:xfrm>
                <a:off x="2592" y="14111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91" name="Google Shape;7691;p17"/>
              <p:cNvCxnSpPr/>
              <p:nvPr/>
            </p:nvCxnSpPr>
            <p:spPr>
              <a:xfrm>
                <a:off x="2519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92" name="Google Shape;7692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93" name="Google Shape;7693;p17"/>
            <p:cNvGrpSpPr/>
            <p:nvPr/>
          </p:nvGrpSpPr>
          <p:grpSpPr>
            <a:xfrm>
              <a:off x="9993" y="7879"/>
              <a:ext cx="170" cy="168"/>
              <a:chOff x="2520" y="14111"/>
              <a:chExt cx="145" cy="144"/>
            </a:xfrm>
          </p:grpSpPr>
          <p:cxnSp>
            <p:nvCxnSpPr>
              <p:cNvPr id="7694" name="Google Shape;7694;p17"/>
              <p:cNvCxnSpPr/>
              <p:nvPr/>
            </p:nvCxnSpPr>
            <p:spPr>
              <a:xfrm>
                <a:off x="2593" y="14111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95" name="Google Shape;7695;p17"/>
              <p:cNvCxnSpPr/>
              <p:nvPr/>
            </p:nvCxnSpPr>
            <p:spPr>
              <a:xfrm>
                <a:off x="2520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96" name="Google Shape;7696;p17"/>
              <p:cNvCxnSpPr/>
              <p:nvPr/>
            </p:nvCxnSpPr>
            <p:spPr>
              <a:xfrm>
                <a:off x="2665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697" name="Google Shape;7697;p17"/>
            <p:cNvGrpSpPr/>
            <p:nvPr/>
          </p:nvGrpSpPr>
          <p:grpSpPr>
            <a:xfrm>
              <a:off x="4939" y="7879"/>
              <a:ext cx="168" cy="168"/>
              <a:chOff x="2519" y="14111"/>
              <a:chExt cx="144" cy="144"/>
            </a:xfrm>
          </p:grpSpPr>
          <p:cxnSp>
            <p:nvCxnSpPr>
              <p:cNvPr id="7698" name="Google Shape;7698;p17"/>
              <p:cNvCxnSpPr/>
              <p:nvPr/>
            </p:nvCxnSpPr>
            <p:spPr>
              <a:xfrm>
                <a:off x="2592" y="14111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99" name="Google Shape;7699;p17"/>
              <p:cNvCxnSpPr/>
              <p:nvPr/>
            </p:nvCxnSpPr>
            <p:spPr>
              <a:xfrm>
                <a:off x="2519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00" name="Google Shape;7700;p17"/>
              <p:cNvCxnSpPr/>
              <p:nvPr/>
            </p:nvCxnSpPr>
            <p:spPr>
              <a:xfrm>
                <a:off x="2663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01" name="Google Shape;7701;p17"/>
            <p:cNvGrpSpPr/>
            <p:nvPr/>
          </p:nvGrpSpPr>
          <p:grpSpPr>
            <a:xfrm>
              <a:off x="9656" y="7879"/>
              <a:ext cx="170" cy="168"/>
              <a:chOff x="2520" y="14111"/>
              <a:chExt cx="145" cy="144"/>
            </a:xfrm>
          </p:grpSpPr>
          <p:cxnSp>
            <p:nvCxnSpPr>
              <p:cNvPr id="7702" name="Google Shape;7702;p17"/>
              <p:cNvCxnSpPr/>
              <p:nvPr/>
            </p:nvCxnSpPr>
            <p:spPr>
              <a:xfrm>
                <a:off x="2592" y="14111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03" name="Google Shape;7703;p17"/>
              <p:cNvCxnSpPr/>
              <p:nvPr/>
            </p:nvCxnSpPr>
            <p:spPr>
              <a:xfrm>
                <a:off x="2520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04" name="Google Shape;7704;p17"/>
              <p:cNvCxnSpPr/>
              <p:nvPr/>
            </p:nvCxnSpPr>
            <p:spPr>
              <a:xfrm>
                <a:off x="2665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05" name="Google Shape;7705;p17"/>
            <p:cNvGrpSpPr/>
            <p:nvPr/>
          </p:nvGrpSpPr>
          <p:grpSpPr>
            <a:xfrm>
              <a:off x="8983" y="7879"/>
              <a:ext cx="168" cy="168"/>
              <a:chOff x="2520" y="14111"/>
              <a:chExt cx="144" cy="144"/>
            </a:xfrm>
          </p:grpSpPr>
          <p:cxnSp>
            <p:nvCxnSpPr>
              <p:cNvPr id="7706" name="Google Shape;7706;p17"/>
              <p:cNvCxnSpPr/>
              <p:nvPr/>
            </p:nvCxnSpPr>
            <p:spPr>
              <a:xfrm>
                <a:off x="2593" y="14111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07" name="Google Shape;7707;p17"/>
              <p:cNvCxnSpPr/>
              <p:nvPr/>
            </p:nvCxnSpPr>
            <p:spPr>
              <a:xfrm>
                <a:off x="2520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08" name="Google Shape;7708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09" name="Google Shape;7709;p17"/>
            <p:cNvGrpSpPr/>
            <p:nvPr/>
          </p:nvGrpSpPr>
          <p:grpSpPr>
            <a:xfrm>
              <a:off x="8309" y="7879"/>
              <a:ext cx="167" cy="168"/>
              <a:chOff x="2520" y="14111"/>
              <a:chExt cx="143" cy="144"/>
            </a:xfrm>
          </p:grpSpPr>
          <p:cxnSp>
            <p:nvCxnSpPr>
              <p:cNvPr id="7710" name="Google Shape;7710;p17"/>
              <p:cNvCxnSpPr/>
              <p:nvPr/>
            </p:nvCxnSpPr>
            <p:spPr>
              <a:xfrm>
                <a:off x="2593" y="14111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11" name="Google Shape;7711;p17"/>
              <p:cNvCxnSpPr/>
              <p:nvPr/>
            </p:nvCxnSpPr>
            <p:spPr>
              <a:xfrm>
                <a:off x="2520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12" name="Google Shape;7712;p17"/>
              <p:cNvCxnSpPr/>
              <p:nvPr/>
            </p:nvCxnSpPr>
            <p:spPr>
              <a:xfrm>
                <a:off x="2663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13" name="Google Shape;7713;p17"/>
            <p:cNvGrpSpPr/>
            <p:nvPr/>
          </p:nvGrpSpPr>
          <p:grpSpPr>
            <a:xfrm>
              <a:off x="7634" y="7879"/>
              <a:ext cx="170" cy="168"/>
              <a:chOff x="2519" y="14111"/>
              <a:chExt cx="146" cy="144"/>
            </a:xfrm>
          </p:grpSpPr>
          <p:cxnSp>
            <p:nvCxnSpPr>
              <p:cNvPr id="7714" name="Google Shape;7714;p17"/>
              <p:cNvCxnSpPr/>
              <p:nvPr/>
            </p:nvCxnSpPr>
            <p:spPr>
              <a:xfrm>
                <a:off x="2592" y="14111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15" name="Google Shape;7715;p17"/>
              <p:cNvCxnSpPr/>
              <p:nvPr/>
            </p:nvCxnSpPr>
            <p:spPr>
              <a:xfrm>
                <a:off x="2519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16" name="Google Shape;7716;p17"/>
              <p:cNvCxnSpPr/>
              <p:nvPr/>
            </p:nvCxnSpPr>
            <p:spPr>
              <a:xfrm>
                <a:off x="2665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17" name="Google Shape;7717;p17"/>
            <p:cNvGrpSpPr/>
            <p:nvPr/>
          </p:nvGrpSpPr>
          <p:grpSpPr>
            <a:xfrm>
              <a:off x="6961" y="7879"/>
              <a:ext cx="168" cy="168"/>
              <a:chOff x="2520" y="14111"/>
              <a:chExt cx="143" cy="144"/>
            </a:xfrm>
          </p:grpSpPr>
          <p:cxnSp>
            <p:nvCxnSpPr>
              <p:cNvPr id="7718" name="Google Shape;7718;p17"/>
              <p:cNvCxnSpPr/>
              <p:nvPr/>
            </p:nvCxnSpPr>
            <p:spPr>
              <a:xfrm>
                <a:off x="2593" y="14111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19" name="Google Shape;7719;p17"/>
              <p:cNvCxnSpPr/>
              <p:nvPr/>
            </p:nvCxnSpPr>
            <p:spPr>
              <a:xfrm>
                <a:off x="2520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20" name="Google Shape;7720;p17"/>
              <p:cNvCxnSpPr/>
              <p:nvPr/>
            </p:nvCxnSpPr>
            <p:spPr>
              <a:xfrm>
                <a:off x="2663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21" name="Google Shape;7721;p17"/>
            <p:cNvGrpSpPr/>
            <p:nvPr/>
          </p:nvGrpSpPr>
          <p:grpSpPr>
            <a:xfrm>
              <a:off x="6287" y="7879"/>
              <a:ext cx="169" cy="168"/>
              <a:chOff x="2520" y="14111"/>
              <a:chExt cx="144" cy="144"/>
            </a:xfrm>
          </p:grpSpPr>
          <p:cxnSp>
            <p:nvCxnSpPr>
              <p:cNvPr id="7722" name="Google Shape;7722;p17"/>
              <p:cNvCxnSpPr/>
              <p:nvPr/>
            </p:nvCxnSpPr>
            <p:spPr>
              <a:xfrm>
                <a:off x="2592" y="14111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23" name="Google Shape;7723;p17"/>
              <p:cNvCxnSpPr/>
              <p:nvPr/>
            </p:nvCxnSpPr>
            <p:spPr>
              <a:xfrm>
                <a:off x="2520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24" name="Google Shape;7724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25" name="Google Shape;7725;p17"/>
            <p:cNvGrpSpPr/>
            <p:nvPr/>
          </p:nvGrpSpPr>
          <p:grpSpPr>
            <a:xfrm>
              <a:off x="5277" y="7542"/>
              <a:ext cx="167" cy="170"/>
              <a:chOff x="2521" y="14111"/>
              <a:chExt cx="142" cy="146"/>
            </a:xfrm>
          </p:grpSpPr>
          <p:cxnSp>
            <p:nvCxnSpPr>
              <p:cNvPr id="7726" name="Google Shape;7726;p17"/>
              <p:cNvCxnSpPr/>
              <p:nvPr/>
            </p:nvCxnSpPr>
            <p:spPr>
              <a:xfrm>
                <a:off x="2593" y="14111"/>
                <a:ext cx="0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27" name="Google Shape;7727;p17"/>
              <p:cNvCxnSpPr/>
              <p:nvPr/>
            </p:nvCxnSpPr>
            <p:spPr>
              <a:xfrm>
                <a:off x="2521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28" name="Google Shape;7728;p17"/>
              <p:cNvCxnSpPr/>
              <p:nvPr/>
            </p:nvCxnSpPr>
            <p:spPr>
              <a:xfrm>
                <a:off x="2663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29" name="Google Shape;7729;p17"/>
            <p:cNvGrpSpPr/>
            <p:nvPr/>
          </p:nvGrpSpPr>
          <p:grpSpPr>
            <a:xfrm>
              <a:off x="5949" y="7542"/>
              <a:ext cx="170" cy="170"/>
              <a:chOff x="2519" y="14111"/>
              <a:chExt cx="145" cy="146"/>
            </a:xfrm>
          </p:grpSpPr>
          <p:cxnSp>
            <p:nvCxnSpPr>
              <p:cNvPr id="7730" name="Google Shape;7730;p17"/>
              <p:cNvCxnSpPr/>
              <p:nvPr/>
            </p:nvCxnSpPr>
            <p:spPr>
              <a:xfrm>
                <a:off x="2592" y="14111"/>
                <a:ext cx="0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31" name="Google Shape;7731;p17"/>
              <p:cNvCxnSpPr/>
              <p:nvPr/>
            </p:nvCxnSpPr>
            <p:spPr>
              <a:xfrm>
                <a:off x="2519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32" name="Google Shape;7732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33" name="Google Shape;7733;p17"/>
            <p:cNvGrpSpPr/>
            <p:nvPr/>
          </p:nvGrpSpPr>
          <p:grpSpPr>
            <a:xfrm>
              <a:off x="6624" y="7542"/>
              <a:ext cx="170" cy="170"/>
              <a:chOff x="2520" y="14111"/>
              <a:chExt cx="145" cy="146"/>
            </a:xfrm>
          </p:grpSpPr>
          <p:cxnSp>
            <p:nvCxnSpPr>
              <p:cNvPr id="7734" name="Google Shape;7734;p17"/>
              <p:cNvCxnSpPr/>
              <p:nvPr/>
            </p:nvCxnSpPr>
            <p:spPr>
              <a:xfrm>
                <a:off x="2592" y="14111"/>
                <a:ext cx="0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35" name="Google Shape;7735;p17"/>
              <p:cNvCxnSpPr/>
              <p:nvPr/>
            </p:nvCxnSpPr>
            <p:spPr>
              <a:xfrm>
                <a:off x="2520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36" name="Google Shape;7736;p17"/>
              <p:cNvCxnSpPr/>
              <p:nvPr/>
            </p:nvCxnSpPr>
            <p:spPr>
              <a:xfrm>
                <a:off x="2665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37" name="Google Shape;7737;p17"/>
            <p:cNvGrpSpPr/>
            <p:nvPr/>
          </p:nvGrpSpPr>
          <p:grpSpPr>
            <a:xfrm>
              <a:off x="7299" y="7542"/>
              <a:ext cx="167" cy="170"/>
              <a:chOff x="2521" y="14111"/>
              <a:chExt cx="143" cy="146"/>
            </a:xfrm>
          </p:grpSpPr>
          <p:cxnSp>
            <p:nvCxnSpPr>
              <p:cNvPr id="7738" name="Google Shape;7738;p17"/>
              <p:cNvCxnSpPr/>
              <p:nvPr/>
            </p:nvCxnSpPr>
            <p:spPr>
              <a:xfrm>
                <a:off x="2594" y="14111"/>
                <a:ext cx="0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39" name="Google Shape;7739;p17"/>
              <p:cNvCxnSpPr/>
              <p:nvPr/>
            </p:nvCxnSpPr>
            <p:spPr>
              <a:xfrm>
                <a:off x="2521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40" name="Google Shape;7740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41" name="Google Shape;7741;p17"/>
            <p:cNvGrpSpPr/>
            <p:nvPr/>
          </p:nvGrpSpPr>
          <p:grpSpPr>
            <a:xfrm>
              <a:off x="7971" y="7542"/>
              <a:ext cx="170" cy="170"/>
              <a:chOff x="2519" y="14111"/>
              <a:chExt cx="146" cy="146"/>
            </a:xfrm>
          </p:grpSpPr>
          <p:cxnSp>
            <p:nvCxnSpPr>
              <p:cNvPr id="7742" name="Google Shape;7742;p17"/>
              <p:cNvCxnSpPr/>
              <p:nvPr/>
            </p:nvCxnSpPr>
            <p:spPr>
              <a:xfrm>
                <a:off x="2592" y="14111"/>
                <a:ext cx="0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43" name="Google Shape;7743;p17"/>
              <p:cNvCxnSpPr/>
              <p:nvPr/>
            </p:nvCxnSpPr>
            <p:spPr>
              <a:xfrm>
                <a:off x="2519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44" name="Google Shape;7744;p17"/>
              <p:cNvCxnSpPr/>
              <p:nvPr/>
            </p:nvCxnSpPr>
            <p:spPr>
              <a:xfrm>
                <a:off x="2665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45" name="Google Shape;7745;p17"/>
            <p:cNvGrpSpPr/>
            <p:nvPr/>
          </p:nvGrpSpPr>
          <p:grpSpPr>
            <a:xfrm>
              <a:off x="8646" y="7542"/>
              <a:ext cx="168" cy="170"/>
              <a:chOff x="2520" y="14111"/>
              <a:chExt cx="144" cy="146"/>
            </a:xfrm>
          </p:grpSpPr>
          <p:cxnSp>
            <p:nvCxnSpPr>
              <p:cNvPr id="7746" name="Google Shape;7746;p17"/>
              <p:cNvCxnSpPr/>
              <p:nvPr/>
            </p:nvCxnSpPr>
            <p:spPr>
              <a:xfrm>
                <a:off x="2593" y="14111"/>
                <a:ext cx="0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47" name="Google Shape;7747;p17"/>
              <p:cNvCxnSpPr/>
              <p:nvPr/>
            </p:nvCxnSpPr>
            <p:spPr>
              <a:xfrm>
                <a:off x="2520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48" name="Google Shape;7748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49" name="Google Shape;7749;p17"/>
            <p:cNvGrpSpPr/>
            <p:nvPr/>
          </p:nvGrpSpPr>
          <p:grpSpPr>
            <a:xfrm>
              <a:off x="9318" y="7542"/>
              <a:ext cx="170" cy="170"/>
              <a:chOff x="2519" y="14111"/>
              <a:chExt cx="145" cy="146"/>
            </a:xfrm>
          </p:grpSpPr>
          <p:cxnSp>
            <p:nvCxnSpPr>
              <p:cNvPr id="7750" name="Google Shape;7750;p17"/>
              <p:cNvCxnSpPr/>
              <p:nvPr/>
            </p:nvCxnSpPr>
            <p:spPr>
              <a:xfrm>
                <a:off x="2592" y="14111"/>
                <a:ext cx="0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51" name="Google Shape;7751;p17"/>
              <p:cNvCxnSpPr/>
              <p:nvPr/>
            </p:nvCxnSpPr>
            <p:spPr>
              <a:xfrm>
                <a:off x="2519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52" name="Google Shape;7752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53" name="Google Shape;7753;p17"/>
            <p:cNvGrpSpPr/>
            <p:nvPr/>
          </p:nvGrpSpPr>
          <p:grpSpPr>
            <a:xfrm>
              <a:off x="9993" y="7542"/>
              <a:ext cx="170" cy="170"/>
              <a:chOff x="2520" y="14111"/>
              <a:chExt cx="145" cy="146"/>
            </a:xfrm>
          </p:grpSpPr>
          <p:cxnSp>
            <p:nvCxnSpPr>
              <p:cNvPr id="7754" name="Google Shape;7754;p17"/>
              <p:cNvCxnSpPr/>
              <p:nvPr/>
            </p:nvCxnSpPr>
            <p:spPr>
              <a:xfrm>
                <a:off x="2593" y="14111"/>
                <a:ext cx="0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55" name="Google Shape;7755;p17"/>
              <p:cNvCxnSpPr/>
              <p:nvPr/>
            </p:nvCxnSpPr>
            <p:spPr>
              <a:xfrm>
                <a:off x="2520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56" name="Google Shape;7756;p17"/>
              <p:cNvCxnSpPr/>
              <p:nvPr/>
            </p:nvCxnSpPr>
            <p:spPr>
              <a:xfrm>
                <a:off x="2665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57" name="Google Shape;7757;p17"/>
            <p:cNvGrpSpPr/>
            <p:nvPr/>
          </p:nvGrpSpPr>
          <p:grpSpPr>
            <a:xfrm>
              <a:off x="4939" y="7542"/>
              <a:ext cx="168" cy="170"/>
              <a:chOff x="2519" y="14111"/>
              <a:chExt cx="144" cy="146"/>
            </a:xfrm>
          </p:grpSpPr>
          <p:cxnSp>
            <p:nvCxnSpPr>
              <p:cNvPr id="7758" name="Google Shape;7758;p17"/>
              <p:cNvCxnSpPr/>
              <p:nvPr/>
            </p:nvCxnSpPr>
            <p:spPr>
              <a:xfrm>
                <a:off x="2592" y="14111"/>
                <a:ext cx="0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59" name="Google Shape;7759;p17"/>
              <p:cNvCxnSpPr/>
              <p:nvPr/>
            </p:nvCxnSpPr>
            <p:spPr>
              <a:xfrm>
                <a:off x="2519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60" name="Google Shape;7760;p17"/>
              <p:cNvCxnSpPr/>
              <p:nvPr/>
            </p:nvCxnSpPr>
            <p:spPr>
              <a:xfrm>
                <a:off x="2663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61" name="Google Shape;7761;p17"/>
            <p:cNvGrpSpPr/>
            <p:nvPr/>
          </p:nvGrpSpPr>
          <p:grpSpPr>
            <a:xfrm>
              <a:off x="9656" y="7542"/>
              <a:ext cx="170" cy="170"/>
              <a:chOff x="2520" y="14111"/>
              <a:chExt cx="145" cy="146"/>
            </a:xfrm>
          </p:grpSpPr>
          <p:cxnSp>
            <p:nvCxnSpPr>
              <p:cNvPr id="7762" name="Google Shape;7762;p17"/>
              <p:cNvCxnSpPr/>
              <p:nvPr/>
            </p:nvCxnSpPr>
            <p:spPr>
              <a:xfrm>
                <a:off x="2592" y="14111"/>
                <a:ext cx="0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63" name="Google Shape;7763;p17"/>
              <p:cNvCxnSpPr/>
              <p:nvPr/>
            </p:nvCxnSpPr>
            <p:spPr>
              <a:xfrm>
                <a:off x="2520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64" name="Google Shape;7764;p17"/>
              <p:cNvCxnSpPr/>
              <p:nvPr/>
            </p:nvCxnSpPr>
            <p:spPr>
              <a:xfrm>
                <a:off x="2665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65" name="Google Shape;7765;p17"/>
            <p:cNvGrpSpPr/>
            <p:nvPr/>
          </p:nvGrpSpPr>
          <p:grpSpPr>
            <a:xfrm>
              <a:off x="8983" y="7542"/>
              <a:ext cx="168" cy="170"/>
              <a:chOff x="2520" y="14111"/>
              <a:chExt cx="144" cy="146"/>
            </a:xfrm>
          </p:grpSpPr>
          <p:cxnSp>
            <p:nvCxnSpPr>
              <p:cNvPr id="7766" name="Google Shape;7766;p17"/>
              <p:cNvCxnSpPr/>
              <p:nvPr/>
            </p:nvCxnSpPr>
            <p:spPr>
              <a:xfrm>
                <a:off x="2593" y="14111"/>
                <a:ext cx="0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67" name="Google Shape;7767;p17"/>
              <p:cNvCxnSpPr/>
              <p:nvPr/>
            </p:nvCxnSpPr>
            <p:spPr>
              <a:xfrm>
                <a:off x="2520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68" name="Google Shape;7768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69" name="Google Shape;7769;p17"/>
            <p:cNvGrpSpPr/>
            <p:nvPr/>
          </p:nvGrpSpPr>
          <p:grpSpPr>
            <a:xfrm>
              <a:off x="8309" y="7542"/>
              <a:ext cx="167" cy="170"/>
              <a:chOff x="2520" y="14111"/>
              <a:chExt cx="143" cy="146"/>
            </a:xfrm>
          </p:grpSpPr>
          <p:cxnSp>
            <p:nvCxnSpPr>
              <p:cNvPr id="7770" name="Google Shape;7770;p17"/>
              <p:cNvCxnSpPr/>
              <p:nvPr/>
            </p:nvCxnSpPr>
            <p:spPr>
              <a:xfrm>
                <a:off x="2593" y="14111"/>
                <a:ext cx="0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71" name="Google Shape;7771;p17"/>
              <p:cNvCxnSpPr/>
              <p:nvPr/>
            </p:nvCxnSpPr>
            <p:spPr>
              <a:xfrm>
                <a:off x="2520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72" name="Google Shape;7772;p17"/>
              <p:cNvCxnSpPr/>
              <p:nvPr/>
            </p:nvCxnSpPr>
            <p:spPr>
              <a:xfrm>
                <a:off x="2663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73" name="Google Shape;7773;p17"/>
            <p:cNvGrpSpPr/>
            <p:nvPr/>
          </p:nvGrpSpPr>
          <p:grpSpPr>
            <a:xfrm>
              <a:off x="7634" y="7542"/>
              <a:ext cx="170" cy="170"/>
              <a:chOff x="2519" y="14111"/>
              <a:chExt cx="146" cy="146"/>
            </a:xfrm>
          </p:grpSpPr>
          <p:cxnSp>
            <p:nvCxnSpPr>
              <p:cNvPr id="7774" name="Google Shape;7774;p17"/>
              <p:cNvCxnSpPr/>
              <p:nvPr/>
            </p:nvCxnSpPr>
            <p:spPr>
              <a:xfrm>
                <a:off x="2592" y="14111"/>
                <a:ext cx="0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75" name="Google Shape;7775;p17"/>
              <p:cNvCxnSpPr/>
              <p:nvPr/>
            </p:nvCxnSpPr>
            <p:spPr>
              <a:xfrm>
                <a:off x="2519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76" name="Google Shape;7776;p17"/>
              <p:cNvCxnSpPr/>
              <p:nvPr/>
            </p:nvCxnSpPr>
            <p:spPr>
              <a:xfrm>
                <a:off x="2665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77" name="Google Shape;7777;p17"/>
            <p:cNvGrpSpPr/>
            <p:nvPr/>
          </p:nvGrpSpPr>
          <p:grpSpPr>
            <a:xfrm>
              <a:off x="6961" y="7542"/>
              <a:ext cx="168" cy="170"/>
              <a:chOff x="2520" y="14111"/>
              <a:chExt cx="143" cy="146"/>
            </a:xfrm>
          </p:grpSpPr>
          <p:cxnSp>
            <p:nvCxnSpPr>
              <p:cNvPr id="7778" name="Google Shape;7778;p17"/>
              <p:cNvCxnSpPr/>
              <p:nvPr/>
            </p:nvCxnSpPr>
            <p:spPr>
              <a:xfrm>
                <a:off x="2593" y="14111"/>
                <a:ext cx="0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79" name="Google Shape;7779;p17"/>
              <p:cNvCxnSpPr/>
              <p:nvPr/>
            </p:nvCxnSpPr>
            <p:spPr>
              <a:xfrm>
                <a:off x="2520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80" name="Google Shape;7780;p17"/>
              <p:cNvCxnSpPr/>
              <p:nvPr/>
            </p:nvCxnSpPr>
            <p:spPr>
              <a:xfrm>
                <a:off x="2663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81" name="Google Shape;7781;p17"/>
            <p:cNvGrpSpPr/>
            <p:nvPr/>
          </p:nvGrpSpPr>
          <p:grpSpPr>
            <a:xfrm>
              <a:off x="6287" y="7542"/>
              <a:ext cx="169" cy="170"/>
              <a:chOff x="2520" y="14111"/>
              <a:chExt cx="144" cy="146"/>
            </a:xfrm>
          </p:grpSpPr>
          <p:cxnSp>
            <p:nvCxnSpPr>
              <p:cNvPr id="7782" name="Google Shape;7782;p17"/>
              <p:cNvCxnSpPr/>
              <p:nvPr/>
            </p:nvCxnSpPr>
            <p:spPr>
              <a:xfrm>
                <a:off x="2592" y="14111"/>
                <a:ext cx="0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83" name="Google Shape;7783;p17"/>
              <p:cNvCxnSpPr/>
              <p:nvPr/>
            </p:nvCxnSpPr>
            <p:spPr>
              <a:xfrm>
                <a:off x="2520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84" name="Google Shape;7784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85" name="Google Shape;7785;p17"/>
            <p:cNvGrpSpPr/>
            <p:nvPr/>
          </p:nvGrpSpPr>
          <p:grpSpPr>
            <a:xfrm>
              <a:off x="7299" y="7207"/>
              <a:ext cx="167" cy="168"/>
              <a:chOff x="2521" y="14113"/>
              <a:chExt cx="143" cy="144"/>
            </a:xfrm>
          </p:grpSpPr>
          <p:cxnSp>
            <p:nvCxnSpPr>
              <p:cNvPr id="7786" name="Google Shape;7786;p17"/>
              <p:cNvCxnSpPr/>
              <p:nvPr/>
            </p:nvCxnSpPr>
            <p:spPr>
              <a:xfrm>
                <a:off x="2594" y="14113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87" name="Google Shape;7787;p17"/>
              <p:cNvCxnSpPr/>
              <p:nvPr/>
            </p:nvCxnSpPr>
            <p:spPr>
              <a:xfrm>
                <a:off x="2521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88" name="Google Shape;7788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89" name="Google Shape;7789;p17"/>
            <p:cNvGrpSpPr/>
            <p:nvPr/>
          </p:nvGrpSpPr>
          <p:grpSpPr>
            <a:xfrm>
              <a:off x="7971" y="7207"/>
              <a:ext cx="170" cy="168"/>
              <a:chOff x="2519" y="14113"/>
              <a:chExt cx="146" cy="144"/>
            </a:xfrm>
          </p:grpSpPr>
          <p:cxnSp>
            <p:nvCxnSpPr>
              <p:cNvPr id="7790" name="Google Shape;7790;p17"/>
              <p:cNvCxnSpPr/>
              <p:nvPr/>
            </p:nvCxnSpPr>
            <p:spPr>
              <a:xfrm>
                <a:off x="2592" y="14113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91" name="Google Shape;7791;p17"/>
              <p:cNvCxnSpPr/>
              <p:nvPr/>
            </p:nvCxnSpPr>
            <p:spPr>
              <a:xfrm>
                <a:off x="2519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92" name="Google Shape;7792;p17"/>
              <p:cNvCxnSpPr/>
              <p:nvPr/>
            </p:nvCxnSpPr>
            <p:spPr>
              <a:xfrm>
                <a:off x="2665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93" name="Google Shape;7793;p17"/>
            <p:cNvGrpSpPr/>
            <p:nvPr/>
          </p:nvGrpSpPr>
          <p:grpSpPr>
            <a:xfrm>
              <a:off x="8646" y="7207"/>
              <a:ext cx="168" cy="168"/>
              <a:chOff x="2520" y="14113"/>
              <a:chExt cx="144" cy="144"/>
            </a:xfrm>
          </p:grpSpPr>
          <p:cxnSp>
            <p:nvCxnSpPr>
              <p:cNvPr id="7794" name="Google Shape;7794;p17"/>
              <p:cNvCxnSpPr/>
              <p:nvPr/>
            </p:nvCxnSpPr>
            <p:spPr>
              <a:xfrm>
                <a:off x="2593" y="14113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95" name="Google Shape;7795;p17"/>
              <p:cNvCxnSpPr/>
              <p:nvPr/>
            </p:nvCxnSpPr>
            <p:spPr>
              <a:xfrm>
                <a:off x="2520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96" name="Google Shape;7796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797" name="Google Shape;7797;p17"/>
            <p:cNvGrpSpPr/>
            <p:nvPr/>
          </p:nvGrpSpPr>
          <p:grpSpPr>
            <a:xfrm>
              <a:off x="9318" y="7207"/>
              <a:ext cx="170" cy="168"/>
              <a:chOff x="2519" y="14113"/>
              <a:chExt cx="145" cy="144"/>
            </a:xfrm>
          </p:grpSpPr>
          <p:cxnSp>
            <p:nvCxnSpPr>
              <p:cNvPr id="7798" name="Google Shape;7798;p17"/>
              <p:cNvCxnSpPr/>
              <p:nvPr/>
            </p:nvCxnSpPr>
            <p:spPr>
              <a:xfrm>
                <a:off x="2592" y="14113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99" name="Google Shape;7799;p17"/>
              <p:cNvCxnSpPr/>
              <p:nvPr/>
            </p:nvCxnSpPr>
            <p:spPr>
              <a:xfrm>
                <a:off x="2519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00" name="Google Shape;7800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01" name="Google Shape;7801;p17"/>
            <p:cNvGrpSpPr/>
            <p:nvPr/>
          </p:nvGrpSpPr>
          <p:grpSpPr>
            <a:xfrm>
              <a:off x="9993" y="7207"/>
              <a:ext cx="170" cy="168"/>
              <a:chOff x="2520" y="14113"/>
              <a:chExt cx="145" cy="144"/>
            </a:xfrm>
          </p:grpSpPr>
          <p:cxnSp>
            <p:nvCxnSpPr>
              <p:cNvPr id="7802" name="Google Shape;7802;p17"/>
              <p:cNvCxnSpPr/>
              <p:nvPr/>
            </p:nvCxnSpPr>
            <p:spPr>
              <a:xfrm>
                <a:off x="2593" y="14113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03" name="Google Shape;7803;p17"/>
              <p:cNvCxnSpPr/>
              <p:nvPr/>
            </p:nvCxnSpPr>
            <p:spPr>
              <a:xfrm>
                <a:off x="2520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04" name="Google Shape;7804;p17"/>
              <p:cNvCxnSpPr/>
              <p:nvPr/>
            </p:nvCxnSpPr>
            <p:spPr>
              <a:xfrm>
                <a:off x="2665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05" name="Google Shape;7805;p17"/>
            <p:cNvGrpSpPr/>
            <p:nvPr/>
          </p:nvGrpSpPr>
          <p:grpSpPr>
            <a:xfrm>
              <a:off x="9656" y="7207"/>
              <a:ext cx="170" cy="168"/>
              <a:chOff x="2520" y="14113"/>
              <a:chExt cx="145" cy="144"/>
            </a:xfrm>
          </p:grpSpPr>
          <p:cxnSp>
            <p:nvCxnSpPr>
              <p:cNvPr id="7806" name="Google Shape;7806;p17"/>
              <p:cNvCxnSpPr/>
              <p:nvPr/>
            </p:nvCxnSpPr>
            <p:spPr>
              <a:xfrm>
                <a:off x="2592" y="14113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07" name="Google Shape;7807;p17"/>
              <p:cNvCxnSpPr/>
              <p:nvPr/>
            </p:nvCxnSpPr>
            <p:spPr>
              <a:xfrm>
                <a:off x="2520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08" name="Google Shape;7808;p17"/>
              <p:cNvCxnSpPr/>
              <p:nvPr/>
            </p:nvCxnSpPr>
            <p:spPr>
              <a:xfrm>
                <a:off x="2665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09" name="Google Shape;7809;p17"/>
            <p:cNvGrpSpPr/>
            <p:nvPr/>
          </p:nvGrpSpPr>
          <p:grpSpPr>
            <a:xfrm>
              <a:off x="8983" y="7207"/>
              <a:ext cx="168" cy="168"/>
              <a:chOff x="2520" y="14113"/>
              <a:chExt cx="144" cy="144"/>
            </a:xfrm>
          </p:grpSpPr>
          <p:cxnSp>
            <p:nvCxnSpPr>
              <p:cNvPr id="7810" name="Google Shape;7810;p17"/>
              <p:cNvCxnSpPr/>
              <p:nvPr/>
            </p:nvCxnSpPr>
            <p:spPr>
              <a:xfrm>
                <a:off x="2593" y="14113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11" name="Google Shape;7811;p17"/>
              <p:cNvCxnSpPr/>
              <p:nvPr/>
            </p:nvCxnSpPr>
            <p:spPr>
              <a:xfrm>
                <a:off x="2520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12" name="Google Shape;7812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13" name="Google Shape;7813;p17"/>
            <p:cNvGrpSpPr/>
            <p:nvPr/>
          </p:nvGrpSpPr>
          <p:grpSpPr>
            <a:xfrm>
              <a:off x="8309" y="7207"/>
              <a:ext cx="167" cy="168"/>
              <a:chOff x="2520" y="14113"/>
              <a:chExt cx="143" cy="144"/>
            </a:xfrm>
          </p:grpSpPr>
          <p:cxnSp>
            <p:nvCxnSpPr>
              <p:cNvPr id="7814" name="Google Shape;7814;p17"/>
              <p:cNvCxnSpPr/>
              <p:nvPr/>
            </p:nvCxnSpPr>
            <p:spPr>
              <a:xfrm>
                <a:off x="2593" y="14113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15" name="Google Shape;7815;p17"/>
              <p:cNvCxnSpPr/>
              <p:nvPr/>
            </p:nvCxnSpPr>
            <p:spPr>
              <a:xfrm>
                <a:off x="2520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16" name="Google Shape;7816;p17"/>
              <p:cNvCxnSpPr/>
              <p:nvPr/>
            </p:nvCxnSpPr>
            <p:spPr>
              <a:xfrm>
                <a:off x="2663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17" name="Google Shape;7817;p17"/>
            <p:cNvGrpSpPr/>
            <p:nvPr/>
          </p:nvGrpSpPr>
          <p:grpSpPr>
            <a:xfrm>
              <a:off x="7634" y="7207"/>
              <a:ext cx="170" cy="168"/>
              <a:chOff x="2519" y="14113"/>
              <a:chExt cx="146" cy="144"/>
            </a:xfrm>
          </p:grpSpPr>
          <p:cxnSp>
            <p:nvCxnSpPr>
              <p:cNvPr id="7818" name="Google Shape;7818;p17"/>
              <p:cNvCxnSpPr/>
              <p:nvPr/>
            </p:nvCxnSpPr>
            <p:spPr>
              <a:xfrm>
                <a:off x="2592" y="14113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19" name="Google Shape;7819;p17"/>
              <p:cNvCxnSpPr/>
              <p:nvPr/>
            </p:nvCxnSpPr>
            <p:spPr>
              <a:xfrm>
                <a:off x="2519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20" name="Google Shape;7820;p17"/>
              <p:cNvCxnSpPr/>
              <p:nvPr/>
            </p:nvCxnSpPr>
            <p:spPr>
              <a:xfrm>
                <a:off x="2665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21" name="Google Shape;7821;p17"/>
            <p:cNvGrpSpPr/>
            <p:nvPr/>
          </p:nvGrpSpPr>
          <p:grpSpPr>
            <a:xfrm>
              <a:off x="5277" y="7207"/>
              <a:ext cx="167" cy="168"/>
              <a:chOff x="2521" y="14113"/>
              <a:chExt cx="142" cy="144"/>
            </a:xfrm>
          </p:grpSpPr>
          <p:cxnSp>
            <p:nvCxnSpPr>
              <p:cNvPr id="7822" name="Google Shape;7822;p17"/>
              <p:cNvCxnSpPr/>
              <p:nvPr/>
            </p:nvCxnSpPr>
            <p:spPr>
              <a:xfrm>
                <a:off x="2593" y="14113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23" name="Google Shape;7823;p17"/>
              <p:cNvCxnSpPr/>
              <p:nvPr/>
            </p:nvCxnSpPr>
            <p:spPr>
              <a:xfrm>
                <a:off x="2521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24" name="Google Shape;7824;p17"/>
              <p:cNvCxnSpPr/>
              <p:nvPr/>
            </p:nvCxnSpPr>
            <p:spPr>
              <a:xfrm>
                <a:off x="2663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25" name="Google Shape;7825;p17"/>
            <p:cNvGrpSpPr/>
            <p:nvPr/>
          </p:nvGrpSpPr>
          <p:grpSpPr>
            <a:xfrm>
              <a:off x="5949" y="7207"/>
              <a:ext cx="170" cy="168"/>
              <a:chOff x="2519" y="14113"/>
              <a:chExt cx="145" cy="144"/>
            </a:xfrm>
          </p:grpSpPr>
          <p:cxnSp>
            <p:nvCxnSpPr>
              <p:cNvPr id="7826" name="Google Shape;7826;p17"/>
              <p:cNvCxnSpPr/>
              <p:nvPr/>
            </p:nvCxnSpPr>
            <p:spPr>
              <a:xfrm>
                <a:off x="2592" y="14113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27" name="Google Shape;7827;p17"/>
              <p:cNvCxnSpPr/>
              <p:nvPr/>
            </p:nvCxnSpPr>
            <p:spPr>
              <a:xfrm>
                <a:off x="2519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28" name="Google Shape;7828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29" name="Google Shape;7829;p17"/>
            <p:cNvGrpSpPr/>
            <p:nvPr/>
          </p:nvGrpSpPr>
          <p:grpSpPr>
            <a:xfrm>
              <a:off x="6624" y="7207"/>
              <a:ext cx="170" cy="168"/>
              <a:chOff x="2520" y="14113"/>
              <a:chExt cx="145" cy="144"/>
            </a:xfrm>
          </p:grpSpPr>
          <p:cxnSp>
            <p:nvCxnSpPr>
              <p:cNvPr id="7830" name="Google Shape;7830;p17"/>
              <p:cNvCxnSpPr/>
              <p:nvPr/>
            </p:nvCxnSpPr>
            <p:spPr>
              <a:xfrm>
                <a:off x="2592" y="14113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31" name="Google Shape;7831;p17"/>
              <p:cNvCxnSpPr/>
              <p:nvPr/>
            </p:nvCxnSpPr>
            <p:spPr>
              <a:xfrm>
                <a:off x="2520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32" name="Google Shape;7832;p17"/>
              <p:cNvCxnSpPr/>
              <p:nvPr/>
            </p:nvCxnSpPr>
            <p:spPr>
              <a:xfrm>
                <a:off x="2665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33" name="Google Shape;7833;p17"/>
            <p:cNvGrpSpPr/>
            <p:nvPr/>
          </p:nvGrpSpPr>
          <p:grpSpPr>
            <a:xfrm>
              <a:off x="3930" y="7207"/>
              <a:ext cx="167" cy="168"/>
              <a:chOff x="2521" y="14113"/>
              <a:chExt cx="143" cy="144"/>
            </a:xfrm>
          </p:grpSpPr>
          <p:cxnSp>
            <p:nvCxnSpPr>
              <p:cNvPr id="7834" name="Google Shape;7834;p17"/>
              <p:cNvCxnSpPr/>
              <p:nvPr/>
            </p:nvCxnSpPr>
            <p:spPr>
              <a:xfrm>
                <a:off x="2593" y="14113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35" name="Google Shape;7835;p17"/>
              <p:cNvCxnSpPr/>
              <p:nvPr/>
            </p:nvCxnSpPr>
            <p:spPr>
              <a:xfrm>
                <a:off x="2521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36" name="Google Shape;7836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37" name="Google Shape;7837;p17"/>
            <p:cNvGrpSpPr/>
            <p:nvPr/>
          </p:nvGrpSpPr>
          <p:grpSpPr>
            <a:xfrm>
              <a:off x="3930" y="7542"/>
              <a:ext cx="167" cy="170"/>
              <a:chOff x="2521" y="14111"/>
              <a:chExt cx="143" cy="146"/>
            </a:xfrm>
          </p:grpSpPr>
          <p:cxnSp>
            <p:nvCxnSpPr>
              <p:cNvPr id="7838" name="Google Shape;7838;p17"/>
              <p:cNvCxnSpPr/>
              <p:nvPr/>
            </p:nvCxnSpPr>
            <p:spPr>
              <a:xfrm>
                <a:off x="2593" y="14111"/>
                <a:ext cx="0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39" name="Google Shape;7839;p17"/>
              <p:cNvCxnSpPr/>
              <p:nvPr/>
            </p:nvCxnSpPr>
            <p:spPr>
              <a:xfrm>
                <a:off x="2521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40" name="Google Shape;7840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41" name="Google Shape;7841;p17"/>
            <p:cNvGrpSpPr/>
            <p:nvPr/>
          </p:nvGrpSpPr>
          <p:grpSpPr>
            <a:xfrm>
              <a:off x="3930" y="7879"/>
              <a:ext cx="167" cy="168"/>
              <a:chOff x="2521" y="14111"/>
              <a:chExt cx="143" cy="144"/>
            </a:xfrm>
          </p:grpSpPr>
          <p:cxnSp>
            <p:nvCxnSpPr>
              <p:cNvPr id="7842" name="Google Shape;7842;p17"/>
              <p:cNvCxnSpPr/>
              <p:nvPr/>
            </p:nvCxnSpPr>
            <p:spPr>
              <a:xfrm>
                <a:off x="2593" y="14111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43" name="Google Shape;7843;p17"/>
              <p:cNvCxnSpPr/>
              <p:nvPr/>
            </p:nvCxnSpPr>
            <p:spPr>
              <a:xfrm>
                <a:off x="2521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44" name="Google Shape;7844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45" name="Google Shape;7845;p17"/>
            <p:cNvGrpSpPr/>
            <p:nvPr/>
          </p:nvGrpSpPr>
          <p:grpSpPr>
            <a:xfrm>
              <a:off x="3930" y="8217"/>
              <a:ext cx="167" cy="168"/>
              <a:chOff x="2521" y="14112"/>
              <a:chExt cx="143" cy="144"/>
            </a:xfrm>
          </p:grpSpPr>
          <p:cxnSp>
            <p:nvCxnSpPr>
              <p:cNvPr id="7846" name="Google Shape;7846;p17"/>
              <p:cNvCxnSpPr/>
              <p:nvPr/>
            </p:nvCxnSpPr>
            <p:spPr>
              <a:xfrm>
                <a:off x="2593" y="14112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47" name="Google Shape;7847;p17"/>
              <p:cNvCxnSpPr/>
              <p:nvPr/>
            </p:nvCxnSpPr>
            <p:spPr>
              <a:xfrm>
                <a:off x="2521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48" name="Google Shape;7848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49" name="Google Shape;7849;p17"/>
            <p:cNvGrpSpPr/>
            <p:nvPr/>
          </p:nvGrpSpPr>
          <p:grpSpPr>
            <a:xfrm>
              <a:off x="3255" y="7207"/>
              <a:ext cx="167" cy="168"/>
              <a:chOff x="2520" y="14113"/>
              <a:chExt cx="143" cy="144"/>
            </a:xfrm>
          </p:grpSpPr>
          <p:cxnSp>
            <p:nvCxnSpPr>
              <p:cNvPr id="7850" name="Google Shape;7850;p17"/>
              <p:cNvCxnSpPr/>
              <p:nvPr/>
            </p:nvCxnSpPr>
            <p:spPr>
              <a:xfrm>
                <a:off x="2593" y="14113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51" name="Google Shape;7851;p17"/>
              <p:cNvCxnSpPr/>
              <p:nvPr/>
            </p:nvCxnSpPr>
            <p:spPr>
              <a:xfrm>
                <a:off x="2520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52" name="Google Shape;7852;p17"/>
              <p:cNvCxnSpPr/>
              <p:nvPr/>
            </p:nvCxnSpPr>
            <p:spPr>
              <a:xfrm>
                <a:off x="2663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53" name="Google Shape;7853;p17"/>
            <p:cNvGrpSpPr/>
            <p:nvPr/>
          </p:nvGrpSpPr>
          <p:grpSpPr>
            <a:xfrm>
              <a:off x="3255" y="7542"/>
              <a:ext cx="167" cy="170"/>
              <a:chOff x="2520" y="14111"/>
              <a:chExt cx="143" cy="146"/>
            </a:xfrm>
          </p:grpSpPr>
          <p:cxnSp>
            <p:nvCxnSpPr>
              <p:cNvPr id="7854" name="Google Shape;7854;p17"/>
              <p:cNvCxnSpPr/>
              <p:nvPr/>
            </p:nvCxnSpPr>
            <p:spPr>
              <a:xfrm>
                <a:off x="2593" y="14111"/>
                <a:ext cx="0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55" name="Google Shape;7855;p17"/>
              <p:cNvCxnSpPr/>
              <p:nvPr/>
            </p:nvCxnSpPr>
            <p:spPr>
              <a:xfrm>
                <a:off x="2520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56" name="Google Shape;7856;p17"/>
              <p:cNvCxnSpPr/>
              <p:nvPr/>
            </p:nvCxnSpPr>
            <p:spPr>
              <a:xfrm>
                <a:off x="2663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57" name="Google Shape;7857;p17"/>
            <p:cNvGrpSpPr/>
            <p:nvPr/>
          </p:nvGrpSpPr>
          <p:grpSpPr>
            <a:xfrm>
              <a:off x="3255" y="7879"/>
              <a:ext cx="167" cy="168"/>
              <a:chOff x="2520" y="14111"/>
              <a:chExt cx="143" cy="144"/>
            </a:xfrm>
          </p:grpSpPr>
          <p:cxnSp>
            <p:nvCxnSpPr>
              <p:cNvPr id="7858" name="Google Shape;7858;p17"/>
              <p:cNvCxnSpPr/>
              <p:nvPr/>
            </p:nvCxnSpPr>
            <p:spPr>
              <a:xfrm>
                <a:off x="2593" y="14111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59" name="Google Shape;7859;p17"/>
              <p:cNvCxnSpPr/>
              <p:nvPr/>
            </p:nvCxnSpPr>
            <p:spPr>
              <a:xfrm>
                <a:off x="2520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60" name="Google Shape;7860;p17"/>
              <p:cNvCxnSpPr/>
              <p:nvPr/>
            </p:nvCxnSpPr>
            <p:spPr>
              <a:xfrm>
                <a:off x="2663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61" name="Google Shape;7861;p17"/>
            <p:cNvGrpSpPr/>
            <p:nvPr/>
          </p:nvGrpSpPr>
          <p:grpSpPr>
            <a:xfrm>
              <a:off x="3255" y="8217"/>
              <a:ext cx="167" cy="168"/>
              <a:chOff x="2520" y="14112"/>
              <a:chExt cx="143" cy="144"/>
            </a:xfrm>
          </p:grpSpPr>
          <p:cxnSp>
            <p:nvCxnSpPr>
              <p:cNvPr id="7862" name="Google Shape;7862;p17"/>
              <p:cNvCxnSpPr/>
              <p:nvPr/>
            </p:nvCxnSpPr>
            <p:spPr>
              <a:xfrm>
                <a:off x="2593" y="14112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63" name="Google Shape;7863;p17"/>
              <p:cNvCxnSpPr/>
              <p:nvPr/>
            </p:nvCxnSpPr>
            <p:spPr>
              <a:xfrm>
                <a:off x="2520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64" name="Google Shape;7864;p17"/>
              <p:cNvCxnSpPr/>
              <p:nvPr/>
            </p:nvCxnSpPr>
            <p:spPr>
              <a:xfrm>
                <a:off x="2663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65" name="Google Shape;7865;p17"/>
            <p:cNvGrpSpPr/>
            <p:nvPr/>
          </p:nvGrpSpPr>
          <p:grpSpPr>
            <a:xfrm>
              <a:off x="4602" y="7207"/>
              <a:ext cx="170" cy="168"/>
              <a:chOff x="2519" y="14113"/>
              <a:chExt cx="146" cy="144"/>
            </a:xfrm>
          </p:grpSpPr>
          <p:cxnSp>
            <p:nvCxnSpPr>
              <p:cNvPr id="7866" name="Google Shape;7866;p17"/>
              <p:cNvCxnSpPr/>
              <p:nvPr/>
            </p:nvCxnSpPr>
            <p:spPr>
              <a:xfrm>
                <a:off x="2592" y="14113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67" name="Google Shape;7867;p17"/>
              <p:cNvCxnSpPr/>
              <p:nvPr/>
            </p:nvCxnSpPr>
            <p:spPr>
              <a:xfrm>
                <a:off x="2519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68" name="Google Shape;7868;p17"/>
              <p:cNvCxnSpPr/>
              <p:nvPr/>
            </p:nvCxnSpPr>
            <p:spPr>
              <a:xfrm>
                <a:off x="2665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69" name="Google Shape;7869;p17"/>
            <p:cNvGrpSpPr/>
            <p:nvPr/>
          </p:nvGrpSpPr>
          <p:grpSpPr>
            <a:xfrm>
              <a:off x="4602" y="7542"/>
              <a:ext cx="170" cy="170"/>
              <a:chOff x="2519" y="14111"/>
              <a:chExt cx="146" cy="146"/>
            </a:xfrm>
          </p:grpSpPr>
          <p:cxnSp>
            <p:nvCxnSpPr>
              <p:cNvPr id="7870" name="Google Shape;7870;p17"/>
              <p:cNvCxnSpPr/>
              <p:nvPr/>
            </p:nvCxnSpPr>
            <p:spPr>
              <a:xfrm>
                <a:off x="2592" y="14111"/>
                <a:ext cx="0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71" name="Google Shape;7871;p17"/>
              <p:cNvCxnSpPr/>
              <p:nvPr/>
            </p:nvCxnSpPr>
            <p:spPr>
              <a:xfrm>
                <a:off x="2519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72" name="Google Shape;7872;p17"/>
              <p:cNvCxnSpPr/>
              <p:nvPr/>
            </p:nvCxnSpPr>
            <p:spPr>
              <a:xfrm>
                <a:off x="2665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73" name="Google Shape;7873;p17"/>
            <p:cNvGrpSpPr/>
            <p:nvPr/>
          </p:nvGrpSpPr>
          <p:grpSpPr>
            <a:xfrm>
              <a:off x="4602" y="7879"/>
              <a:ext cx="170" cy="168"/>
              <a:chOff x="2519" y="14111"/>
              <a:chExt cx="146" cy="144"/>
            </a:xfrm>
          </p:grpSpPr>
          <p:cxnSp>
            <p:nvCxnSpPr>
              <p:cNvPr id="7874" name="Google Shape;7874;p17"/>
              <p:cNvCxnSpPr/>
              <p:nvPr/>
            </p:nvCxnSpPr>
            <p:spPr>
              <a:xfrm>
                <a:off x="2592" y="14111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75" name="Google Shape;7875;p17"/>
              <p:cNvCxnSpPr/>
              <p:nvPr/>
            </p:nvCxnSpPr>
            <p:spPr>
              <a:xfrm>
                <a:off x="2519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76" name="Google Shape;7876;p17"/>
              <p:cNvCxnSpPr/>
              <p:nvPr/>
            </p:nvCxnSpPr>
            <p:spPr>
              <a:xfrm>
                <a:off x="2665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77" name="Google Shape;7877;p17"/>
            <p:cNvGrpSpPr/>
            <p:nvPr/>
          </p:nvGrpSpPr>
          <p:grpSpPr>
            <a:xfrm>
              <a:off x="4602" y="8217"/>
              <a:ext cx="170" cy="168"/>
              <a:chOff x="2519" y="14112"/>
              <a:chExt cx="146" cy="144"/>
            </a:xfrm>
          </p:grpSpPr>
          <p:cxnSp>
            <p:nvCxnSpPr>
              <p:cNvPr id="7878" name="Google Shape;7878;p17"/>
              <p:cNvCxnSpPr/>
              <p:nvPr/>
            </p:nvCxnSpPr>
            <p:spPr>
              <a:xfrm>
                <a:off x="2592" y="14112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79" name="Google Shape;7879;p17"/>
              <p:cNvCxnSpPr/>
              <p:nvPr/>
            </p:nvCxnSpPr>
            <p:spPr>
              <a:xfrm>
                <a:off x="2519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80" name="Google Shape;7880;p17"/>
              <p:cNvCxnSpPr/>
              <p:nvPr/>
            </p:nvCxnSpPr>
            <p:spPr>
              <a:xfrm>
                <a:off x="2665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7881" name="Google Shape;7881;p17"/>
            <p:cNvCxnSpPr/>
            <p:nvPr/>
          </p:nvCxnSpPr>
          <p:spPr>
            <a:xfrm>
              <a:off x="2160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7882" name="Google Shape;7882;p17"/>
            <p:cNvGrpSpPr/>
            <p:nvPr/>
          </p:nvGrpSpPr>
          <p:grpSpPr>
            <a:xfrm>
              <a:off x="2245" y="7207"/>
              <a:ext cx="168" cy="168"/>
              <a:chOff x="2521" y="14113"/>
              <a:chExt cx="143" cy="144"/>
            </a:xfrm>
          </p:grpSpPr>
          <p:cxnSp>
            <p:nvCxnSpPr>
              <p:cNvPr id="7883" name="Google Shape;7883;p17"/>
              <p:cNvCxnSpPr/>
              <p:nvPr/>
            </p:nvCxnSpPr>
            <p:spPr>
              <a:xfrm>
                <a:off x="2593" y="14113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84" name="Google Shape;7884;p17"/>
              <p:cNvCxnSpPr/>
              <p:nvPr/>
            </p:nvCxnSpPr>
            <p:spPr>
              <a:xfrm>
                <a:off x="2521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85" name="Google Shape;7885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86" name="Google Shape;7886;p17"/>
            <p:cNvGrpSpPr/>
            <p:nvPr/>
          </p:nvGrpSpPr>
          <p:grpSpPr>
            <a:xfrm>
              <a:off x="2245" y="7542"/>
              <a:ext cx="168" cy="170"/>
              <a:chOff x="2521" y="14111"/>
              <a:chExt cx="143" cy="146"/>
            </a:xfrm>
          </p:grpSpPr>
          <p:cxnSp>
            <p:nvCxnSpPr>
              <p:cNvPr id="7887" name="Google Shape;7887;p17"/>
              <p:cNvCxnSpPr/>
              <p:nvPr/>
            </p:nvCxnSpPr>
            <p:spPr>
              <a:xfrm>
                <a:off x="2593" y="14111"/>
                <a:ext cx="0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88" name="Google Shape;7888;p17"/>
              <p:cNvCxnSpPr/>
              <p:nvPr/>
            </p:nvCxnSpPr>
            <p:spPr>
              <a:xfrm>
                <a:off x="2521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89" name="Google Shape;7889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7890" name="Google Shape;7890;p17"/>
            <p:cNvCxnSpPr/>
            <p:nvPr/>
          </p:nvCxnSpPr>
          <p:spPr>
            <a:xfrm>
              <a:off x="2497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91" name="Google Shape;7891;p17"/>
            <p:cNvCxnSpPr/>
            <p:nvPr/>
          </p:nvCxnSpPr>
          <p:spPr>
            <a:xfrm>
              <a:off x="2835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7892" name="Google Shape;7892;p17"/>
            <p:cNvGrpSpPr/>
            <p:nvPr/>
          </p:nvGrpSpPr>
          <p:grpSpPr>
            <a:xfrm>
              <a:off x="2580" y="7207"/>
              <a:ext cx="170" cy="168"/>
              <a:chOff x="2519" y="14113"/>
              <a:chExt cx="145" cy="144"/>
            </a:xfrm>
          </p:grpSpPr>
          <p:cxnSp>
            <p:nvCxnSpPr>
              <p:cNvPr id="7893" name="Google Shape;7893;p17"/>
              <p:cNvCxnSpPr/>
              <p:nvPr/>
            </p:nvCxnSpPr>
            <p:spPr>
              <a:xfrm>
                <a:off x="2591" y="14113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94" name="Google Shape;7894;p17"/>
              <p:cNvCxnSpPr/>
              <p:nvPr/>
            </p:nvCxnSpPr>
            <p:spPr>
              <a:xfrm>
                <a:off x="2519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95" name="Google Shape;7895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896" name="Google Shape;7896;p17"/>
            <p:cNvGrpSpPr/>
            <p:nvPr/>
          </p:nvGrpSpPr>
          <p:grpSpPr>
            <a:xfrm>
              <a:off x="2580" y="7542"/>
              <a:ext cx="170" cy="170"/>
              <a:chOff x="2519" y="14111"/>
              <a:chExt cx="145" cy="146"/>
            </a:xfrm>
          </p:grpSpPr>
          <p:cxnSp>
            <p:nvCxnSpPr>
              <p:cNvPr id="7897" name="Google Shape;7897;p17"/>
              <p:cNvCxnSpPr/>
              <p:nvPr/>
            </p:nvCxnSpPr>
            <p:spPr>
              <a:xfrm>
                <a:off x="2591" y="14111"/>
                <a:ext cx="0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98" name="Google Shape;7898;p17"/>
              <p:cNvCxnSpPr/>
              <p:nvPr/>
            </p:nvCxnSpPr>
            <p:spPr>
              <a:xfrm>
                <a:off x="2519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99" name="Google Shape;7899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900" name="Google Shape;7900;p17"/>
            <p:cNvGrpSpPr/>
            <p:nvPr/>
          </p:nvGrpSpPr>
          <p:grpSpPr>
            <a:xfrm>
              <a:off x="2580" y="7879"/>
              <a:ext cx="170" cy="168"/>
              <a:chOff x="2519" y="14111"/>
              <a:chExt cx="145" cy="144"/>
            </a:xfrm>
          </p:grpSpPr>
          <p:cxnSp>
            <p:nvCxnSpPr>
              <p:cNvPr id="7901" name="Google Shape;7901;p17"/>
              <p:cNvCxnSpPr/>
              <p:nvPr/>
            </p:nvCxnSpPr>
            <p:spPr>
              <a:xfrm>
                <a:off x="2591" y="14111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02" name="Google Shape;7902;p17"/>
              <p:cNvCxnSpPr/>
              <p:nvPr/>
            </p:nvCxnSpPr>
            <p:spPr>
              <a:xfrm>
                <a:off x="2519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03" name="Google Shape;7903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904" name="Google Shape;7904;p17"/>
            <p:cNvGrpSpPr/>
            <p:nvPr/>
          </p:nvGrpSpPr>
          <p:grpSpPr>
            <a:xfrm>
              <a:off x="2580" y="8217"/>
              <a:ext cx="170" cy="168"/>
              <a:chOff x="2519" y="14112"/>
              <a:chExt cx="145" cy="144"/>
            </a:xfrm>
          </p:grpSpPr>
          <p:cxnSp>
            <p:nvCxnSpPr>
              <p:cNvPr id="7905" name="Google Shape;7905;p17"/>
              <p:cNvCxnSpPr/>
              <p:nvPr/>
            </p:nvCxnSpPr>
            <p:spPr>
              <a:xfrm>
                <a:off x="2591" y="14112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06" name="Google Shape;7906;p17"/>
              <p:cNvCxnSpPr/>
              <p:nvPr/>
            </p:nvCxnSpPr>
            <p:spPr>
              <a:xfrm>
                <a:off x="2519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07" name="Google Shape;7907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908" name="Google Shape;7908;p17"/>
            <p:cNvGrpSpPr/>
            <p:nvPr/>
          </p:nvGrpSpPr>
          <p:grpSpPr>
            <a:xfrm>
              <a:off x="2245" y="7879"/>
              <a:ext cx="168" cy="168"/>
              <a:chOff x="2521" y="14111"/>
              <a:chExt cx="143" cy="144"/>
            </a:xfrm>
          </p:grpSpPr>
          <p:cxnSp>
            <p:nvCxnSpPr>
              <p:cNvPr id="7909" name="Google Shape;7909;p17"/>
              <p:cNvCxnSpPr/>
              <p:nvPr/>
            </p:nvCxnSpPr>
            <p:spPr>
              <a:xfrm>
                <a:off x="2593" y="14111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10" name="Google Shape;7910;p17"/>
              <p:cNvCxnSpPr/>
              <p:nvPr/>
            </p:nvCxnSpPr>
            <p:spPr>
              <a:xfrm>
                <a:off x="2521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11" name="Google Shape;7911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912" name="Google Shape;7912;p17"/>
            <p:cNvGrpSpPr/>
            <p:nvPr/>
          </p:nvGrpSpPr>
          <p:grpSpPr>
            <a:xfrm>
              <a:off x="2245" y="8217"/>
              <a:ext cx="168" cy="168"/>
              <a:chOff x="2521" y="14112"/>
              <a:chExt cx="143" cy="144"/>
            </a:xfrm>
          </p:grpSpPr>
          <p:cxnSp>
            <p:nvCxnSpPr>
              <p:cNvPr id="7913" name="Google Shape;7913;p17"/>
              <p:cNvCxnSpPr/>
              <p:nvPr/>
            </p:nvCxnSpPr>
            <p:spPr>
              <a:xfrm>
                <a:off x="2593" y="14112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14" name="Google Shape;7914;p17"/>
              <p:cNvCxnSpPr/>
              <p:nvPr/>
            </p:nvCxnSpPr>
            <p:spPr>
              <a:xfrm>
                <a:off x="2521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15" name="Google Shape;7915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7916" name="Google Shape;7916;p17"/>
            <p:cNvCxnSpPr/>
            <p:nvPr/>
          </p:nvCxnSpPr>
          <p:spPr>
            <a:xfrm>
              <a:off x="3845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17" name="Google Shape;7917;p17"/>
            <p:cNvCxnSpPr/>
            <p:nvPr/>
          </p:nvCxnSpPr>
          <p:spPr>
            <a:xfrm>
              <a:off x="4182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18" name="Google Shape;7918;p17"/>
            <p:cNvCxnSpPr/>
            <p:nvPr/>
          </p:nvCxnSpPr>
          <p:spPr>
            <a:xfrm>
              <a:off x="3170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19" name="Google Shape;7919;p17"/>
            <p:cNvCxnSpPr/>
            <p:nvPr/>
          </p:nvCxnSpPr>
          <p:spPr>
            <a:xfrm>
              <a:off x="3507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20" name="Google Shape;7920;p17"/>
            <p:cNvCxnSpPr/>
            <p:nvPr/>
          </p:nvCxnSpPr>
          <p:spPr>
            <a:xfrm>
              <a:off x="4517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21" name="Google Shape;7921;p17"/>
            <p:cNvCxnSpPr/>
            <p:nvPr/>
          </p:nvCxnSpPr>
          <p:spPr>
            <a:xfrm>
              <a:off x="4854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22" name="Google Shape;7922;p17"/>
            <p:cNvCxnSpPr/>
            <p:nvPr/>
          </p:nvCxnSpPr>
          <p:spPr>
            <a:xfrm>
              <a:off x="5192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23" name="Google Shape;7923;p17"/>
            <p:cNvCxnSpPr/>
            <p:nvPr/>
          </p:nvCxnSpPr>
          <p:spPr>
            <a:xfrm>
              <a:off x="5529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24" name="Google Shape;7924;p17"/>
            <p:cNvCxnSpPr/>
            <p:nvPr/>
          </p:nvCxnSpPr>
          <p:spPr>
            <a:xfrm>
              <a:off x="5867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25" name="Google Shape;7925;p17"/>
            <p:cNvCxnSpPr/>
            <p:nvPr/>
          </p:nvCxnSpPr>
          <p:spPr>
            <a:xfrm>
              <a:off x="6204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26" name="Google Shape;7926;p17"/>
            <p:cNvCxnSpPr/>
            <p:nvPr/>
          </p:nvCxnSpPr>
          <p:spPr>
            <a:xfrm>
              <a:off x="6539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27" name="Google Shape;7927;p17"/>
            <p:cNvCxnSpPr/>
            <p:nvPr/>
          </p:nvCxnSpPr>
          <p:spPr>
            <a:xfrm>
              <a:off x="6876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28" name="Google Shape;7928;p17"/>
            <p:cNvCxnSpPr/>
            <p:nvPr/>
          </p:nvCxnSpPr>
          <p:spPr>
            <a:xfrm>
              <a:off x="7214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29" name="Google Shape;7929;p17"/>
            <p:cNvCxnSpPr/>
            <p:nvPr/>
          </p:nvCxnSpPr>
          <p:spPr>
            <a:xfrm>
              <a:off x="7551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30" name="Google Shape;7930;p17"/>
            <p:cNvCxnSpPr/>
            <p:nvPr/>
          </p:nvCxnSpPr>
          <p:spPr>
            <a:xfrm>
              <a:off x="7889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31" name="Google Shape;7931;p17"/>
            <p:cNvCxnSpPr/>
            <p:nvPr/>
          </p:nvCxnSpPr>
          <p:spPr>
            <a:xfrm>
              <a:off x="8226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32" name="Google Shape;7932;p17"/>
            <p:cNvCxnSpPr/>
            <p:nvPr/>
          </p:nvCxnSpPr>
          <p:spPr>
            <a:xfrm>
              <a:off x="8561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33" name="Google Shape;7933;p17"/>
            <p:cNvCxnSpPr/>
            <p:nvPr/>
          </p:nvCxnSpPr>
          <p:spPr>
            <a:xfrm>
              <a:off x="8898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34" name="Google Shape;7934;p17"/>
            <p:cNvCxnSpPr/>
            <p:nvPr/>
          </p:nvCxnSpPr>
          <p:spPr>
            <a:xfrm>
              <a:off x="9236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35" name="Google Shape;7935;p17"/>
            <p:cNvCxnSpPr/>
            <p:nvPr/>
          </p:nvCxnSpPr>
          <p:spPr>
            <a:xfrm>
              <a:off x="9571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36" name="Google Shape;7936;p17"/>
            <p:cNvCxnSpPr/>
            <p:nvPr/>
          </p:nvCxnSpPr>
          <p:spPr>
            <a:xfrm>
              <a:off x="9908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37" name="Google Shape;7937;p17"/>
            <p:cNvCxnSpPr/>
            <p:nvPr/>
          </p:nvCxnSpPr>
          <p:spPr>
            <a:xfrm>
              <a:off x="10246" y="7037"/>
              <a:ext cx="0" cy="1347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7938" name="Google Shape;7938;p17"/>
            <p:cNvGrpSpPr/>
            <p:nvPr/>
          </p:nvGrpSpPr>
          <p:grpSpPr>
            <a:xfrm>
              <a:off x="2917" y="7207"/>
              <a:ext cx="170" cy="168"/>
              <a:chOff x="2519" y="14113"/>
              <a:chExt cx="145" cy="144"/>
            </a:xfrm>
          </p:grpSpPr>
          <p:cxnSp>
            <p:nvCxnSpPr>
              <p:cNvPr id="7939" name="Google Shape;7939;p17"/>
              <p:cNvCxnSpPr/>
              <p:nvPr/>
            </p:nvCxnSpPr>
            <p:spPr>
              <a:xfrm>
                <a:off x="2592" y="14113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40" name="Google Shape;7940;p17"/>
              <p:cNvCxnSpPr/>
              <p:nvPr/>
            </p:nvCxnSpPr>
            <p:spPr>
              <a:xfrm>
                <a:off x="2519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41" name="Google Shape;7941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942" name="Google Shape;7942;p17"/>
            <p:cNvGrpSpPr/>
            <p:nvPr/>
          </p:nvGrpSpPr>
          <p:grpSpPr>
            <a:xfrm>
              <a:off x="2917" y="7542"/>
              <a:ext cx="170" cy="170"/>
              <a:chOff x="2519" y="14111"/>
              <a:chExt cx="145" cy="146"/>
            </a:xfrm>
          </p:grpSpPr>
          <p:cxnSp>
            <p:nvCxnSpPr>
              <p:cNvPr id="7943" name="Google Shape;7943;p17"/>
              <p:cNvCxnSpPr/>
              <p:nvPr/>
            </p:nvCxnSpPr>
            <p:spPr>
              <a:xfrm>
                <a:off x="2592" y="14111"/>
                <a:ext cx="0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44" name="Google Shape;7944;p17"/>
              <p:cNvCxnSpPr/>
              <p:nvPr/>
            </p:nvCxnSpPr>
            <p:spPr>
              <a:xfrm>
                <a:off x="2519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45" name="Google Shape;7945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946" name="Google Shape;7946;p17"/>
            <p:cNvGrpSpPr/>
            <p:nvPr/>
          </p:nvGrpSpPr>
          <p:grpSpPr>
            <a:xfrm>
              <a:off x="2917" y="7879"/>
              <a:ext cx="170" cy="168"/>
              <a:chOff x="2519" y="14111"/>
              <a:chExt cx="145" cy="144"/>
            </a:xfrm>
          </p:grpSpPr>
          <p:cxnSp>
            <p:nvCxnSpPr>
              <p:cNvPr id="7947" name="Google Shape;7947;p17"/>
              <p:cNvCxnSpPr/>
              <p:nvPr/>
            </p:nvCxnSpPr>
            <p:spPr>
              <a:xfrm>
                <a:off x="2592" y="14111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48" name="Google Shape;7948;p17"/>
              <p:cNvCxnSpPr/>
              <p:nvPr/>
            </p:nvCxnSpPr>
            <p:spPr>
              <a:xfrm>
                <a:off x="2519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49" name="Google Shape;7949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950" name="Google Shape;7950;p17"/>
            <p:cNvGrpSpPr/>
            <p:nvPr/>
          </p:nvGrpSpPr>
          <p:grpSpPr>
            <a:xfrm>
              <a:off x="2917" y="8217"/>
              <a:ext cx="170" cy="168"/>
              <a:chOff x="2519" y="14112"/>
              <a:chExt cx="145" cy="144"/>
            </a:xfrm>
          </p:grpSpPr>
          <p:cxnSp>
            <p:nvCxnSpPr>
              <p:cNvPr id="7951" name="Google Shape;7951;p17"/>
              <p:cNvCxnSpPr/>
              <p:nvPr/>
            </p:nvCxnSpPr>
            <p:spPr>
              <a:xfrm>
                <a:off x="2592" y="14112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52" name="Google Shape;7952;p17"/>
              <p:cNvCxnSpPr/>
              <p:nvPr/>
            </p:nvCxnSpPr>
            <p:spPr>
              <a:xfrm>
                <a:off x="2519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53" name="Google Shape;7953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954" name="Google Shape;7954;p17"/>
            <p:cNvGrpSpPr/>
            <p:nvPr/>
          </p:nvGrpSpPr>
          <p:grpSpPr>
            <a:xfrm>
              <a:off x="3592" y="7207"/>
              <a:ext cx="168" cy="168"/>
              <a:chOff x="2520" y="14113"/>
              <a:chExt cx="144" cy="144"/>
            </a:xfrm>
          </p:grpSpPr>
          <p:cxnSp>
            <p:nvCxnSpPr>
              <p:cNvPr id="7955" name="Google Shape;7955;p17"/>
              <p:cNvCxnSpPr/>
              <p:nvPr/>
            </p:nvCxnSpPr>
            <p:spPr>
              <a:xfrm>
                <a:off x="2593" y="14113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56" name="Google Shape;7956;p17"/>
              <p:cNvCxnSpPr/>
              <p:nvPr/>
            </p:nvCxnSpPr>
            <p:spPr>
              <a:xfrm>
                <a:off x="2520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57" name="Google Shape;7957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958" name="Google Shape;7958;p17"/>
            <p:cNvGrpSpPr/>
            <p:nvPr/>
          </p:nvGrpSpPr>
          <p:grpSpPr>
            <a:xfrm>
              <a:off x="3592" y="7542"/>
              <a:ext cx="168" cy="170"/>
              <a:chOff x="2520" y="14111"/>
              <a:chExt cx="144" cy="146"/>
            </a:xfrm>
          </p:grpSpPr>
          <p:cxnSp>
            <p:nvCxnSpPr>
              <p:cNvPr id="7959" name="Google Shape;7959;p17"/>
              <p:cNvCxnSpPr/>
              <p:nvPr/>
            </p:nvCxnSpPr>
            <p:spPr>
              <a:xfrm>
                <a:off x="2593" y="14111"/>
                <a:ext cx="0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60" name="Google Shape;7960;p17"/>
              <p:cNvCxnSpPr/>
              <p:nvPr/>
            </p:nvCxnSpPr>
            <p:spPr>
              <a:xfrm>
                <a:off x="2520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61" name="Google Shape;7961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962" name="Google Shape;7962;p17"/>
            <p:cNvGrpSpPr/>
            <p:nvPr/>
          </p:nvGrpSpPr>
          <p:grpSpPr>
            <a:xfrm>
              <a:off x="3592" y="7879"/>
              <a:ext cx="168" cy="168"/>
              <a:chOff x="2520" y="14111"/>
              <a:chExt cx="144" cy="144"/>
            </a:xfrm>
          </p:grpSpPr>
          <p:cxnSp>
            <p:nvCxnSpPr>
              <p:cNvPr id="7963" name="Google Shape;7963;p17"/>
              <p:cNvCxnSpPr/>
              <p:nvPr/>
            </p:nvCxnSpPr>
            <p:spPr>
              <a:xfrm>
                <a:off x="2593" y="14111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64" name="Google Shape;7964;p17"/>
              <p:cNvCxnSpPr/>
              <p:nvPr/>
            </p:nvCxnSpPr>
            <p:spPr>
              <a:xfrm>
                <a:off x="2520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65" name="Google Shape;7965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966" name="Google Shape;7966;p17"/>
            <p:cNvGrpSpPr/>
            <p:nvPr/>
          </p:nvGrpSpPr>
          <p:grpSpPr>
            <a:xfrm>
              <a:off x="3592" y="8217"/>
              <a:ext cx="168" cy="168"/>
              <a:chOff x="2520" y="14112"/>
              <a:chExt cx="144" cy="144"/>
            </a:xfrm>
          </p:grpSpPr>
          <p:cxnSp>
            <p:nvCxnSpPr>
              <p:cNvPr id="7967" name="Google Shape;7967;p17"/>
              <p:cNvCxnSpPr/>
              <p:nvPr/>
            </p:nvCxnSpPr>
            <p:spPr>
              <a:xfrm>
                <a:off x="2593" y="14112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68" name="Google Shape;7968;p17"/>
              <p:cNvCxnSpPr/>
              <p:nvPr/>
            </p:nvCxnSpPr>
            <p:spPr>
              <a:xfrm>
                <a:off x="2520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69" name="Google Shape;7969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970" name="Google Shape;7970;p17"/>
            <p:cNvGrpSpPr/>
            <p:nvPr/>
          </p:nvGrpSpPr>
          <p:grpSpPr>
            <a:xfrm>
              <a:off x="4267" y="7207"/>
              <a:ext cx="167" cy="168"/>
              <a:chOff x="2521" y="14113"/>
              <a:chExt cx="143" cy="144"/>
            </a:xfrm>
          </p:grpSpPr>
          <p:cxnSp>
            <p:nvCxnSpPr>
              <p:cNvPr id="7971" name="Google Shape;7971;p17"/>
              <p:cNvCxnSpPr/>
              <p:nvPr/>
            </p:nvCxnSpPr>
            <p:spPr>
              <a:xfrm>
                <a:off x="2594" y="14113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72" name="Google Shape;7972;p17"/>
              <p:cNvCxnSpPr/>
              <p:nvPr/>
            </p:nvCxnSpPr>
            <p:spPr>
              <a:xfrm>
                <a:off x="2521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73" name="Google Shape;7973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974" name="Google Shape;7974;p17"/>
            <p:cNvGrpSpPr/>
            <p:nvPr/>
          </p:nvGrpSpPr>
          <p:grpSpPr>
            <a:xfrm>
              <a:off x="4267" y="7542"/>
              <a:ext cx="167" cy="170"/>
              <a:chOff x="2521" y="14111"/>
              <a:chExt cx="143" cy="146"/>
            </a:xfrm>
          </p:grpSpPr>
          <p:cxnSp>
            <p:nvCxnSpPr>
              <p:cNvPr id="7975" name="Google Shape;7975;p17"/>
              <p:cNvCxnSpPr/>
              <p:nvPr/>
            </p:nvCxnSpPr>
            <p:spPr>
              <a:xfrm>
                <a:off x="2594" y="14111"/>
                <a:ext cx="0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76" name="Google Shape;7976;p17"/>
              <p:cNvCxnSpPr/>
              <p:nvPr/>
            </p:nvCxnSpPr>
            <p:spPr>
              <a:xfrm>
                <a:off x="2521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77" name="Google Shape;7977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978" name="Google Shape;7978;p17"/>
            <p:cNvGrpSpPr/>
            <p:nvPr/>
          </p:nvGrpSpPr>
          <p:grpSpPr>
            <a:xfrm>
              <a:off x="4267" y="7879"/>
              <a:ext cx="167" cy="168"/>
              <a:chOff x="2521" y="14111"/>
              <a:chExt cx="143" cy="144"/>
            </a:xfrm>
          </p:grpSpPr>
          <p:cxnSp>
            <p:nvCxnSpPr>
              <p:cNvPr id="7979" name="Google Shape;7979;p17"/>
              <p:cNvCxnSpPr/>
              <p:nvPr/>
            </p:nvCxnSpPr>
            <p:spPr>
              <a:xfrm>
                <a:off x="2594" y="14111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80" name="Google Shape;7980;p17"/>
              <p:cNvCxnSpPr/>
              <p:nvPr/>
            </p:nvCxnSpPr>
            <p:spPr>
              <a:xfrm>
                <a:off x="2521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81" name="Google Shape;7981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982" name="Google Shape;7982;p17"/>
            <p:cNvGrpSpPr/>
            <p:nvPr/>
          </p:nvGrpSpPr>
          <p:grpSpPr>
            <a:xfrm>
              <a:off x="4267" y="8217"/>
              <a:ext cx="167" cy="168"/>
              <a:chOff x="2521" y="14112"/>
              <a:chExt cx="143" cy="144"/>
            </a:xfrm>
          </p:grpSpPr>
          <p:cxnSp>
            <p:nvCxnSpPr>
              <p:cNvPr id="7983" name="Google Shape;7983;p17"/>
              <p:cNvCxnSpPr/>
              <p:nvPr/>
            </p:nvCxnSpPr>
            <p:spPr>
              <a:xfrm>
                <a:off x="2594" y="14112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84" name="Google Shape;7984;p17"/>
              <p:cNvCxnSpPr/>
              <p:nvPr/>
            </p:nvCxnSpPr>
            <p:spPr>
              <a:xfrm>
                <a:off x="2521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85" name="Google Shape;7985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986" name="Google Shape;7986;p17"/>
            <p:cNvGrpSpPr/>
            <p:nvPr/>
          </p:nvGrpSpPr>
          <p:grpSpPr>
            <a:xfrm>
              <a:off x="4939" y="7207"/>
              <a:ext cx="168" cy="168"/>
              <a:chOff x="2519" y="14113"/>
              <a:chExt cx="144" cy="144"/>
            </a:xfrm>
          </p:grpSpPr>
          <p:cxnSp>
            <p:nvCxnSpPr>
              <p:cNvPr id="7987" name="Google Shape;7987;p17"/>
              <p:cNvCxnSpPr/>
              <p:nvPr/>
            </p:nvCxnSpPr>
            <p:spPr>
              <a:xfrm>
                <a:off x="2592" y="14113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88" name="Google Shape;7988;p17"/>
              <p:cNvCxnSpPr/>
              <p:nvPr/>
            </p:nvCxnSpPr>
            <p:spPr>
              <a:xfrm>
                <a:off x="2519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89" name="Google Shape;7989;p17"/>
              <p:cNvCxnSpPr/>
              <p:nvPr/>
            </p:nvCxnSpPr>
            <p:spPr>
              <a:xfrm>
                <a:off x="2663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990" name="Google Shape;7990;p17"/>
            <p:cNvGrpSpPr/>
            <p:nvPr/>
          </p:nvGrpSpPr>
          <p:grpSpPr>
            <a:xfrm>
              <a:off x="6961" y="7207"/>
              <a:ext cx="168" cy="168"/>
              <a:chOff x="2520" y="14113"/>
              <a:chExt cx="143" cy="144"/>
            </a:xfrm>
          </p:grpSpPr>
          <p:cxnSp>
            <p:nvCxnSpPr>
              <p:cNvPr id="7991" name="Google Shape;7991;p17"/>
              <p:cNvCxnSpPr/>
              <p:nvPr/>
            </p:nvCxnSpPr>
            <p:spPr>
              <a:xfrm>
                <a:off x="2593" y="14113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92" name="Google Shape;7992;p17"/>
              <p:cNvCxnSpPr/>
              <p:nvPr/>
            </p:nvCxnSpPr>
            <p:spPr>
              <a:xfrm>
                <a:off x="2520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93" name="Google Shape;7993;p17"/>
              <p:cNvCxnSpPr/>
              <p:nvPr/>
            </p:nvCxnSpPr>
            <p:spPr>
              <a:xfrm>
                <a:off x="2663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994" name="Google Shape;7994;p17"/>
            <p:cNvGrpSpPr/>
            <p:nvPr/>
          </p:nvGrpSpPr>
          <p:grpSpPr>
            <a:xfrm>
              <a:off x="6287" y="7207"/>
              <a:ext cx="169" cy="168"/>
              <a:chOff x="2520" y="14113"/>
              <a:chExt cx="144" cy="144"/>
            </a:xfrm>
          </p:grpSpPr>
          <p:cxnSp>
            <p:nvCxnSpPr>
              <p:cNvPr id="7995" name="Google Shape;7995;p17"/>
              <p:cNvCxnSpPr/>
              <p:nvPr/>
            </p:nvCxnSpPr>
            <p:spPr>
              <a:xfrm>
                <a:off x="2592" y="14113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96" name="Google Shape;7996;p17"/>
              <p:cNvCxnSpPr/>
              <p:nvPr/>
            </p:nvCxnSpPr>
            <p:spPr>
              <a:xfrm>
                <a:off x="2520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97" name="Google Shape;7997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998" name="Google Shape;7998;p17"/>
            <p:cNvGrpSpPr/>
            <p:nvPr/>
          </p:nvGrpSpPr>
          <p:grpSpPr>
            <a:xfrm>
              <a:off x="5614" y="7207"/>
              <a:ext cx="168" cy="168"/>
              <a:chOff x="2521" y="14113"/>
              <a:chExt cx="143" cy="144"/>
            </a:xfrm>
          </p:grpSpPr>
          <p:cxnSp>
            <p:nvCxnSpPr>
              <p:cNvPr id="7999" name="Google Shape;7999;p17"/>
              <p:cNvCxnSpPr/>
              <p:nvPr/>
            </p:nvCxnSpPr>
            <p:spPr>
              <a:xfrm>
                <a:off x="2593" y="14113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00" name="Google Shape;8000;p17"/>
              <p:cNvCxnSpPr/>
              <p:nvPr/>
            </p:nvCxnSpPr>
            <p:spPr>
              <a:xfrm>
                <a:off x="2521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01" name="Google Shape;8001;p17"/>
              <p:cNvCxnSpPr/>
              <p:nvPr/>
            </p:nvCxnSpPr>
            <p:spPr>
              <a:xfrm>
                <a:off x="2664" y="14186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002" name="Google Shape;8002;p17"/>
            <p:cNvGrpSpPr/>
            <p:nvPr/>
          </p:nvGrpSpPr>
          <p:grpSpPr>
            <a:xfrm>
              <a:off x="5614" y="7542"/>
              <a:ext cx="168" cy="170"/>
              <a:chOff x="2521" y="14111"/>
              <a:chExt cx="143" cy="146"/>
            </a:xfrm>
          </p:grpSpPr>
          <p:cxnSp>
            <p:nvCxnSpPr>
              <p:cNvPr id="8003" name="Google Shape;8003;p17"/>
              <p:cNvCxnSpPr/>
              <p:nvPr/>
            </p:nvCxnSpPr>
            <p:spPr>
              <a:xfrm>
                <a:off x="2593" y="14111"/>
                <a:ext cx="0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04" name="Google Shape;8004;p17"/>
              <p:cNvCxnSpPr/>
              <p:nvPr/>
            </p:nvCxnSpPr>
            <p:spPr>
              <a:xfrm>
                <a:off x="2521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05" name="Google Shape;8005;p17"/>
              <p:cNvCxnSpPr/>
              <p:nvPr/>
            </p:nvCxnSpPr>
            <p:spPr>
              <a:xfrm>
                <a:off x="2664" y="14184"/>
                <a:ext cx="0" cy="7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006" name="Google Shape;8006;p17"/>
            <p:cNvGrpSpPr/>
            <p:nvPr/>
          </p:nvGrpSpPr>
          <p:grpSpPr>
            <a:xfrm>
              <a:off x="5614" y="7879"/>
              <a:ext cx="168" cy="168"/>
              <a:chOff x="2521" y="14111"/>
              <a:chExt cx="143" cy="144"/>
            </a:xfrm>
          </p:grpSpPr>
          <p:cxnSp>
            <p:nvCxnSpPr>
              <p:cNvPr id="8007" name="Google Shape;8007;p17"/>
              <p:cNvCxnSpPr/>
              <p:nvPr/>
            </p:nvCxnSpPr>
            <p:spPr>
              <a:xfrm>
                <a:off x="2593" y="14111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08" name="Google Shape;8008;p17"/>
              <p:cNvCxnSpPr/>
              <p:nvPr/>
            </p:nvCxnSpPr>
            <p:spPr>
              <a:xfrm>
                <a:off x="2521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09" name="Google Shape;8009;p17"/>
              <p:cNvCxnSpPr/>
              <p:nvPr/>
            </p:nvCxnSpPr>
            <p:spPr>
              <a:xfrm>
                <a:off x="2664" y="14184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010" name="Google Shape;8010;p17"/>
            <p:cNvGrpSpPr/>
            <p:nvPr/>
          </p:nvGrpSpPr>
          <p:grpSpPr>
            <a:xfrm>
              <a:off x="5614" y="8217"/>
              <a:ext cx="168" cy="168"/>
              <a:chOff x="2521" y="14112"/>
              <a:chExt cx="143" cy="144"/>
            </a:xfrm>
          </p:grpSpPr>
          <p:cxnSp>
            <p:nvCxnSpPr>
              <p:cNvPr id="8011" name="Google Shape;8011;p17"/>
              <p:cNvCxnSpPr/>
              <p:nvPr/>
            </p:nvCxnSpPr>
            <p:spPr>
              <a:xfrm>
                <a:off x="2593" y="14112"/>
                <a:ext cx="0" cy="1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12" name="Google Shape;8012;p17"/>
              <p:cNvCxnSpPr/>
              <p:nvPr/>
            </p:nvCxnSpPr>
            <p:spPr>
              <a:xfrm>
                <a:off x="2521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13" name="Google Shape;8013;p17"/>
              <p:cNvCxnSpPr/>
              <p:nvPr/>
            </p:nvCxnSpPr>
            <p:spPr>
              <a:xfrm>
                <a:off x="2664" y="14185"/>
                <a:ext cx="0" cy="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8014" name="Google Shape;8014;p17"/>
            <p:cNvCxnSpPr/>
            <p:nvPr/>
          </p:nvCxnSpPr>
          <p:spPr>
            <a:xfrm>
              <a:off x="10413" y="7382"/>
              <a:ext cx="675" cy="0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15" name="Google Shape;8015;p17"/>
            <p:cNvCxnSpPr/>
            <p:nvPr/>
          </p:nvCxnSpPr>
          <p:spPr>
            <a:xfrm>
              <a:off x="10413" y="7712"/>
              <a:ext cx="675" cy="0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16" name="Google Shape;8016;p17"/>
            <p:cNvCxnSpPr/>
            <p:nvPr/>
          </p:nvCxnSpPr>
          <p:spPr>
            <a:xfrm>
              <a:off x="10413" y="8047"/>
              <a:ext cx="675" cy="0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17" name="Google Shape;8017;p17"/>
            <p:cNvCxnSpPr/>
            <p:nvPr/>
          </p:nvCxnSpPr>
          <p:spPr>
            <a:xfrm>
              <a:off x="10413" y="8384"/>
              <a:ext cx="675" cy="0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18" name="Google Shape;8018;p17"/>
            <p:cNvCxnSpPr/>
            <p:nvPr/>
          </p:nvCxnSpPr>
          <p:spPr>
            <a:xfrm>
              <a:off x="2160" y="8824"/>
              <a:ext cx="0" cy="35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19" name="Google Shape;8019;p17"/>
            <p:cNvCxnSpPr/>
            <p:nvPr/>
          </p:nvCxnSpPr>
          <p:spPr>
            <a:xfrm>
              <a:off x="2160" y="8824"/>
              <a:ext cx="8064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20" name="Google Shape;8020;p17"/>
            <p:cNvCxnSpPr/>
            <p:nvPr/>
          </p:nvCxnSpPr>
          <p:spPr>
            <a:xfrm>
              <a:off x="10224" y="8824"/>
              <a:ext cx="0" cy="35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21" name="Google Shape;8021;p17"/>
            <p:cNvCxnSpPr/>
            <p:nvPr/>
          </p:nvCxnSpPr>
          <p:spPr>
            <a:xfrm>
              <a:off x="2497" y="8824"/>
              <a:ext cx="0" cy="35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22" name="Google Shape;8022;p17"/>
            <p:cNvCxnSpPr/>
            <p:nvPr/>
          </p:nvCxnSpPr>
          <p:spPr>
            <a:xfrm>
              <a:off x="2834" y="8824"/>
              <a:ext cx="0" cy="35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23" name="Google Shape;8023;p17"/>
            <p:cNvCxnSpPr/>
            <p:nvPr/>
          </p:nvCxnSpPr>
          <p:spPr>
            <a:xfrm>
              <a:off x="3171" y="8824"/>
              <a:ext cx="0" cy="35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24" name="Google Shape;8024;p17"/>
            <p:cNvCxnSpPr/>
            <p:nvPr/>
          </p:nvCxnSpPr>
          <p:spPr>
            <a:xfrm>
              <a:off x="3508" y="8824"/>
              <a:ext cx="0" cy="36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25" name="Google Shape;8025;p17"/>
            <p:cNvCxnSpPr/>
            <p:nvPr/>
          </p:nvCxnSpPr>
          <p:spPr>
            <a:xfrm>
              <a:off x="3845" y="8824"/>
              <a:ext cx="0" cy="35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26" name="Google Shape;8026;p17"/>
            <p:cNvCxnSpPr/>
            <p:nvPr/>
          </p:nvCxnSpPr>
          <p:spPr>
            <a:xfrm>
              <a:off x="4182" y="8824"/>
              <a:ext cx="0" cy="35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27" name="Google Shape;8027;p17"/>
            <p:cNvCxnSpPr/>
            <p:nvPr/>
          </p:nvCxnSpPr>
          <p:spPr>
            <a:xfrm>
              <a:off x="4518" y="8824"/>
              <a:ext cx="0" cy="35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28" name="Google Shape;8028;p17"/>
            <p:cNvCxnSpPr/>
            <p:nvPr/>
          </p:nvCxnSpPr>
          <p:spPr>
            <a:xfrm>
              <a:off x="4855" y="8824"/>
              <a:ext cx="0" cy="36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29" name="Google Shape;8029;p17"/>
            <p:cNvCxnSpPr/>
            <p:nvPr/>
          </p:nvCxnSpPr>
          <p:spPr>
            <a:xfrm>
              <a:off x="5192" y="8824"/>
              <a:ext cx="0" cy="35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30" name="Google Shape;8030;p17"/>
            <p:cNvCxnSpPr/>
            <p:nvPr/>
          </p:nvCxnSpPr>
          <p:spPr>
            <a:xfrm>
              <a:off x="5529" y="8824"/>
              <a:ext cx="0" cy="36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31" name="Google Shape;8031;p17"/>
            <p:cNvCxnSpPr/>
            <p:nvPr/>
          </p:nvCxnSpPr>
          <p:spPr>
            <a:xfrm>
              <a:off x="5866" y="8824"/>
              <a:ext cx="0" cy="35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32" name="Google Shape;8032;p17"/>
            <p:cNvCxnSpPr/>
            <p:nvPr/>
          </p:nvCxnSpPr>
          <p:spPr>
            <a:xfrm>
              <a:off x="6203" y="8824"/>
              <a:ext cx="0" cy="35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33" name="Google Shape;8033;p17"/>
            <p:cNvCxnSpPr/>
            <p:nvPr/>
          </p:nvCxnSpPr>
          <p:spPr>
            <a:xfrm>
              <a:off x="6540" y="8824"/>
              <a:ext cx="0" cy="35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34" name="Google Shape;8034;p17"/>
            <p:cNvCxnSpPr/>
            <p:nvPr/>
          </p:nvCxnSpPr>
          <p:spPr>
            <a:xfrm>
              <a:off x="6877" y="8824"/>
              <a:ext cx="0" cy="36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35" name="Google Shape;8035;p17"/>
            <p:cNvCxnSpPr/>
            <p:nvPr/>
          </p:nvCxnSpPr>
          <p:spPr>
            <a:xfrm>
              <a:off x="7214" y="8824"/>
              <a:ext cx="0" cy="35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36" name="Google Shape;8036;p17"/>
            <p:cNvCxnSpPr/>
            <p:nvPr/>
          </p:nvCxnSpPr>
          <p:spPr>
            <a:xfrm>
              <a:off x="7551" y="8824"/>
              <a:ext cx="0" cy="35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37" name="Google Shape;8037;p17"/>
            <p:cNvCxnSpPr/>
            <p:nvPr/>
          </p:nvCxnSpPr>
          <p:spPr>
            <a:xfrm>
              <a:off x="7888" y="8824"/>
              <a:ext cx="0" cy="35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38" name="Google Shape;8038;p17"/>
            <p:cNvCxnSpPr/>
            <p:nvPr/>
          </p:nvCxnSpPr>
          <p:spPr>
            <a:xfrm>
              <a:off x="8225" y="8824"/>
              <a:ext cx="0" cy="35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39" name="Google Shape;8039;p17"/>
            <p:cNvCxnSpPr/>
            <p:nvPr/>
          </p:nvCxnSpPr>
          <p:spPr>
            <a:xfrm>
              <a:off x="8561" y="8824"/>
              <a:ext cx="0" cy="35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40" name="Google Shape;8040;p17"/>
            <p:cNvCxnSpPr/>
            <p:nvPr/>
          </p:nvCxnSpPr>
          <p:spPr>
            <a:xfrm>
              <a:off x="8898" y="8824"/>
              <a:ext cx="0" cy="36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41" name="Google Shape;8041;p17"/>
            <p:cNvCxnSpPr/>
            <p:nvPr/>
          </p:nvCxnSpPr>
          <p:spPr>
            <a:xfrm>
              <a:off x="9235" y="8824"/>
              <a:ext cx="0" cy="35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42" name="Google Shape;8042;p17"/>
            <p:cNvCxnSpPr/>
            <p:nvPr/>
          </p:nvCxnSpPr>
          <p:spPr>
            <a:xfrm>
              <a:off x="9572" y="8824"/>
              <a:ext cx="0" cy="35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43" name="Google Shape;8043;p17"/>
            <p:cNvCxnSpPr/>
            <p:nvPr/>
          </p:nvCxnSpPr>
          <p:spPr>
            <a:xfrm>
              <a:off x="9909" y="8824"/>
              <a:ext cx="0" cy="35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8044" name="Google Shape;8044;p17"/>
            <p:cNvGrpSpPr/>
            <p:nvPr/>
          </p:nvGrpSpPr>
          <p:grpSpPr>
            <a:xfrm rot="10800000" flipH="1">
              <a:off x="2580" y="8824"/>
              <a:ext cx="170" cy="183"/>
              <a:chOff x="2519" y="14109"/>
              <a:chExt cx="145" cy="147"/>
            </a:xfrm>
          </p:grpSpPr>
          <p:cxnSp>
            <p:nvCxnSpPr>
              <p:cNvPr id="8045" name="Google Shape;8045;p17"/>
              <p:cNvCxnSpPr/>
              <p:nvPr/>
            </p:nvCxnSpPr>
            <p:spPr>
              <a:xfrm>
                <a:off x="2591" y="14109"/>
                <a:ext cx="0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46" name="Google Shape;8046;p17"/>
              <p:cNvCxnSpPr/>
              <p:nvPr/>
            </p:nvCxnSpPr>
            <p:spPr>
              <a:xfrm>
                <a:off x="2519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47" name="Google Shape;8047;p17"/>
              <p:cNvCxnSpPr/>
              <p:nvPr/>
            </p:nvCxnSpPr>
            <p:spPr>
              <a:xfrm>
                <a:off x="2664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048" name="Google Shape;8048;p17"/>
            <p:cNvGrpSpPr/>
            <p:nvPr/>
          </p:nvGrpSpPr>
          <p:grpSpPr>
            <a:xfrm rot="10800000" flipH="1">
              <a:off x="2245" y="8821"/>
              <a:ext cx="168" cy="183"/>
              <a:chOff x="2521" y="14112"/>
              <a:chExt cx="143" cy="147"/>
            </a:xfrm>
          </p:grpSpPr>
          <p:cxnSp>
            <p:nvCxnSpPr>
              <p:cNvPr id="8049" name="Google Shape;8049;p17"/>
              <p:cNvCxnSpPr/>
              <p:nvPr/>
            </p:nvCxnSpPr>
            <p:spPr>
              <a:xfrm>
                <a:off x="2593" y="14112"/>
                <a:ext cx="0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50" name="Google Shape;8050;p17"/>
              <p:cNvCxnSpPr/>
              <p:nvPr/>
            </p:nvCxnSpPr>
            <p:spPr>
              <a:xfrm>
                <a:off x="2521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51" name="Google Shape;8051;p17"/>
              <p:cNvCxnSpPr/>
              <p:nvPr/>
            </p:nvCxnSpPr>
            <p:spPr>
              <a:xfrm>
                <a:off x="2664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052" name="Google Shape;8052;p17"/>
            <p:cNvGrpSpPr/>
            <p:nvPr/>
          </p:nvGrpSpPr>
          <p:grpSpPr>
            <a:xfrm rot="10800000" flipH="1">
              <a:off x="2920" y="8821"/>
              <a:ext cx="170" cy="183"/>
              <a:chOff x="2520" y="14112"/>
              <a:chExt cx="145" cy="147"/>
            </a:xfrm>
          </p:grpSpPr>
          <p:cxnSp>
            <p:nvCxnSpPr>
              <p:cNvPr id="8053" name="Google Shape;8053;p17"/>
              <p:cNvCxnSpPr/>
              <p:nvPr/>
            </p:nvCxnSpPr>
            <p:spPr>
              <a:xfrm>
                <a:off x="2592" y="14112"/>
                <a:ext cx="0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54" name="Google Shape;8054;p17"/>
              <p:cNvCxnSpPr/>
              <p:nvPr/>
            </p:nvCxnSpPr>
            <p:spPr>
              <a:xfrm>
                <a:off x="2520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55" name="Google Shape;8055;p17"/>
              <p:cNvCxnSpPr/>
              <p:nvPr/>
            </p:nvCxnSpPr>
            <p:spPr>
              <a:xfrm>
                <a:off x="2665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056" name="Google Shape;8056;p17"/>
            <p:cNvGrpSpPr/>
            <p:nvPr/>
          </p:nvGrpSpPr>
          <p:grpSpPr>
            <a:xfrm rot="10800000" flipH="1">
              <a:off x="3255" y="8821"/>
              <a:ext cx="170" cy="183"/>
              <a:chOff x="2519" y="14112"/>
              <a:chExt cx="145" cy="147"/>
            </a:xfrm>
          </p:grpSpPr>
          <p:cxnSp>
            <p:nvCxnSpPr>
              <p:cNvPr id="8057" name="Google Shape;8057;p17"/>
              <p:cNvCxnSpPr/>
              <p:nvPr/>
            </p:nvCxnSpPr>
            <p:spPr>
              <a:xfrm>
                <a:off x="2591" y="14112"/>
                <a:ext cx="0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58" name="Google Shape;8058;p17"/>
              <p:cNvCxnSpPr/>
              <p:nvPr/>
            </p:nvCxnSpPr>
            <p:spPr>
              <a:xfrm>
                <a:off x="2519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59" name="Google Shape;8059;p17"/>
              <p:cNvCxnSpPr/>
              <p:nvPr/>
            </p:nvCxnSpPr>
            <p:spPr>
              <a:xfrm>
                <a:off x="2664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060" name="Google Shape;8060;p17"/>
            <p:cNvGrpSpPr/>
            <p:nvPr/>
          </p:nvGrpSpPr>
          <p:grpSpPr>
            <a:xfrm rot="10800000" flipH="1">
              <a:off x="3590" y="8821"/>
              <a:ext cx="167" cy="183"/>
              <a:chOff x="2521" y="14112"/>
              <a:chExt cx="142" cy="147"/>
            </a:xfrm>
          </p:grpSpPr>
          <p:cxnSp>
            <p:nvCxnSpPr>
              <p:cNvPr id="8061" name="Google Shape;8061;p17"/>
              <p:cNvCxnSpPr/>
              <p:nvPr/>
            </p:nvCxnSpPr>
            <p:spPr>
              <a:xfrm>
                <a:off x="2593" y="14112"/>
                <a:ext cx="0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62" name="Google Shape;8062;p17"/>
              <p:cNvCxnSpPr/>
              <p:nvPr/>
            </p:nvCxnSpPr>
            <p:spPr>
              <a:xfrm>
                <a:off x="2521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63" name="Google Shape;8063;p17"/>
              <p:cNvCxnSpPr/>
              <p:nvPr/>
            </p:nvCxnSpPr>
            <p:spPr>
              <a:xfrm>
                <a:off x="2663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064" name="Google Shape;8064;p17"/>
            <p:cNvGrpSpPr/>
            <p:nvPr/>
          </p:nvGrpSpPr>
          <p:grpSpPr>
            <a:xfrm rot="10800000" flipH="1">
              <a:off x="6961" y="8821"/>
              <a:ext cx="168" cy="183"/>
              <a:chOff x="2520" y="14112"/>
              <a:chExt cx="143" cy="147"/>
            </a:xfrm>
          </p:grpSpPr>
          <p:cxnSp>
            <p:nvCxnSpPr>
              <p:cNvPr id="8065" name="Google Shape;8065;p17"/>
              <p:cNvCxnSpPr/>
              <p:nvPr/>
            </p:nvCxnSpPr>
            <p:spPr>
              <a:xfrm>
                <a:off x="2593" y="14112"/>
                <a:ext cx="0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66" name="Google Shape;8066;p17"/>
              <p:cNvCxnSpPr/>
              <p:nvPr/>
            </p:nvCxnSpPr>
            <p:spPr>
              <a:xfrm>
                <a:off x="2520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67" name="Google Shape;8067;p17"/>
              <p:cNvCxnSpPr/>
              <p:nvPr/>
            </p:nvCxnSpPr>
            <p:spPr>
              <a:xfrm>
                <a:off x="2663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068" name="Google Shape;8068;p17"/>
            <p:cNvGrpSpPr/>
            <p:nvPr/>
          </p:nvGrpSpPr>
          <p:grpSpPr>
            <a:xfrm rot="10800000" flipH="1">
              <a:off x="6624" y="8821"/>
              <a:ext cx="170" cy="183"/>
              <a:chOff x="2520" y="14112"/>
              <a:chExt cx="145" cy="147"/>
            </a:xfrm>
          </p:grpSpPr>
          <p:cxnSp>
            <p:nvCxnSpPr>
              <p:cNvPr id="8069" name="Google Shape;8069;p17"/>
              <p:cNvCxnSpPr/>
              <p:nvPr/>
            </p:nvCxnSpPr>
            <p:spPr>
              <a:xfrm>
                <a:off x="2592" y="14112"/>
                <a:ext cx="0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70" name="Google Shape;8070;p17"/>
              <p:cNvCxnSpPr/>
              <p:nvPr/>
            </p:nvCxnSpPr>
            <p:spPr>
              <a:xfrm>
                <a:off x="2520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71" name="Google Shape;8071;p17"/>
              <p:cNvCxnSpPr/>
              <p:nvPr/>
            </p:nvCxnSpPr>
            <p:spPr>
              <a:xfrm>
                <a:off x="2665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072" name="Google Shape;8072;p17"/>
            <p:cNvGrpSpPr/>
            <p:nvPr/>
          </p:nvGrpSpPr>
          <p:grpSpPr>
            <a:xfrm rot="10800000" flipH="1">
              <a:off x="6287" y="8821"/>
              <a:ext cx="169" cy="183"/>
              <a:chOff x="2520" y="14112"/>
              <a:chExt cx="144" cy="147"/>
            </a:xfrm>
          </p:grpSpPr>
          <p:cxnSp>
            <p:nvCxnSpPr>
              <p:cNvPr id="8073" name="Google Shape;8073;p17"/>
              <p:cNvCxnSpPr/>
              <p:nvPr/>
            </p:nvCxnSpPr>
            <p:spPr>
              <a:xfrm>
                <a:off x="2592" y="14112"/>
                <a:ext cx="0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74" name="Google Shape;8074;p17"/>
              <p:cNvCxnSpPr/>
              <p:nvPr/>
            </p:nvCxnSpPr>
            <p:spPr>
              <a:xfrm>
                <a:off x="2520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75" name="Google Shape;8075;p17"/>
              <p:cNvCxnSpPr/>
              <p:nvPr/>
            </p:nvCxnSpPr>
            <p:spPr>
              <a:xfrm>
                <a:off x="2664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076" name="Google Shape;8076;p17"/>
            <p:cNvGrpSpPr/>
            <p:nvPr/>
          </p:nvGrpSpPr>
          <p:grpSpPr>
            <a:xfrm rot="10800000" flipH="1">
              <a:off x="5949" y="8824"/>
              <a:ext cx="170" cy="183"/>
              <a:chOff x="2519" y="14109"/>
              <a:chExt cx="145" cy="147"/>
            </a:xfrm>
          </p:grpSpPr>
          <p:cxnSp>
            <p:nvCxnSpPr>
              <p:cNvPr id="8077" name="Google Shape;8077;p17"/>
              <p:cNvCxnSpPr/>
              <p:nvPr/>
            </p:nvCxnSpPr>
            <p:spPr>
              <a:xfrm>
                <a:off x="2592" y="14109"/>
                <a:ext cx="0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78" name="Google Shape;8078;p17"/>
              <p:cNvCxnSpPr/>
              <p:nvPr/>
            </p:nvCxnSpPr>
            <p:spPr>
              <a:xfrm>
                <a:off x="2519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79" name="Google Shape;8079;p17"/>
              <p:cNvCxnSpPr/>
              <p:nvPr/>
            </p:nvCxnSpPr>
            <p:spPr>
              <a:xfrm>
                <a:off x="2664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080" name="Google Shape;8080;p17"/>
            <p:cNvGrpSpPr/>
            <p:nvPr/>
          </p:nvGrpSpPr>
          <p:grpSpPr>
            <a:xfrm rot="10800000" flipH="1">
              <a:off x="5614" y="8821"/>
              <a:ext cx="168" cy="183"/>
              <a:chOff x="2521" y="14112"/>
              <a:chExt cx="143" cy="147"/>
            </a:xfrm>
          </p:grpSpPr>
          <p:cxnSp>
            <p:nvCxnSpPr>
              <p:cNvPr id="8081" name="Google Shape;8081;p17"/>
              <p:cNvCxnSpPr/>
              <p:nvPr/>
            </p:nvCxnSpPr>
            <p:spPr>
              <a:xfrm>
                <a:off x="2593" y="14112"/>
                <a:ext cx="0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82" name="Google Shape;8082;p17"/>
              <p:cNvCxnSpPr/>
              <p:nvPr/>
            </p:nvCxnSpPr>
            <p:spPr>
              <a:xfrm>
                <a:off x="2521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83" name="Google Shape;8083;p17"/>
              <p:cNvCxnSpPr/>
              <p:nvPr/>
            </p:nvCxnSpPr>
            <p:spPr>
              <a:xfrm>
                <a:off x="2664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084" name="Google Shape;8084;p17"/>
            <p:cNvGrpSpPr/>
            <p:nvPr/>
          </p:nvGrpSpPr>
          <p:grpSpPr>
            <a:xfrm rot="10800000" flipH="1">
              <a:off x="5277" y="8824"/>
              <a:ext cx="167" cy="183"/>
              <a:chOff x="2521" y="14109"/>
              <a:chExt cx="142" cy="147"/>
            </a:xfrm>
          </p:grpSpPr>
          <p:cxnSp>
            <p:nvCxnSpPr>
              <p:cNvPr id="8085" name="Google Shape;8085;p17"/>
              <p:cNvCxnSpPr/>
              <p:nvPr/>
            </p:nvCxnSpPr>
            <p:spPr>
              <a:xfrm>
                <a:off x="2593" y="14109"/>
                <a:ext cx="0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86" name="Google Shape;8086;p17"/>
              <p:cNvCxnSpPr/>
              <p:nvPr/>
            </p:nvCxnSpPr>
            <p:spPr>
              <a:xfrm>
                <a:off x="2521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87" name="Google Shape;8087;p17"/>
              <p:cNvCxnSpPr/>
              <p:nvPr/>
            </p:nvCxnSpPr>
            <p:spPr>
              <a:xfrm>
                <a:off x="2663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088" name="Google Shape;8088;p17"/>
            <p:cNvGrpSpPr/>
            <p:nvPr/>
          </p:nvGrpSpPr>
          <p:grpSpPr>
            <a:xfrm rot="10800000" flipH="1">
              <a:off x="4939" y="8821"/>
              <a:ext cx="170" cy="183"/>
              <a:chOff x="2519" y="14112"/>
              <a:chExt cx="145" cy="147"/>
            </a:xfrm>
          </p:grpSpPr>
          <p:cxnSp>
            <p:nvCxnSpPr>
              <p:cNvPr id="8089" name="Google Shape;8089;p17"/>
              <p:cNvCxnSpPr/>
              <p:nvPr/>
            </p:nvCxnSpPr>
            <p:spPr>
              <a:xfrm>
                <a:off x="2592" y="14112"/>
                <a:ext cx="0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90" name="Google Shape;8090;p17"/>
              <p:cNvCxnSpPr/>
              <p:nvPr/>
            </p:nvCxnSpPr>
            <p:spPr>
              <a:xfrm>
                <a:off x="2519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91" name="Google Shape;8091;p17"/>
              <p:cNvCxnSpPr/>
              <p:nvPr/>
            </p:nvCxnSpPr>
            <p:spPr>
              <a:xfrm>
                <a:off x="2664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092" name="Google Shape;8092;p17"/>
            <p:cNvGrpSpPr/>
            <p:nvPr/>
          </p:nvGrpSpPr>
          <p:grpSpPr>
            <a:xfrm rot="10800000" flipH="1">
              <a:off x="4602" y="8821"/>
              <a:ext cx="170" cy="183"/>
              <a:chOff x="2519" y="14112"/>
              <a:chExt cx="145" cy="147"/>
            </a:xfrm>
          </p:grpSpPr>
          <p:cxnSp>
            <p:nvCxnSpPr>
              <p:cNvPr id="8093" name="Google Shape;8093;p17"/>
              <p:cNvCxnSpPr/>
              <p:nvPr/>
            </p:nvCxnSpPr>
            <p:spPr>
              <a:xfrm>
                <a:off x="2592" y="14112"/>
                <a:ext cx="0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94" name="Google Shape;8094;p17"/>
              <p:cNvCxnSpPr/>
              <p:nvPr/>
            </p:nvCxnSpPr>
            <p:spPr>
              <a:xfrm>
                <a:off x="2519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95" name="Google Shape;8095;p17"/>
              <p:cNvCxnSpPr/>
              <p:nvPr/>
            </p:nvCxnSpPr>
            <p:spPr>
              <a:xfrm>
                <a:off x="2664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096" name="Google Shape;8096;p17"/>
            <p:cNvGrpSpPr/>
            <p:nvPr/>
          </p:nvGrpSpPr>
          <p:grpSpPr>
            <a:xfrm rot="10800000" flipH="1">
              <a:off x="4265" y="8821"/>
              <a:ext cx="169" cy="183"/>
              <a:chOff x="2520" y="14112"/>
              <a:chExt cx="144" cy="147"/>
            </a:xfrm>
          </p:grpSpPr>
          <p:cxnSp>
            <p:nvCxnSpPr>
              <p:cNvPr id="8097" name="Google Shape;8097;p17"/>
              <p:cNvCxnSpPr/>
              <p:nvPr/>
            </p:nvCxnSpPr>
            <p:spPr>
              <a:xfrm>
                <a:off x="2592" y="14112"/>
                <a:ext cx="0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98" name="Google Shape;8098;p17"/>
              <p:cNvCxnSpPr/>
              <p:nvPr/>
            </p:nvCxnSpPr>
            <p:spPr>
              <a:xfrm>
                <a:off x="2520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99" name="Google Shape;8099;p17"/>
              <p:cNvCxnSpPr/>
              <p:nvPr/>
            </p:nvCxnSpPr>
            <p:spPr>
              <a:xfrm>
                <a:off x="2664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100" name="Google Shape;8100;p17"/>
            <p:cNvGrpSpPr/>
            <p:nvPr/>
          </p:nvGrpSpPr>
          <p:grpSpPr>
            <a:xfrm rot="10800000" flipH="1">
              <a:off x="3930" y="8821"/>
              <a:ext cx="167" cy="183"/>
              <a:chOff x="2521" y="14112"/>
              <a:chExt cx="142" cy="147"/>
            </a:xfrm>
          </p:grpSpPr>
          <p:cxnSp>
            <p:nvCxnSpPr>
              <p:cNvPr id="8101" name="Google Shape;8101;p17"/>
              <p:cNvCxnSpPr/>
              <p:nvPr/>
            </p:nvCxnSpPr>
            <p:spPr>
              <a:xfrm>
                <a:off x="2593" y="14112"/>
                <a:ext cx="0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02" name="Google Shape;8102;p17"/>
              <p:cNvCxnSpPr/>
              <p:nvPr/>
            </p:nvCxnSpPr>
            <p:spPr>
              <a:xfrm>
                <a:off x="2521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03" name="Google Shape;8103;p17"/>
              <p:cNvCxnSpPr/>
              <p:nvPr/>
            </p:nvCxnSpPr>
            <p:spPr>
              <a:xfrm>
                <a:off x="2663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104" name="Google Shape;8104;p17"/>
            <p:cNvGrpSpPr/>
            <p:nvPr/>
          </p:nvGrpSpPr>
          <p:grpSpPr>
            <a:xfrm rot="10800000" flipH="1">
              <a:off x="9993" y="8821"/>
              <a:ext cx="170" cy="183"/>
              <a:chOff x="2520" y="14112"/>
              <a:chExt cx="145" cy="147"/>
            </a:xfrm>
          </p:grpSpPr>
          <p:cxnSp>
            <p:nvCxnSpPr>
              <p:cNvPr id="8105" name="Google Shape;8105;p17"/>
              <p:cNvCxnSpPr/>
              <p:nvPr/>
            </p:nvCxnSpPr>
            <p:spPr>
              <a:xfrm>
                <a:off x="2593" y="14112"/>
                <a:ext cx="0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06" name="Google Shape;8106;p17"/>
              <p:cNvCxnSpPr/>
              <p:nvPr/>
            </p:nvCxnSpPr>
            <p:spPr>
              <a:xfrm>
                <a:off x="2520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07" name="Google Shape;8107;p17"/>
              <p:cNvCxnSpPr/>
              <p:nvPr/>
            </p:nvCxnSpPr>
            <p:spPr>
              <a:xfrm>
                <a:off x="2665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108" name="Google Shape;8108;p17"/>
            <p:cNvGrpSpPr/>
            <p:nvPr/>
          </p:nvGrpSpPr>
          <p:grpSpPr>
            <a:xfrm rot="10800000" flipH="1">
              <a:off x="9656" y="8821"/>
              <a:ext cx="170" cy="183"/>
              <a:chOff x="2520" y="14112"/>
              <a:chExt cx="145" cy="147"/>
            </a:xfrm>
          </p:grpSpPr>
          <p:cxnSp>
            <p:nvCxnSpPr>
              <p:cNvPr id="8109" name="Google Shape;8109;p17"/>
              <p:cNvCxnSpPr/>
              <p:nvPr/>
            </p:nvCxnSpPr>
            <p:spPr>
              <a:xfrm>
                <a:off x="2592" y="14112"/>
                <a:ext cx="0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10" name="Google Shape;8110;p17"/>
              <p:cNvCxnSpPr/>
              <p:nvPr/>
            </p:nvCxnSpPr>
            <p:spPr>
              <a:xfrm>
                <a:off x="2520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11" name="Google Shape;8111;p17"/>
              <p:cNvCxnSpPr/>
              <p:nvPr/>
            </p:nvCxnSpPr>
            <p:spPr>
              <a:xfrm>
                <a:off x="2665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112" name="Google Shape;8112;p17"/>
            <p:cNvGrpSpPr/>
            <p:nvPr/>
          </p:nvGrpSpPr>
          <p:grpSpPr>
            <a:xfrm rot="10800000" flipH="1">
              <a:off x="9318" y="8821"/>
              <a:ext cx="170" cy="183"/>
              <a:chOff x="2519" y="14112"/>
              <a:chExt cx="145" cy="147"/>
            </a:xfrm>
          </p:grpSpPr>
          <p:cxnSp>
            <p:nvCxnSpPr>
              <p:cNvPr id="8113" name="Google Shape;8113;p17"/>
              <p:cNvCxnSpPr/>
              <p:nvPr/>
            </p:nvCxnSpPr>
            <p:spPr>
              <a:xfrm>
                <a:off x="2592" y="14112"/>
                <a:ext cx="0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14" name="Google Shape;8114;p17"/>
              <p:cNvCxnSpPr/>
              <p:nvPr/>
            </p:nvCxnSpPr>
            <p:spPr>
              <a:xfrm>
                <a:off x="2519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15" name="Google Shape;8115;p17"/>
              <p:cNvCxnSpPr/>
              <p:nvPr/>
            </p:nvCxnSpPr>
            <p:spPr>
              <a:xfrm>
                <a:off x="2664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116" name="Google Shape;8116;p17"/>
            <p:cNvGrpSpPr/>
            <p:nvPr/>
          </p:nvGrpSpPr>
          <p:grpSpPr>
            <a:xfrm rot="10800000" flipH="1">
              <a:off x="8981" y="8821"/>
              <a:ext cx="170" cy="183"/>
              <a:chOff x="2519" y="14112"/>
              <a:chExt cx="145" cy="147"/>
            </a:xfrm>
          </p:grpSpPr>
          <p:cxnSp>
            <p:nvCxnSpPr>
              <p:cNvPr id="8117" name="Google Shape;8117;p17"/>
              <p:cNvCxnSpPr/>
              <p:nvPr/>
            </p:nvCxnSpPr>
            <p:spPr>
              <a:xfrm>
                <a:off x="2592" y="14112"/>
                <a:ext cx="0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18" name="Google Shape;8118;p17"/>
              <p:cNvCxnSpPr/>
              <p:nvPr/>
            </p:nvCxnSpPr>
            <p:spPr>
              <a:xfrm>
                <a:off x="2519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19" name="Google Shape;8119;p17"/>
              <p:cNvCxnSpPr/>
              <p:nvPr/>
            </p:nvCxnSpPr>
            <p:spPr>
              <a:xfrm>
                <a:off x="2664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120" name="Google Shape;8120;p17"/>
            <p:cNvGrpSpPr/>
            <p:nvPr/>
          </p:nvGrpSpPr>
          <p:grpSpPr>
            <a:xfrm rot="10800000" flipH="1">
              <a:off x="8646" y="8821"/>
              <a:ext cx="168" cy="183"/>
              <a:chOff x="2521" y="14112"/>
              <a:chExt cx="143" cy="147"/>
            </a:xfrm>
          </p:grpSpPr>
          <p:cxnSp>
            <p:nvCxnSpPr>
              <p:cNvPr id="8121" name="Google Shape;8121;p17"/>
              <p:cNvCxnSpPr/>
              <p:nvPr/>
            </p:nvCxnSpPr>
            <p:spPr>
              <a:xfrm>
                <a:off x="2593" y="14112"/>
                <a:ext cx="0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22" name="Google Shape;8122;p17"/>
              <p:cNvCxnSpPr/>
              <p:nvPr/>
            </p:nvCxnSpPr>
            <p:spPr>
              <a:xfrm>
                <a:off x="2521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23" name="Google Shape;8123;p17"/>
              <p:cNvCxnSpPr/>
              <p:nvPr/>
            </p:nvCxnSpPr>
            <p:spPr>
              <a:xfrm>
                <a:off x="2664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124" name="Google Shape;8124;p17"/>
            <p:cNvGrpSpPr/>
            <p:nvPr/>
          </p:nvGrpSpPr>
          <p:grpSpPr>
            <a:xfrm rot="10800000" flipH="1">
              <a:off x="8309" y="8821"/>
              <a:ext cx="167" cy="183"/>
              <a:chOff x="2521" y="14112"/>
              <a:chExt cx="142" cy="147"/>
            </a:xfrm>
          </p:grpSpPr>
          <p:cxnSp>
            <p:nvCxnSpPr>
              <p:cNvPr id="8125" name="Google Shape;8125;p17"/>
              <p:cNvCxnSpPr/>
              <p:nvPr/>
            </p:nvCxnSpPr>
            <p:spPr>
              <a:xfrm>
                <a:off x="2593" y="14112"/>
                <a:ext cx="0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26" name="Google Shape;8126;p17"/>
              <p:cNvCxnSpPr/>
              <p:nvPr/>
            </p:nvCxnSpPr>
            <p:spPr>
              <a:xfrm>
                <a:off x="2521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27" name="Google Shape;8127;p17"/>
              <p:cNvCxnSpPr/>
              <p:nvPr/>
            </p:nvCxnSpPr>
            <p:spPr>
              <a:xfrm>
                <a:off x="2663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128" name="Google Shape;8128;p17"/>
            <p:cNvGrpSpPr/>
            <p:nvPr/>
          </p:nvGrpSpPr>
          <p:grpSpPr>
            <a:xfrm rot="10800000" flipH="1">
              <a:off x="7971" y="8824"/>
              <a:ext cx="170" cy="183"/>
              <a:chOff x="2520" y="14109"/>
              <a:chExt cx="145" cy="147"/>
            </a:xfrm>
          </p:grpSpPr>
          <p:cxnSp>
            <p:nvCxnSpPr>
              <p:cNvPr id="8129" name="Google Shape;8129;p17"/>
              <p:cNvCxnSpPr/>
              <p:nvPr/>
            </p:nvCxnSpPr>
            <p:spPr>
              <a:xfrm>
                <a:off x="2593" y="14109"/>
                <a:ext cx="0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30" name="Google Shape;8130;p17"/>
              <p:cNvCxnSpPr/>
              <p:nvPr/>
            </p:nvCxnSpPr>
            <p:spPr>
              <a:xfrm>
                <a:off x="2520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31" name="Google Shape;8131;p17"/>
              <p:cNvCxnSpPr/>
              <p:nvPr/>
            </p:nvCxnSpPr>
            <p:spPr>
              <a:xfrm>
                <a:off x="2665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132" name="Google Shape;8132;p17"/>
            <p:cNvGrpSpPr/>
            <p:nvPr/>
          </p:nvGrpSpPr>
          <p:grpSpPr>
            <a:xfrm rot="10800000" flipH="1">
              <a:off x="7634" y="8821"/>
              <a:ext cx="170" cy="183"/>
              <a:chOff x="2520" y="14112"/>
              <a:chExt cx="145" cy="147"/>
            </a:xfrm>
          </p:grpSpPr>
          <p:cxnSp>
            <p:nvCxnSpPr>
              <p:cNvPr id="8133" name="Google Shape;8133;p17"/>
              <p:cNvCxnSpPr/>
              <p:nvPr/>
            </p:nvCxnSpPr>
            <p:spPr>
              <a:xfrm>
                <a:off x="2592" y="14112"/>
                <a:ext cx="0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34" name="Google Shape;8134;p17"/>
              <p:cNvCxnSpPr/>
              <p:nvPr/>
            </p:nvCxnSpPr>
            <p:spPr>
              <a:xfrm>
                <a:off x="2520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35" name="Google Shape;8135;p17"/>
              <p:cNvCxnSpPr/>
              <p:nvPr/>
            </p:nvCxnSpPr>
            <p:spPr>
              <a:xfrm>
                <a:off x="2665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136" name="Google Shape;8136;p17"/>
            <p:cNvGrpSpPr/>
            <p:nvPr/>
          </p:nvGrpSpPr>
          <p:grpSpPr>
            <a:xfrm rot="10800000" flipH="1">
              <a:off x="7299" y="8821"/>
              <a:ext cx="167" cy="183"/>
              <a:chOff x="2521" y="14112"/>
              <a:chExt cx="142" cy="147"/>
            </a:xfrm>
          </p:grpSpPr>
          <p:cxnSp>
            <p:nvCxnSpPr>
              <p:cNvPr id="8137" name="Google Shape;8137;p17"/>
              <p:cNvCxnSpPr/>
              <p:nvPr/>
            </p:nvCxnSpPr>
            <p:spPr>
              <a:xfrm>
                <a:off x="2593" y="14112"/>
                <a:ext cx="0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38" name="Google Shape;8138;p17"/>
              <p:cNvCxnSpPr/>
              <p:nvPr/>
            </p:nvCxnSpPr>
            <p:spPr>
              <a:xfrm>
                <a:off x="2521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39" name="Google Shape;8139;p17"/>
              <p:cNvCxnSpPr/>
              <p:nvPr/>
            </p:nvCxnSpPr>
            <p:spPr>
              <a:xfrm>
                <a:off x="2663" y="14184"/>
                <a:ext cx="0" cy="7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cxnSp>
        <p:nvCxnSpPr>
          <p:cNvPr id="8140" name="Google Shape;8140;p17"/>
          <p:cNvCxnSpPr/>
          <p:nvPr/>
        </p:nvCxnSpPr>
        <p:spPr>
          <a:xfrm>
            <a:off x="2963862" y="3402012"/>
            <a:ext cx="0" cy="43656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41" name="Google Shape;8141;p17"/>
          <p:cNvCxnSpPr/>
          <p:nvPr/>
        </p:nvCxnSpPr>
        <p:spPr>
          <a:xfrm>
            <a:off x="2100262" y="3419475"/>
            <a:ext cx="86995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42" name="Google Shape;8142;p17"/>
          <p:cNvCxnSpPr/>
          <p:nvPr/>
        </p:nvCxnSpPr>
        <p:spPr>
          <a:xfrm rot="10800000" flipH="1">
            <a:off x="3071812" y="3611562"/>
            <a:ext cx="1587" cy="21431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43" name="Google Shape;8143;p17"/>
          <p:cNvCxnSpPr/>
          <p:nvPr/>
        </p:nvCxnSpPr>
        <p:spPr>
          <a:xfrm rot="10800000" flipH="1">
            <a:off x="2963862" y="3829050"/>
            <a:ext cx="107950" cy="317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44" name="Google Shape;8144;p17"/>
          <p:cNvCxnSpPr/>
          <p:nvPr/>
        </p:nvCxnSpPr>
        <p:spPr>
          <a:xfrm>
            <a:off x="5967412" y="3402012"/>
            <a:ext cx="0" cy="21431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45" name="Google Shape;8145;p17"/>
          <p:cNvCxnSpPr/>
          <p:nvPr/>
        </p:nvCxnSpPr>
        <p:spPr>
          <a:xfrm>
            <a:off x="1468437" y="3838575"/>
            <a:ext cx="214312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46" name="Google Shape;8146;p17"/>
          <p:cNvCxnSpPr/>
          <p:nvPr/>
        </p:nvCxnSpPr>
        <p:spPr>
          <a:xfrm rot="10800000">
            <a:off x="4681537" y="3417887"/>
            <a:ext cx="0" cy="21431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47" name="Google Shape;8147;p17"/>
          <p:cNvCxnSpPr/>
          <p:nvPr/>
        </p:nvCxnSpPr>
        <p:spPr>
          <a:xfrm rot="10800000" flipH="1">
            <a:off x="4665662" y="3402012"/>
            <a:ext cx="1301750" cy="317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48" name="Google Shape;8148;p17"/>
          <p:cNvCxnSpPr/>
          <p:nvPr/>
        </p:nvCxnSpPr>
        <p:spPr>
          <a:xfrm rot="10800000">
            <a:off x="3071812" y="3613150"/>
            <a:ext cx="162877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49" name="Google Shape;8149;p17"/>
          <p:cNvCxnSpPr/>
          <p:nvPr/>
        </p:nvCxnSpPr>
        <p:spPr>
          <a:xfrm>
            <a:off x="1677987" y="3613150"/>
            <a:ext cx="433387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50" name="Google Shape;8150;p17"/>
          <p:cNvCxnSpPr/>
          <p:nvPr/>
        </p:nvCxnSpPr>
        <p:spPr>
          <a:xfrm rot="10800000">
            <a:off x="2111375" y="3417887"/>
            <a:ext cx="0" cy="21431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51" name="Google Shape;8151;p17"/>
          <p:cNvCxnSpPr/>
          <p:nvPr/>
        </p:nvCxnSpPr>
        <p:spPr>
          <a:xfrm rot="10800000" flipH="1">
            <a:off x="1682750" y="3613150"/>
            <a:ext cx="1587" cy="21272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52" name="Google Shape;8152;p17"/>
          <p:cNvCxnSpPr/>
          <p:nvPr/>
        </p:nvCxnSpPr>
        <p:spPr>
          <a:xfrm>
            <a:off x="5967412" y="3602037"/>
            <a:ext cx="64135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153" name="Google Shape;8153;p17"/>
          <p:cNvGrpSpPr/>
          <p:nvPr/>
        </p:nvGrpSpPr>
        <p:grpSpPr>
          <a:xfrm>
            <a:off x="650875" y="2565400"/>
            <a:ext cx="6583362" cy="1652587"/>
            <a:chOff x="864" y="10800"/>
            <a:chExt cx="10368" cy="2604"/>
          </a:xfrm>
        </p:grpSpPr>
        <p:sp>
          <p:nvSpPr>
            <p:cNvPr id="8154" name="Google Shape;8154;p17"/>
            <p:cNvSpPr txBox="1"/>
            <p:nvPr/>
          </p:nvSpPr>
          <p:spPr>
            <a:xfrm>
              <a:off x="10224" y="10800"/>
              <a:ext cx="1008" cy="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total des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heures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5" name="Google Shape;8155;p17"/>
            <p:cNvSpPr txBox="1"/>
            <p:nvPr/>
          </p:nvSpPr>
          <p:spPr>
            <a:xfrm>
              <a:off x="1584" y="12971"/>
              <a:ext cx="865" cy="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minuit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6" name="Google Shape;8156;p17"/>
            <p:cNvSpPr txBox="1"/>
            <p:nvPr/>
          </p:nvSpPr>
          <p:spPr>
            <a:xfrm>
              <a:off x="1297" y="11590"/>
              <a:ext cx="863" cy="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repos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7" name="Google Shape;8157;p17"/>
            <p:cNvSpPr txBox="1"/>
            <p:nvPr/>
          </p:nvSpPr>
          <p:spPr>
            <a:xfrm>
              <a:off x="864" y="11936"/>
              <a:ext cx="1295" cy="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couchette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8" name="Google Shape;8158;p17"/>
            <p:cNvSpPr txBox="1"/>
            <p:nvPr/>
          </p:nvSpPr>
          <p:spPr>
            <a:xfrm>
              <a:off x="1009" y="12281"/>
              <a:ext cx="1150" cy="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conduite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9" name="Google Shape;8159;p17"/>
            <p:cNvSpPr txBox="1"/>
            <p:nvPr/>
          </p:nvSpPr>
          <p:spPr>
            <a:xfrm>
              <a:off x="1152" y="12626"/>
              <a:ext cx="1008" cy="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service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0" name="Google Shape;8160;p17"/>
            <p:cNvSpPr txBox="1"/>
            <p:nvPr/>
          </p:nvSpPr>
          <p:spPr>
            <a:xfrm>
              <a:off x="1584" y="11243"/>
              <a:ext cx="865" cy="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minuit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161" name="Google Shape;8161;p17"/>
          <p:cNvCxnSpPr/>
          <p:nvPr/>
        </p:nvCxnSpPr>
        <p:spPr>
          <a:xfrm>
            <a:off x="1493837" y="5427662"/>
            <a:ext cx="55086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162" name="Google Shape;8162;p17"/>
          <p:cNvGrpSpPr/>
          <p:nvPr/>
        </p:nvGrpSpPr>
        <p:grpSpPr>
          <a:xfrm>
            <a:off x="647700" y="4365625"/>
            <a:ext cx="6623050" cy="1939925"/>
            <a:chOff x="905" y="10025"/>
            <a:chExt cx="10431" cy="3054"/>
          </a:xfrm>
        </p:grpSpPr>
        <p:grpSp>
          <p:nvGrpSpPr>
            <p:cNvPr id="8163" name="Google Shape;8163;p17"/>
            <p:cNvGrpSpPr/>
            <p:nvPr/>
          </p:nvGrpSpPr>
          <p:grpSpPr>
            <a:xfrm>
              <a:off x="2380" y="10470"/>
              <a:ext cx="8251" cy="432"/>
              <a:chOff x="2276" y="11377"/>
              <a:chExt cx="8251" cy="432"/>
            </a:xfrm>
          </p:grpSpPr>
          <p:sp>
            <p:nvSpPr>
              <p:cNvPr id="8164" name="Google Shape;8164;p17"/>
              <p:cNvSpPr txBox="1"/>
              <p:nvPr/>
            </p:nvSpPr>
            <p:spPr>
              <a:xfrm>
                <a:off x="9952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5" name="Google Shape;8165;p17"/>
              <p:cNvSpPr txBox="1"/>
              <p:nvPr/>
            </p:nvSpPr>
            <p:spPr>
              <a:xfrm>
                <a:off x="9614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6" name="Google Shape;8166;p17"/>
              <p:cNvSpPr txBox="1"/>
              <p:nvPr/>
            </p:nvSpPr>
            <p:spPr>
              <a:xfrm>
                <a:off x="9279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7" name="Google Shape;8167;p17"/>
              <p:cNvSpPr txBox="1"/>
              <p:nvPr/>
            </p:nvSpPr>
            <p:spPr>
              <a:xfrm>
                <a:off x="8942" y="11377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8" name="Google Shape;8168;p17"/>
              <p:cNvSpPr txBox="1"/>
              <p:nvPr/>
            </p:nvSpPr>
            <p:spPr>
              <a:xfrm>
                <a:off x="8607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9" name="Google Shape;8169;p17"/>
              <p:cNvSpPr txBox="1"/>
              <p:nvPr/>
            </p:nvSpPr>
            <p:spPr>
              <a:xfrm>
                <a:off x="8269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0" name="Google Shape;8170;p17"/>
              <p:cNvSpPr txBox="1"/>
              <p:nvPr/>
            </p:nvSpPr>
            <p:spPr>
              <a:xfrm>
                <a:off x="7934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1" name="Google Shape;8171;p17"/>
              <p:cNvSpPr txBox="1"/>
              <p:nvPr/>
            </p:nvSpPr>
            <p:spPr>
              <a:xfrm>
                <a:off x="7599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2" name="Google Shape;8172;p17"/>
              <p:cNvSpPr txBox="1"/>
              <p:nvPr/>
            </p:nvSpPr>
            <p:spPr>
              <a:xfrm>
                <a:off x="7264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3" name="Google Shape;8173;p17"/>
              <p:cNvSpPr txBox="1"/>
              <p:nvPr/>
            </p:nvSpPr>
            <p:spPr>
              <a:xfrm>
                <a:off x="6924" y="11377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4" name="Google Shape;8174;p17"/>
              <p:cNvSpPr txBox="1"/>
              <p:nvPr/>
            </p:nvSpPr>
            <p:spPr>
              <a:xfrm>
                <a:off x="6589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5" name="Google Shape;8175;p17"/>
              <p:cNvSpPr txBox="1"/>
              <p:nvPr/>
            </p:nvSpPr>
            <p:spPr>
              <a:xfrm>
                <a:off x="6254" y="11377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6" name="Google Shape;8176;p17"/>
              <p:cNvSpPr txBox="1"/>
              <p:nvPr/>
            </p:nvSpPr>
            <p:spPr>
              <a:xfrm>
                <a:off x="5916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7" name="Google Shape;8177;p17"/>
              <p:cNvSpPr txBox="1"/>
              <p:nvPr/>
            </p:nvSpPr>
            <p:spPr>
              <a:xfrm>
                <a:off x="5579" y="11377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8" name="Google Shape;8178;p17"/>
              <p:cNvSpPr txBox="1"/>
              <p:nvPr/>
            </p:nvSpPr>
            <p:spPr>
              <a:xfrm>
                <a:off x="5244" y="11377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9" name="Google Shape;8179;p17"/>
              <p:cNvSpPr txBox="1"/>
              <p:nvPr/>
            </p:nvSpPr>
            <p:spPr>
              <a:xfrm>
                <a:off x="4296" y="11377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0" name="Google Shape;8180;p17"/>
              <p:cNvSpPr txBox="1"/>
              <p:nvPr/>
            </p:nvSpPr>
            <p:spPr>
              <a:xfrm>
                <a:off x="3961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1" name="Google Shape;8181;p17"/>
              <p:cNvSpPr txBox="1"/>
              <p:nvPr/>
            </p:nvSpPr>
            <p:spPr>
              <a:xfrm>
                <a:off x="2276" y="11377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2" name="Google Shape;8182;p17"/>
              <p:cNvSpPr txBox="1"/>
              <p:nvPr/>
            </p:nvSpPr>
            <p:spPr>
              <a:xfrm>
                <a:off x="2616" y="11377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3" name="Google Shape;8183;p17"/>
              <p:cNvSpPr txBox="1"/>
              <p:nvPr/>
            </p:nvSpPr>
            <p:spPr>
              <a:xfrm>
                <a:off x="2951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4" name="Google Shape;8184;p17"/>
              <p:cNvSpPr txBox="1"/>
              <p:nvPr/>
            </p:nvSpPr>
            <p:spPr>
              <a:xfrm>
                <a:off x="3626" y="11377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5" name="Google Shape;8185;p17"/>
              <p:cNvSpPr txBox="1"/>
              <p:nvPr/>
            </p:nvSpPr>
            <p:spPr>
              <a:xfrm>
                <a:off x="3286" y="11377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6" name="Google Shape;8186;p17"/>
              <p:cNvSpPr txBox="1"/>
              <p:nvPr/>
            </p:nvSpPr>
            <p:spPr>
              <a:xfrm>
                <a:off x="4634" y="11377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7" name="Google Shape;8187;p17"/>
              <p:cNvSpPr txBox="1"/>
              <p:nvPr/>
            </p:nvSpPr>
            <p:spPr>
              <a:xfrm>
                <a:off x="4969" y="11377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88" name="Google Shape;8188;p17"/>
            <p:cNvGrpSpPr/>
            <p:nvPr/>
          </p:nvGrpSpPr>
          <p:grpSpPr>
            <a:xfrm>
              <a:off x="968" y="10025"/>
              <a:ext cx="10368" cy="2604"/>
              <a:chOff x="864" y="10800"/>
              <a:chExt cx="10368" cy="2604"/>
            </a:xfrm>
          </p:grpSpPr>
          <p:sp>
            <p:nvSpPr>
              <p:cNvPr id="8189" name="Google Shape;8189;p17"/>
              <p:cNvSpPr txBox="1"/>
              <p:nvPr/>
            </p:nvSpPr>
            <p:spPr>
              <a:xfrm>
                <a:off x="10224" y="10800"/>
                <a:ext cx="1008" cy="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total des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heures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0" name="Google Shape;8190;p17"/>
              <p:cNvSpPr txBox="1"/>
              <p:nvPr/>
            </p:nvSpPr>
            <p:spPr>
              <a:xfrm>
                <a:off x="1584" y="12972"/>
                <a:ext cx="86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1" name="Google Shape;8191;p17"/>
              <p:cNvSpPr txBox="1"/>
              <p:nvPr/>
            </p:nvSpPr>
            <p:spPr>
              <a:xfrm>
                <a:off x="1296" y="11590"/>
                <a:ext cx="86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repos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2" name="Google Shape;8192;p17"/>
              <p:cNvSpPr txBox="1"/>
              <p:nvPr/>
            </p:nvSpPr>
            <p:spPr>
              <a:xfrm>
                <a:off x="864" y="11937"/>
                <a:ext cx="1295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couchette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3" name="Google Shape;8193;p17"/>
              <p:cNvSpPr txBox="1"/>
              <p:nvPr/>
            </p:nvSpPr>
            <p:spPr>
              <a:xfrm>
                <a:off x="1009" y="12282"/>
                <a:ext cx="1150" cy="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conduite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4" name="Google Shape;8194;p17"/>
              <p:cNvSpPr txBox="1"/>
              <p:nvPr/>
            </p:nvSpPr>
            <p:spPr>
              <a:xfrm>
                <a:off x="1151" y="12627"/>
                <a:ext cx="100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5" name="Google Shape;8195;p17"/>
              <p:cNvSpPr txBox="1"/>
              <p:nvPr/>
            </p:nvSpPr>
            <p:spPr>
              <a:xfrm>
                <a:off x="1584" y="11245"/>
                <a:ext cx="86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minuit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96" name="Google Shape;8196;p17"/>
            <p:cNvGrpSpPr/>
            <p:nvPr/>
          </p:nvGrpSpPr>
          <p:grpSpPr>
            <a:xfrm>
              <a:off x="2380" y="12197"/>
              <a:ext cx="8251" cy="432"/>
              <a:chOff x="2276" y="11376"/>
              <a:chExt cx="8251" cy="432"/>
            </a:xfrm>
          </p:grpSpPr>
          <p:sp>
            <p:nvSpPr>
              <p:cNvPr id="8197" name="Google Shape;8197;p17"/>
              <p:cNvSpPr txBox="1"/>
              <p:nvPr/>
            </p:nvSpPr>
            <p:spPr>
              <a:xfrm>
                <a:off x="9952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8" name="Google Shape;8198;p17"/>
              <p:cNvSpPr txBox="1"/>
              <p:nvPr/>
            </p:nvSpPr>
            <p:spPr>
              <a:xfrm>
                <a:off x="9614" y="11376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9" name="Google Shape;8199;p17"/>
              <p:cNvSpPr txBox="1"/>
              <p:nvPr/>
            </p:nvSpPr>
            <p:spPr>
              <a:xfrm>
                <a:off x="9279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0" name="Google Shape;8200;p17"/>
              <p:cNvSpPr txBox="1"/>
              <p:nvPr/>
            </p:nvSpPr>
            <p:spPr>
              <a:xfrm>
                <a:off x="8942" y="11376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1" name="Google Shape;8201;p17"/>
              <p:cNvSpPr txBox="1"/>
              <p:nvPr/>
            </p:nvSpPr>
            <p:spPr>
              <a:xfrm>
                <a:off x="8607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2" name="Google Shape;8202;p17"/>
              <p:cNvSpPr txBox="1"/>
              <p:nvPr/>
            </p:nvSpPr>
            <p:spPr>
              <a:xfrm>
                <a:off x="8269" y="11376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3" name="Google Shape;8203;p17"/>
              <p:cNvSpPr txBox="1"/>
              <p:nvPr/>
            </p:nvSpPr>
            <p:spPr>
              <a:xfrm>
                <a:off x="7934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4" name="Google Shape;8204;p17"/>
              <p:cNvSpPr txBox="1"/>
              <p:nvPr/>
            </p:nvSpPr>
            <p:spPr>
              <a:xfrm>
                <a:off x="7599" y="11376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5" name="Google Shape;8205;p17"/>
              <p:cNvSpPr txBox="1"/>
              <p:nvPr/>
            </p:nvSpPr>
            <p:spPr>
              <a:xfrm>
                <a:off x="7264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6" name="Google Shape;8206;p17"/>
              <p:cNvSpPr txBox="1"/>
              <p:nvPr/>
            </p:nvSpPr>
            <p:spPr>
              <a:xfrm>
                <a:off x="6924" y="11376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7" name="Google Shape;8207;p17"/>
              <p:cNvSpPr txBox="1"/>
              <p:nvPr/>
            </p:nvSpPr>
            <p:spPr>
              <a:xfrm>
                <a:off x="6589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8" name="Google Shape;8208;p17"/>
              <p:cNvSpPr txBox="1"/>
              <p:nvPr/>
            </p:nvSpPr>
            <p:spPr>
              <a:xfrm>
                <a:off x="6254" y="11376"/>
                <a:ext cx="578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9" name="Google Shape;8209;p17"/>
              <p:cNvSpPr txBox="1"/>
              <p:nvPr/>
            </p:nvSpPr>
            <p:spPr>
              <a:xfrm>
                <a:off x="5916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0" name="Google Shape;8210;p17"/>
              <p:cNvSpPr txBox="1"/>
              <p:nvPr/>
            </p:nvSpPr>
            <p:spPr>
              <a:xfrm>
                <a:off x="5579" y="11376"/>
                <a:ext cx="58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1" name="Google Shape;8211;p17"/>
              <p:cNvSpPr txBox="1"/>
              <p:nvPr/>
            </p:nvSpPr>
            <p:spPr>
              <a:xfrm>
                <a:off x="5244" y="11376"/>
                <a:ext cx="57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2" name="Google Shape;8212;p17"/>
              <p:cNvSpPr txBox="1"/>
              <p:nvPr/>
            </p:nvSpPr>
            <p:spPr>
              <a:xfrm>
                <a:off x="4296" y="11376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3" name="Google Shape;8213;p17"/>
              <p:cNvSpPr txBox="1"/>
              <p:nvPr/>
            </p:nvSpPr>
            <p:spPr>
              <a:xfrm>
                <a:off x="3961" y="11376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4" name="Google Shape;8214;p17"/>
              <p:cNvSpPr txBox="1"/>
              <p:nvPr/>
            </p:nvSpPr>
            <p:spPr>
              <a:xfrm>
                <a:off x="2276" y="11376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5" name="Google Shape;8215;p17"/>
              <p:cNvSpPr txBox="1"/>
              <p:nvPr/>
            </p:nvSpPr>
            <p:spPr>
              <a:xfrm>
                <a:off x="2616" y="11376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6" name="Google Shape;8216;p17"/>
              <p:cNvSpPr txBox="1"/>
              <p:nvPr/>
            </p:nvSpPr>
            <p:spPr>
              <a:xfrm>
                <a:off x="2951" y="11376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7" name="Google Shape;8217;p17"/>
              <p:cNvSpPr txBox="1"/>
              <p:nvPr/>
            </p:nvSpPr>
            <p:spPr>
              <a:xfrm>
                <a:off x="3626" y="11376"/>
                <a:ext cx="433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8" name="Google Shape;8218;p17"/>
              <p:cNvSpPr txBox="1"/>
              <p:nvPr/>
            </p:nvSpPr>
            <p:spPr>
              <a:xfrm>
                <a:off x="3286" y="11376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9" name="Google Shape;8219;p17"/>
              <p:cNvSpPr txBox="1"/>
              <p:nvPr/>
            </p:nvSpPr>
            <p:spPr>
              <a:xfrm>
                <a:off x="4634" y="11376"/>
                <a:ext cx="430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0" name="Google Shape;8220;p17"/>
              <p:cNvSpPr txBox="1"/>
              <p:nvPr/>
            </p:nvSpPr>
            <p:spPr>
              <a:xfrm>
                <a:off x="4969" y="11376"/>
                <a:ext cx="435" cy="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Times New Roman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21" name="Google Shape;8221;p17"/>
            <p:cNvGrpSpPr/>
            <p:nvPr/>
          </p:nvGrpSpPr>
          <p:grpSpPr>
            <a:xfrm>
              <a:off x="2264" y="10842"/>
              <a:ext cx="8927" cy="2147"/>
              <a:chOff x="2160" y="7037"/>
              <a:chExt cx="8927" cy="2147"/>
            </a:xfrm>
          </p:grpSpPr>
          <p:grpSp>
            <p:nvGrpSpPr>
              <p:cNvPr id="8222" name="Google Shape;8222;p17"/>
              <p:cNvGrpSpPr/>
              <p:nvPr/>
            </p:nvGrpSpPr>
            <p:grpSpPr>
              <a:xfrm>
                <a:off x="2161" y="7375"/>
                <a:ext cx="8084" cy="1009"/>
                <a:chOff x="2881" y="12091"/>
                <a:chExt cx="6910" cy="862"/>
              </a:xfrm>
            </p:grpSpPr>
            <p:cxnSp>
              <p:nvCxnSpPr>
                <p:cNvPr id="8223" name="Google Shape;8223;p17"/>
                <p:cNvCxnSpPr/>
                <p:nvPr/>
              </p:nvCxnSpPr>
              <p:spPr>
                <a:xfrm>
                  <a:off x="2881" y="12091"/>
                  <a:ext cx="6910" cy="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24" name="Google Shape;8224;p17"/>
                <p:cNvCxnSpPr/>
                <p:nvPr/>
              </p:nvCxnSpPr>
              <p:spPr>
                <a:xfrm>
                  <a:off x="2881" y="12379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25" name="Google Shape;8225;p17"/>
                <p:cNvCxnSpPr/>
                <p:nvPr/>
              </p:nvCxnSpPr>
              <p:spPr>
                <a:xfrm>
                  <a:off x="2881" y="12665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26" name="Google Shape;8226;p17"/>
                <p:cNvCxnSpPr/>
                <p:nvPr/>
              </p:nvCxnSpPr>
              <p:spPr>
                <a:xfrm>
                  <a:off x="2881" y="12953"/>
                  <a:ext cx="691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227" name="Google Shape;8227;p17"/>
              <p:cNvGrpSpPr/>
              <p:nvPr/>
            </p:nvGrpSpPr>
            <p:grpSpPr>
              <a:xfrm>
                <a:off x="5276" y="8217"/>
                <a:ext cx="170" cy="168"/>
                <a:chOff x="2520" y="14112"/>
                <a:chExt cx="145" cy="144"/>
              </a:xfrm>
            </p:grpSpPr>
            <p:cxnSp>
              <p:nvCxnSpPr>
                <p:cNvPr id="8228" name="Google Shape;8228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29" name="Google Shape;8229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30" name="Google Shape;8230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231" name="Google Shape;8231;p17"/>
              <p:cNvGrpSpPr/>
              <p:nvPr/>
            </p:nvGrpSpPr>
            <p:grpSpPr>
              <a:xfrm>
                <a:off x="5949" y="8217"/>
                <a:ext cx="170" cy="168"/>
                <a:chOff x="2519" y="14112"/>
                <a:chExt cx="145" cy="144"/>
              </a:xfrm>
            </p:grpSpPr>
            <p:cxnSp>
              <p:nvCxnSpPr>
                <p:cNvPr id="8232" name="Google Shape;8232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33" name="Google Shape;8233;p17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34" name="Google Shape;8234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235" name="Google Shape;8235;p17"/>
              <p:cNvGrpSpPr/>
              <p:nvPr/>
            </p:nvGrpSpPr>
            <p:grpSpPr>
              <a:xfrm>
                <a:off x="6624" y="8217"/>
                <a:ext cx="170" cy="168"/>
                <a:chOff x="2520" y="14112"/>
                <a:chExt cx="145" cy="144"/>
              </a:xfrm>
            </p:grpSpPr>
            <p:cxnSp>
              <p:nvCxnSpPr>
                <p:cNvPr id="8236" name="Google Shape;8236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37" name="Google Shape;8237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38" name="Google Shape;8238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239" name="Google Shape;8239;p17"/>
              <p:cNvGrpSpPr/>
              <p:nvPr/>
            </p:nvGrpSpPr>
            <p:grpSpPr>
              <a:xfrm>
                <a:off x="7299" y="8217"/>
                <a:ext cx="168" cy="168"/>
                <a:chOff x="2521" y="14112"/>
                <a:chExt cx="144" cy="144"/>
              </a:xfrm>
            </p:grpSpPr>
            <p:cxnSp>
              <p:nvCxnSpPr>
                <p:cNvPr id="8240" name="Google Shape;8240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41" name="Google Shape;8241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42" name="Google Shape;8242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243" name="Google Shape;8243;p17"/>
              <p:cNvGrpSpPr/>
              <p:nvPr/>
            </p:nvGrpSpPr>
            <p:grpSpPr>
              <a:xfrm>
                <a:off x="7972" y="8217"/>
                <a:ext cx="167" cy="168"/>
                <a:chOff x="2520" y="14112"/>
                <a:chExt cx="143" cy="144"/>
              </a:xfrm>
            </p:grpSpPr>
            <p:cxnSp>
              <p:nvCxnSpPr>
                <p:cNvPr id="8244" name="Google Shape;8244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45" name="Google Shape;8245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46" name="Google Shape;8246;p17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247" name="Google Shape;8247;p17"/>
              <p:cNvGrpSpPr/>
              <p:nvPr/>
            </p:nvGrpSpPr>
            <p:grpSpPr>
              <a:xfrm>
                <a:off x="8647" y="8217"/>
                <a:ext cx="167" cy="168"/>
                <a:chOff x="2521" y="14112"/>
                <a:chExt cx="143" cy="144"/>
              </a:xfrm>
            </p:grpSpPr>
            <p:cxnSp>
              <p:nvCxnSpPr>
                <p:cNvPr id="8248" name="Google Shape;8248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49" name="Google Shape;8249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50" name="Google Shape;8250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251" name="Google Shape;8251;p17"/>
              <p:cNvGrpSpPr/>
              <p:nvPr/>
            </p:nvGrpSpPr>
            <p:grpSpPr>
              <a:xfrm>
                <a:off x="4941" y="8217"/>
                <a:ext cx="168" cy="168"/>
                <a:chOff x="2521" y="14112"/>
                <a:chExt cx="144" cy="144"/>
              </a:xfrm>
            </p:grpSpPr>
            <p:cxnSp>
              <p:nvCxnSpPr>
                <p:cNvPr id="8252" name="Google Shape;8252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53" name="Google Shape;8253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54" name="Google Shape;8254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255" name="Google Shape;8255;p17"/>
              <p:cNvGrpSpPr/>
              <p:nvPr/>
            </p:nvGrpSpPr>
            <p:grpSpPr>
              <a:xfrm>
                <a:off x="8309" y="8217"/>
                <a:ext cx="168" cy="168"/>
                <a:chOff x="2520" y="14112"/>
                <a:chExt cx="144" cy="144"/>
              </a:xfrm>
            </p:grpSpPr>
            <p:cxnSp>
              <p:nvCxnSpPr>
                <p:cNvPr id="8256" name="Google Shape;8256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57" name="Google Shape;8257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58" name="Google Shape;8258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259" name="Google Shape;8259;p17"/>
              <p:cNvGrpSpPr/>
              <p:nvPr/>
            </p:nvGrpSpPr>
            <p:grpSpPr>
              <a:xfrm>
                <a:off x="7634" y="8217"/>
                <a:ext cx="168" cy="168"/>
                <a:chOff x="2519" y="14112"/>
                <a:chExt cx="144" cy="144"/>
              </a:xfrm>
            </p:grpSpPr>
            <p:cxnSp>
              <p:nvCxnSpPr>
                <p:cNvPr id="8260" name="Google Shape;8260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61" name="Google Shape;8261;p17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62" name="Google Shape;8262;p17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263" name="Google Shape;8263;p17"/>
              <p:cNvGrpSpPr/>
              <p:nvPr/>
            </p:nvGrpSpPr>
            <p:grpSpPr>
              <a:xfrm>
                <a:off x="6962" y="8217"/>
                <a:ext cx="167" cy="168"/>
                <a:chOff x="2521" y="14112"/>
                <a:chExt cx="142" cy="144"/>
              </a:xfrm>
            </p:grpSpPr>
            <p:cxnSp>
              <p:nvCxnSpPr>
                <p:cNvPr id="8264" name="Google Shape;8264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65" name="Google Shape;8265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66" name="Google Shape;8266;p17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267" name="Google Shape;8267;p17"/>
              <p:cNvGrpSpPr/>
              <p:nvPr/>
            </p:nvGrpSpPr>
            <p:grpSpPr>
              <a:xfrm>
                <a:off x="6287" y="8217"/>
                <a:ext cx="169" cy="168"/>
                <a:chOff x="2520" y="14112"/>
                <a:chExt cx="144" cy="144"/>
              </a:xfrm>
            </p:grpSpPr>
            <p:cxnSp>
              <p:nvCxnSpPr>
                <p:cNvPr id="8268" name="Google Shape;8268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69" name="Google Shape;8269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70" name="Google Shape;8270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271" name="Google Shape;8271;p17"/>
              <p:cNvGrpSpPr/>
              <p:nvPr/>
            </p:nvGrpSpPr>
            <p:grpSpPr>
              <a:xfrm>
                <a:off x="9319" y="8217"/>
                <a:ext cx="168" cy="168"/>
                <a:chOff x="2520" y="14112"/>
                <a:chExt cx="143" cy="144"/>
              </a:xfrm>
            </p:grpSpPr>
            <p:cxnSp>
              <p:nvCxnSpPr>
                <p:cNvPr id="8272" name="Google Shape;8272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73" name="Google Shape;8273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74" name="Google Shape;8274;p17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275" name="Google Shape;8275;p17"/>
              <p:cNvGrpSpPr/>
              <p:nvPr/>
            </p:nvGrpSpPr>
            <p:grpSpPr>
              <a:xfrm>
                <a:off x="9992" y="8217"/>
                <a:ext cx="170" cy="168"/>
                <a:chOff x="2519" y="14112"/>
                <a:chExt cx="145" cy="144"/>
              </a:xfrm>
            </p:grpSpPr>
            <p:cxnSp>
              <p:nvCxnSpPr>
                <p:cNvPr id="8276" name="Google Shape;8276;p17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77" name="Google Shape;8277;p17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78" name="Google Shape;8278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279" name="Google Shape;8279;p17"/>
              <p:cNvGrpSpPr/>
              <p:nvPr/>
            </p:nvGrpSpPr>
            <p:grpSpPr>
              <a:xfrm>
                <a:off x="9655" y="8217"/>
                <a:ext cx="169" cy="168"/>
                <a:chOff x="2519" y="14112"/>
                <a:chExt cx="144" cy="144"/>
              </a:xfrm>
            </p:grpSpPr>
            <p:cxnSp>
              <p:nvCxnSpPr>
                <p:cNvPr id="8280" name="Google Shape;8280;p17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81" name="Google Shape;8281;p17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82" name="Google Shape;8282;p17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283" name="Google Shape;8283;p17"/>
              <p:cNvGrpSpPr/>
              <p:nvPr/>
            </p:nvGrpSpPr>
            <p:grpSpPr>
              <a:xfrm>
                <a:off x="8982" y="8217"/>
                <a:ext cx="168" cy="168"/>
                <a:chOff x="2519" y="14112"/>
                <a:chExt cx="144" cy="144"/>
              </a:xfrm>
            </p:grpSpPr>
            <p:cxnSp>
              <p:nvCxnSpPr>
                <p:cNvPr id="8284" name="Google Shape;8284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85" name="Google Shape;8285;p17"/>
                <p:cNvCxnSpPr/>
                <p:nvPr/>
              </p:nvCxnSpPr>
              <p:spPr>
                <a:xfrm>
                  <a:off x="2519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86" name="Google Shape;8286;p17"/>
                <p:cNvCxnSpPr/>
                <p:nvPr/>
              </p:nvCxnSpPr>
              <p:spPr>
                <a:xfrm>
                  <a:off x="2663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287" name="Google Shape;8287;p17"/>
              <p:cNvGrpSpPr/>
              <p:nvPr/>
            </p:nvGrpSpPr>
            <p:grpSpPr>
              <a:xfrm>
                <a:off x="5276" y="7880"/>
                <a:ext cx="170" cy="168"/>
                <a:chOff x="2520" y="14112"/>
                <a:chExt cx="145" cy="144"/>
              </a:xfrm>
            </p:grpSpPr>
            <p:cxnSp>
              <p:nvCxnSpPr>
                <p:cNvPr id="8288" name="Google Shape;8288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89" name="Google Shape;8289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90" name="Google Shape;8290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291" name="Google Shape;8291;p17"/>
              <p:cNvGrpSpPr/>
              <p:nvPr/>
            </p:nvGrpSpPr>
            <p:grpSpPr>
              <a:xfrm>
                <a:off x="5949" y="7880"/>
                <a:ext cx="170" cy="168"/>
                <a:chOff x="2519" y="14112"/>
                <a:chExt cx="145" cy="144"/>
              </a:xfrm>
            </p:grpSpPr>
            <p:cxnSp>
              <p:nvCxnSpPr>
                <p:cNvPr id="8292" name="Google Shape;8292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93" name="Google Shape;8293;p17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94" name="Google Shape;8294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295" name="Google Shape;8295;p17"/>
              <p:cNvGrpSpPr/>
              <p:nvPr/>
            </p:nvGrpSpPr>
            <p:grpSpPr>
              <a:xfrm>
                <a:off x="6624" y="7880"/>
                <a:ext cx="170" cy="168"/>
                <a:chOff x="2520" y="14112"/>
                <a:chExt cx="145" cy="144"/>
              </a:xfrm>
            </p:grpSpPr>
            <p:cxnSp>
              <p:nvCxnSpPr>
                <p:cNvPr id="8296" name="Google Shape;8296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97" name="Google Shape;8297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298" name="Google Shape;8298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299" name="Google Shape;8299;p17"/>
              <p:cNvGrpSpPr/>
              <p:nvPr/>
            </p:nvGrpSpPr>
            <p:grpSpPr>
              <a:xfrm>
                <a:off x="7299" y="7880"/>
                <a:ext cx="168" cy="168"/>
                <a:chOff x="2521" y="14112"/>
                <a:chExt cx="144" cy="144"/>
              </a:xfrm>
            </p:grpSpPr>
            <p:cxnSp>
              <p:nvCxnSpPr>
                <p:cNvPr id="8300" name="Google Shape;8300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01" name="Google Shape;8301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02" name="Google Shape;8302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03" name="Google Shape;8303;p17"/>
              <p:cNvGrpSpPr/>
              <p:nvPr/>
            </p:nvGrpSpPr>
            <p:grpSpPr>
              <a:xfrm>
                <a:off x="7972" y="7880"/>
                <a:ext cx="167" cy="168"/>
                <a:chOff x="2520" y="14112"/>
                <a:chExt cx="143" cy="144"/>
              </a:xfrm>
            </p:grpSpPr>
            <p:cxnSp>
              <p:nvCxnSpPr>
                <p:cNvPr id="8304" name="Google Shape;8304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05" name="Google Shape;8305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06" name="Google Shape;8306;p17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07" name="Google Shape;8307;p17"/>
              <p:cNvGrpSpPr/>
              <p:nvPr/>
            </p:nvGrpSpPr>
            <p:grpSpPr>
              <a:xfrm>
                <a:off x="8647" y="7880"/>
                <a:ext cx="167" cy="168"/>
                <a:chOff x="2521" y="14112"/>
                <a:chExt cx="143" cy="144"/>
              </a:xfrm>
            </p:grpSpPr>
            <p:cxnSp>
              <p:nvCxnSpPr>
                <p:cNvPr id="8308" name="Google Shape;8308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09" name="Google Shape;8309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10" name="Google Shape;8310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11" name="Google Shape;8311;p17"/>
              <p:cNvGrpSpPr/>
              <p:nvPr/>
            </p:nvGrpSpPr>
            <p:grpSpPr>
              <a:xfrm>
                <a:off x="9319" y="7880"/>
                <a:ext cx="168" cy="168"/>
                <a:chOff x="2520" y="14112"/>
                <a:chExt cx="143" cy="144"/>
              </a:xfrm>
            </p:grpSpPr>
            <p:cxnSp>
              <p:nvCxnSpPr>
                <p:cNvPr id="8312" name="Google Shape;8312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13" name="Google Shape;8313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14" name="Google Shape;8314;p17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15" name="Google Shape;8315;p17"/>
              <p:cNvGrpSpPr/>
              <p:nvPr/>
            </p:nvGrpSpPr>
            <p:grpSpPr>
              <a:xfrm>
                <a:off x="9992" y="7880"/>
                <a:ext cx="170" cy="168"/>
                <a:chOff x="2519" y="14112"/>
                <a:chExt cx="145" cy="144"/>
              </a:xfrm>
            </p:grpSpPr>
            <p:cxnSp>
              <p:nvCxnSpPr>
                <p:cNvPr id="8316" name="Google Shape;8316;p17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17" name="Google Shape;8317;p17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18" name="Google Shape;8318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19" name="Google Shape;8319;p17"/>
              <p:cNvGrpSpPr/>
              <p:nvPr/>
            </p:nvGrpSpPr>
            <p:grpSpPr>
              <a:xfrm>
                <a:off x="4941" y="7880"/>
                <a:ext cx="168" cy="168"/>
                <a:chOff x="2521" y="14112"/>
                <a:chExt cx="144" cy="144"/>
              </a:xfrm>
            </p:grpSpPr>
            <p:cxnSp>
              <p:nvCxnSpPr>
                <p:cNvPr id="8320" name="Google Shape;8320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21" name="Google Shape;8321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22" name="Google Shape;8322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23" name="Google Shape;8323;p17"/>
              <p:cNvGrpSpPr/>
              <p:nvPr/>
            </p:nvGrpSpPr>
            <p:grpSpPr>
              <a:xfrm>
                <a:off x="9655" y="7880"/>
                <a:ext cx="169" cy="168"/>
                <a:chOff x="2519" y="14112"/>
                <a:chExt cx="144" cy="144"/>
              </a:xfrm>
            </p:grpSpPr>
            <p:cxnSp>
              <p:nvCxnSpPr>
                <p:cNvPr id="8324" name="Google Shape;8324;p17"/>
                <p:cNvCxnSpPr/>
                <p:nvPr/>
              </p:nvCxnSpPr>
              <p:spPr>
                <a:xfrm>
                  <a:off x="2591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25" name="Google Shape;8325;p17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26" name="Google Shape;8326;p17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27" name="Google Shape;8327;p17"/>
              <p:cNvGrpSpPr/>
              <p:nvPr/>
            </p:nvGrpSpPr>
            <p:grpSpPr>
              <a:xfrm>
                <a:off x="8982" y="7880"/>
                <a:ext cx="168" cy="168"/>
                <a:chOff x="2519" y="14112"/>
                <a:chExt cx="144" cy="144"/>
              </a:xfrm>
            </p:grpSpPr>
            <p:cxnSp>
              <p:nvCxnSpPr>
                <p:cNvPr id="8328" name="Google Shape;8328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29" name="Google Shape;8329;p17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30" name="Google Shape;8330;p17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31" name="Google Shape;8331;p17"/>
              <p:cNvGrpSpPr/>
              <p:nvPr/>
            </p:nvGrpSpPr>
            <p:grpSpPr>
              <a:xfrm>
                <a:off x="8309" y="7880"/>
                <a:ext cx="168" cy="168"/>
                <a:chOff x="2520" y="14112"/>
                <a:chExt cx="144" cy="144"/>
              </a:xfrm>
            </p:grpSpPr>
            <p:cxnSp>
              <p:nvCxnSpPr>
                <p:cNvPr id="8332" name="Google Shape;8332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33" name="Google Shape;8333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34" name="Google Shape;8334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35" name="Google Shape;8335;p17"/>
              <p:cNvGrpSpPr/>
              <p:nvPr/>
            </p:nvGrpSpPr>
            <p:grpSpPr>
              <a:xfrm>
                <a:off x="7634" y="7880"/>
                <a:ext cx="168" cy="168"/>
                <a:chOff x="2519" y="14112"/>
                <a:chExt cx="144" cy="144"/>
              </a:xfrm>
            </p:grpSpPr>
            <p:cxnSp>
              <p:nvCxnSpPr>
                <p:cNvPr id="8336" name="Google Shape;8336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37" name="Google Shape;8337;p17"/>
                <p:cNvCxnSpPr/>
                <p:nvPr/>
              </p:nvCxnSpPr>
              <p:spPr>
                <a:xfrm>
                  <a:off x="2519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38" name="Google Shape;8338;p17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39" name="Google Shape;8339;p17"/>
              <p:cNvGrpSpPr/>
              <p:nvPr/>
            </p:nvGrpSpPr>
            <p:grpSpPr>
              <a:xfrm>
                <a:off x="6962" y="7880"/>
                <a:ext cx="167" cy="168"/>
                <a:chOff x="2521" y="14112"/>
                <a:chExt cx="142" cy="144"/>
              </a:xfrm>
            </p:grpSpPr>
            <p:cxnSp>
              <p:nvCxnSpPr>
                <p:cNvPr id="8340" name="Google Shape;8340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41" name="Google Shape;8341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42" name="Google Shape;8342;p17"/>
                <p:cNvCxnSpPr/>
                <p:nvPr/>
              </p:nvCxnSpPr>
              <p:spPr>
                <a:xfrm>
                  <a:off x="2663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43" name="Google Shape;8343;p17"/>
              <p:cNvGrpSpPr/>
              <p:nvPr/>
            </p:nvGrpSpPr>
            <p:grpSpPr>
              <a:xfrm>
                <a:off x="6287" y="7880"/>
                <a:ext cx="169" cy="168"/>
                <a:chOff x="2520" y="14112"/>
                <a:chExt cx="144" cy="144"/>
              </a:xfrm>
            </p:grpSpPr>
            <p:cxnSp>
              <p:nvCxnSpPr>
                <p:cNvPr id="8344" name="Google Shape;8344;p17"/>
                <p:cNvCxnSpPr/>
                <p:nvPr/>
              </p:nvCxnSpPr>
              <p:spPr>
                <a:xfrm>
                  <a:off x="2592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45" name="Google Shape;8345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46" name="Google Shape;8346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47" name="Google Shape;8347;p17"/>
              <p:cNvGrpSpPr/>
              <p:nvPr/>
            </p:nvGrpSpPr>
            <p:grpSpPr>
              <a:xfrm>
                <a:off x="5276" y="7542"/>
                <a:ext cx="170" cy="170"/>
                <a:chOff x="2520" y="14111"/>
                <a:chExt cx="145" cy="146"/>
              </a:xfrm>
            </p:grpSpPr>
            <p:cxnSp>
              <p:nvCxnSpPr>
                <p:cNvPr id="8348" name="Google Shape;8348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49" name="Google Shape;8349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50" name="Google Shape;8350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51" name="Google Shape;8351;p17"/>
              <p:cNvGrpSpPr/>
              <p:nvPr/>
            </p:nvGrpSpPr>
            <p:grpSpPr>
              <a:xfrm>
                <a:off x="5949" y="7542"/>
                <a:ext cx="170" cy="170"/>
                <a:chOff x="2519" y="14111"/>
                <a:chExt cx="145" cy="146"/>
              </a:xfrm>
            </p:grpSpPr>
            <p:cxnSp>
              <p:nvCxnSpPr>
                <p:cNvPr id="8352" name="Google Shape;8352;p17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53" name="Google Shape;8353;p17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54" name="Google Shape;8354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55" name="Google Shape;8355;p17"/>
              <p:cNvGrpSpPr/>
              <p:nvPr/>
            </p:nvGrpSpPr>
            <p:grpSpPr>
              <a:xfrm>
                <a:off x="6624" y="7542"/>
                <a:ext cx="170" cy="170"/>
                <a:chOff x="2520" y="14111"/>
                <a:chExt cx="145" cy="146"/>
              </a:xfrm>
            </p:grpSpPr>
            <p:cxnSp>
              <p:nvCxnSpPr>
                <p:cNvPr id="8356" name="Google Shape;8356;p17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57" name="Google Shape;8357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58" name="Google Shape;8358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59" name="Google Shape;8359;p17"/>
              <p:cNvGrpSpPr/>
              <p:nvPr/>
            </p:nvGrpSpPr>
            <p:grpSpPr>
              <a:xfrm>
                <a:off x="7299" y="7542"/>
                <a:ext cx="168" cy="170"/>
                <a:chOff x="2521" y="14111"/>
                <a:chExt cx="144" cy="146"/>
              </a:xfrm>
            </p:grpSpPr>
            <p:cxnSp>
              <p:nvCxnSpPr>
                <p:cNvPr id="8360" name="Google Shape;8360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61" name="Google Shape;8361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62" name="Google Shape;8362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63" name="Google Shape;8363;p17"/>
              <p:cNvGrpSpPr/>
              <p:nvPr/>
            </p:nvGrpSpPr>
            <p:grpSpPr>
              <a:xfrm>
                <a:off x="7972" y="7542"/>
                <a:ext cx="167" cy="170"/>
                <a:chOff x="2520" y="14111"/>
                <a:chExt cx="143" cy="146"/>
              </a:xfrm>
            </p:grpSpPr>
            <p:cxnSp>
              <p:nvCxnSpPr>
                <p:cNvPr id="8364" name="Google Shape;8364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65" name="Google Shape;8365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66" name="Google Shape;8366;p17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67" name="Google Shape;8367;p17"/>
              <p:cNvGrpSpPr/>
              <p:nvPr/>
            </p:nvGrpSpPr>
            <p:grpSpPr>
              <a:xfrm>
                <a:off x="8647" y="7542"/>
                <a:ext cx="167" cy="170"/>
                <a:chOff x="2521" y="14111"/>
                <a:chExt cx="143" cy="146"/>
              </a:xfrm>
            </p:grpSpPr>
            <p:cxnSp>
              <p:nvCxnSpPr>
                <p:cNvPr id="8368" name="Google Shape;8368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69" name="Google Shape;8369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70" name="Google Shape;8370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71" name="Google Shape;8371;p17"/>
              <p:cNvGrpSpPr/>
              <p:nvPr/>
            </p:nvGrpSpPr>
            <p:grpSpPr>
              <a:xfrm>
                <a:off x="9319" y="7542"/>
                <a:ext cx="168" cy="170"/>
                <a:chOff x="2520" y="14111"/>
                <a:chExt cx="143" cy="146"/>
              </a:xfrm>
            </p:grpSpPr>
            <p:cxnSp>
              <p:nvCxnSpPr>
                <p:cNvPr id="8372" name="Google Shape;8372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73" name="Google Shape;8373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74" name="Google Shape;8374;p17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75" name="Google Shape;8375;p17"/>
              <p:cNvGrpSpPr/>
              <p:nvPr/>
            </p:nvGrpSpPr>
            <p:grpSpPr>
              <a:xfrm>
                <a:off x="9992" y="7542"/>
                <a:ext cx="170" cy="170"/>
                <a:chOff x="2519" y="14111"/>
                <a:chExt cx="145" cy="146"/>
              </a:xfrm>
            </p:grpSpPr>
            <p:cxnSp>
              <p:nvCxnSpPr>
                <p:cNvPr id="8376" name="Google Shape;8376;p17"/>
                <p:cNvCxnSpPr/>
                <p:nvPr/>
              </p:nvCxnSpPr>
              <p:spPr>
                <a:xfrm>
                  <a:off x="2591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77" name="Google Shape;8377;p17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78" name="Google Shape;8378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79" name="Google Shape;8379;p17"/>
              <p:cNvGrpSpPr/>
              <p:nvPr/>
            </p:nvGrpSpPr>
            <p:grpSpPr>
              <a:xfrm>
                <a:off x="4941" y="7542"/>
                <a:ext cx="168" cy="170"/>
                <a:chOff x="2521" y="14111"/>
                <a:chExt cx="144" cy="146"/>
              </a:xfrm>
            </p:grpSpPr>
            <p:cxnSp>
              <p:nvCxnSpPr>
                <p:cNvPr id="8380" name="Google Shape;8380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81" name="Google Shape;8381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82" name="Google Shape;8382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83" name="Google Shape;8383;p17"/>
              <p:cNvGrpSpPr/>
              <p:nvPr/>
            </p:nvGrpSpPr>
            <p:grpSpPr>
              <a:xfrm>
                <a:off x="9655" y="7542"/>
                <a:ext cx="169" cy="170"/>
                <a:chOff x="2519" y="14111"/>
                <a:chExt cx="144" cy="146"/>
              </a:xfrm>
            </p:grpSpPr>
            <p:cxnSp>
              <p:nvCxnSpPr>
                <p:cNvPr id="8384" name="Google Shape;8384;p17"/>
                <p:cNvCxnSpPr/>
                <p:nvPr/>
              </p:nvCxnSpPr>
              <p:spPr>
                <a:xfrm>
                  <a:off x="2591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85" name="Google Shape;8385;p17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86" name="Google Shape;8386;p17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87" name="Google Shape;8387;p17"/>
              <p:cNvGrpSpPr/>
              <p:nvPr/>
            </p:nvGrpSpPr>
            <p:grpSpPr>
              <a:xfrm>
                <a:off x="8982" y="7542"/>
                <a:ext cx="168" cy="170"/>
                <a:chOff x="2519" y="14111"/>
                <a:chExt cx="144" cy="146"/>
              </a:xfrm>
            </p:grpSpPr>
            <p:cxnSp>
              <p:nvCxnSpPr>
                <p:cNvPr id="8388" name="Google Shape;8388;p17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89" name="Google Shape;8389;p17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90" name="Google Shape;8390;p17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91" name="Google Shape;8391;p17"/>
              <p:cNvGrpSpPr/>
              <p:nvPr/>
            </p:nvGrpSpPr>
            <p:grpSpPr>
              <a:xfrm>
                <a:off x="8309" y="7542"/>
                <a:ext cx="168" cy="170"/>
                <a:chOff x="2520" y="14111"/>
                <a:chExt cx="144" cy="146"/>
              </a:xfrm>
            </p:grpSpPr>
            <p:cxnSp>
              <p:nvCxnSpPr>
                <p:cNvPr id="8392" name="Google Shape;8392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93" name="Google Shape;8393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94" name="Google Shape;8394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95" name="Google Shape;8395;p17"/>
              <p:cNvGrpSpPr/>
              <p:nvPr/>
            </p:nvGrpSpPr>
            <p:grpSpPr>
              <a:xfrm>
                <a:off x="7634" y="7542"/>
                <a:ext cx="168" cy="170"/>
                <a:chOff x="2519" y="14111"/>
                <a:chExt cx="144" cy="146"/>
              </a:xfrm>
            </p:grpSpPr>
            <p:cxnSp>
              <p:nvCxnSpPr>
                <p:cNvPr id="8396" name="Google Shape;8396;p17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97" name="Google Shape;8397;p17"/>
                <p:cNvCxnSpPr/>
                <p:nvPr/>
              </p:nvCxnSpPr>
              <p:spPr>
                <a:xfrm>
                  <a:off x="2519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98" name="Google Shape;8398;p17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99" name="Google Shape;8399;p17"/>
              <p:cNvGrpSpPr/>
              <p:nvPr/>
            </p:nvGrpSpPr>
            <p:grpSpPr>
              <a:xfrm>
                <a:off x="6962" y="7542"/>
                <a:ext cx="167" cy="170"/>
                <a:chOff x="2521" y="14111"/>
                <a:chExt cx="142" cy="146"/>
              </a:xfrm>
            </p:grpSpPr>
            <p:cxnSp>
              <p:nvCxnSpPr>
                <p:cNvPr id="8400" name="Google Shape;8400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01" name="Google Shape;8401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02" name="Google Shape;8402;p17"/>
                <p:cNvCxnSpPr/>
                <p:nvPr/>
              </p:nvCxnSpPr>
              <p:spPr>
                <a:xfrm>
                  <a:off x="2663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03" name="Google Shape;8403;p17"/>
              <p:cNvGrpSpPr/>
              <p:nvPr/>
            </p:nvGrpSpPr>
            <p:grpSpPr>
              <a:xfrm>
                <a:off x="6287" y="7542"/>
                <a:ext cx="169" cy="170"/>
                <a:chOff x="2520" y="14111"/>
                <a:chExt cx="144" cy="146"/>
              </a:xfrm>
            </p:grpSpPr>
            <p:cxnSp>
              <p:nvCxnSpPr>
                <p:cNvPr id="8404" name="Google Shape;8404;p17"/>
                <p:cNvCxnSpPr/>
                <p:nvPr/>
              </p:nvCxnSpPr>
              <p:spPr>
                <a:xfrm>
                  <a:off x="2592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05" name="Google Shape;8405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06" name="Google Shape;8406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07" name="Google Shape;8407;p17"/>
              <p:cNvGrpSpPr/>
              <p:nvPr/>
            </p:nvGrpSpPr>
            <p:grpSpPr>
              <a:xfrm>
                <a:off x="7299" y="7207"/>
                <a:ext cx="168" cy="168"/>
                <a:chOff x="2521" y="14113"/>
                <a:chExt cx="144" cy="144"/>
              </a:xfrm>
            </p:grpSpPr>
            <p:cxnSp>
              <p:nvCxnSpPr>
                <p:cNvPr id="8408" name="Google Shape;8408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09" name="Google Shape;8409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10" name="Google Shape;8410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11" name="Google Shape;8411;p17"/>
              <p:cNvGrpSpPr/>
              <p:nvPr/>
            </p:nvGrpSpPr>
            <p:grpSpPr>
              <a:xfrm>
                <a:off x="7972" y="7207"/>
                <a:ext cx="167" cy="168"/>
                <a:chOff x="2520" y="14113"/>
                <a:chExt cx="143" cy="144"/>
              </a:xfrm>
            </p:grpSpPr>
            <p:cxnSp>
              <p:nvCxnSpPr>
                <p:cNvPr id="8412" name="Google Shape;8412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13" name="Google Shape;8413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14" name="Google Shape;8414;p17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15" name="Google Shape;8415;p17"/>
              <p:cNvGrpSpPr/>
              <p:nvPr/>
            </p:nvGrpSpPr>
            <p:grpSpPr>
              <a:xfrm>
                <a:off x="8647" y="7207"/>
                <a:ext cx="167" cy="168"/>
                <a:chOff x="2521" y="14113"/>
                <a:chExt cx="143" cy="144"/>
              </a:xfrm>
            </p:grpSpPr>
            <p:cxnSp>
              <p:nvCxnSpPr>
                <p:cNvPr id="8416" name="Google Shape;8416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17" name="Google Shape;8417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18" name="Google Shape;8418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19" name="Google Shape;8419;p17"/>
              <p:cNvGrpSpPr/>
              <p:nvPr/>
            </p:nvGrpSpPr>
            <p:grpSpPr>
              <a:xfrm>
                <a:off x="9319" y="7207"/>
                <a:ext cx="168" cy="168"/>
                <a:chOff x="2520" y="14113"/>
                <a:chExt cx="143" cy="144"/>
              </a:xfrm>
            </p:grpSpPr>
            <p:cxnSp>
              <p:nvCxnSpPr>
                <p:cNvPr id="8420" name="Google Shape;8420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21" name="Google Shape;8421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22" name="Google Shape;8422;p17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23" name="Google Shape;8423;p17"/>
              <p:cNvGrpSpPr/>
              <p:nvPr/>
            </p:nvGrpSpPr>
            <p:grpSpPr>
              <a:xfrm>
                <a:off x="9992" y="7207"/>
                <a:ext cx="170" cy="168"/>
                <a:chOff x="2519" y="14113"/>
                <a:chExt cx="145" cy="144"/>
              </a:xfrm>
            </p:grpSpPr>
            <p:cxnSp>
              <p:nvCxnSpPr>
                <p:cNvPr id="8424" name="Google Shape;8424;p17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25" name="Google Shape;8425;p17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26" name="Google Shape;8426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27" name="Google Shape;8427;p17"/>
              <p:cNvGrpSpPr/>
              <p:nvPr/>
            </p:nvGrpSpPr>
            <p:grpSpPr>
              <a:xfrm>
                <a:off x="9655" y="7207"/>
                <a:ext cx="169" cy="168"/>
                <a:chOff x="2519" y="14113"/>
                <a:chExt cx="144" cy="144"/>
              </a:xfrm>
            </p:grpSpPr>
            <p:cxnSp>
              <p:nvCxnSpPr>
                <p:cNvPr id="8428" name="Google Shape;8428;p17"/>
                <p:cNvCxnSpPr/>
                <p:nvPr/>
              </p:nvCxnSpPr>
              <p:spPr>
                <a:xfrm>
                  <a:off x="2591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29" name="Google Shape;8429;p17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30" name="Google Shape;8430;p17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31" name="Google Shape;8431;p17"/>
              <p:cNvGrpSpPr/>
              <p:nvPr/>
            </p:nvGrpSpPr>
            <p:grpSpPr>
              <a:xfrm>
                <a:off x="8982" y="7207"/>
                <a:ext cx="168" cy="168"/>
                <a:chOff x="2519" y="14113"/>
                <a:chExt cx="144" cy="144"/>
              </a:xfrm>
            </p:grpSpPr>
            <p:cxnSp>
              <p:nvCxnSpPr>
                <p:cNvPr id="8432" name="Google Shape;8432;p17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33" name="Google Shape;8433;p17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34" name="Google Shape;8434;p17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35" name="Google Shape;8435;p17"/>
              <p:cNvGrpSpPr/>
              <p:nvPr/>
            </p:nvGrpSpPr>
            <p:grpSpPr>
              <a:xfrm>
                <a:off x="8309" y="7207"/>
                <a:ext cx="168" cy="168"/>
                <a:chOff x="2520" y="14113"/>
                <a:chExt cx="144" cy="144"/>
              </a:xfrm>
            </p:grpSpPr>
            <p:cxnSp>
              <p:nvCxnSpPr>
                <p:cNvPr id="8436" name="Google Shape;8436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37" name="Google Shape;8437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38" name="Google Shape;8438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39" name="Google Shape;8439;p17"/>
              <p:cNvGrpSpPr/>
              <p:nvPr/>
            </p:nvGrpSpPr>
            <p:grpSpPr>
              <a:xfrm>
                <a:off x="7634" y="7207"/>
                <a:ext cx="168" cy="168"/>
                <a:chOff x="2519" y="14113"/>
                <a:chExt cx="144" cy="144"/>
              </a:xfrm>
            </p:grpSpPr>
            <p:cxnSp>
              <p:nvCxnSpPr>
                <p:cNvPr id="8440" name="Google Shape;8440;p17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41" name="Google Shape;8441;p17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42" name="Google Shape;8442;p17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43" name="Google Shape;8443;p17"/>
              <p:cNvGrpSpPr/>
              <p:nvPr/>
            </p:nvGrpSpPr>
            <p:grpSpPr>
              <a:xfrm>
                <a:off x="5276" y="7207"/>
                <a:ext cx="170" cy="168"/>
                <a:chOff x="2520" y="14113"/>
                <a:chExt cx="145" cy="144"/>
              </a:xfrm>
            </p:grpSpPr>
            <p:cxnSp>
              <p:nvCxnSpPr>
                <p:cNvPr id="8444" name="Google Shape;8444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45" name="Google Shape;8445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46" name="Google Shape;8446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47" name="Google Shape;8447;p17"/>
              <p:cNvGrpSpPr/>
              <p:nvPr/>
            </p:nvGrpSpPr>
            <p:grpSpPr>
              <a:xfrm>
                <a:off x="5949" y="7207"/>
                <a:ext cx="170" cy="168"/>
                <a:chOff x="2519" y="14113"/>
                <a:chExt cx="145" cy="144"/>
              </a:xfrm>
            </p:grpSpPr>
            <p:cxnSp>
              <p:nvCxnSpPr>
                <p:cNvPr id="8448" name="Google Shape;8448;p17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49" name="Google Shape;8449;p17"/>
                <p:cNvCxnSpPr/>
                <p:nvPr/>
              </p:nvCxnSpPr>
              <p:spPr>
                <a:xfrm>
                  <a:off x="2519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50" name="Google Shape;8450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51" name="Google Shape;8451;p17"/>
              <p:cNvGrpSpPr/>
              <p:nvPr/>
            </p:nvGrpSpPr>
            <p:grpSpPr>
              <a:xfrm>
                <a:off x="6624" y="7207"/>
                <a:ext cx="170" cy="168"/>
                <a:chOff x="2520" y="14113"/>
                <a:chExt cx="145" cy="144"/>
              </a:xfrm>
            </p:grpSpPr>
            <p:cxnSp>
              <p:nvCxnSpPr>
                <p:cNvPr id="8452" name="Google Shape;8452;p17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53" name="Google Shape;8453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54" name="Google Shape;8454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55" name="Google Shape;8455;p17"/>
              <p:cNvGrpSpPr/>
              <p:nvPr/>
            </p:nvGrpSpPr>
            <p:grpSpPr>
              <a:xfrm>
                <a:off x="3929" y="7207"/>
                <a:ext cx="173" cy="168"/>
                <a:chOff x="2520" y="14113"/>
                <a:chExt cx="148" cy="144"/>
              </a:xfrm>
            </p:grpSpPr>
            <p:cxnSp>
              <p:nvCxnSpPr>
                <p:cNvPr id="8456" name="Google Shape;8456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57" name="Google Shape;8457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58" name="Google Shape;8458;p17"/>
                <p:cNvCxnSpPr/>
                <p:nvPr/>
              </p:nvCxnSpPr>
              <p:spPr>
                <a:xfrm>
                  <a:off x="2668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59" name="Google Shape;8459;p17"/>
              <p:cNvGrpSpPr/>
              <p:nvPr/>
            </p:nvGrpSpPr>
            <p:grpSpPr>
              <a:xfrm>
                <a:off x="3929" y="7542"/>
                <a:ext cx="173" cy="170"/>
                <a:chOff x="2520" y="14111"/>
                <a:chExt cx="148" cy="146"/>
              </a:xfrm>
            </p:grpSpPr>
            <p:cxnSp>
              <p:nvCxnSpPr>
                <p:cNvPr id="8460" name="Google Shape;8460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61" name="Google Shape;8461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62" name="Google Shape;8462;p17"/>
                <p:cNvCxnSpPr/>
                <p:nvPr/>
              </p:nvCxnSpPr>
              <p:spPr>
                <a:xfrm>
                  <a:off x="2668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63" name="Google Shape;8463;p17"/>
              <p:cNvGrpSpPr/>
              <p:nvPr/>
            </p:nvGrpSpPr>
            <p:grpSpPr>
              <a:xfrm>
                <a:off x="3929" y="7880"/>
                <a:ext cx="173" cy="168"/>
                <a:chOff x="2520" y="14112"/>
                <a:chExt cx="148" cy="144"/>
              </a:xfrm>
            </p:grpSpPr>
            <p:cxnSp>
              <p:nvCxnSpPr>
                <p:cNvPr id="8464" name="Google Shape;8464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65" name="Google Shape;8465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66" name="Google Shape;8466;p17"/>
                <p:cNvCxnSpPr/>
                <p:nvPr/>
              </p:nvCxnSpPr>
              <p:spPr>
                <a:xfrm>
                  <a:off x="2668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67" name="Google Shape;8467;p17"/>
              <p:cNvGrpSpPr/>
              <p:nvPr/>
            </p:nvGrpSpPr>
            <p:grpSpPr>
              <a:xfrm>
                <a:off x="3929" y="8217"/>
                <a:ext cx="173" cy="168"/>
                <a:chOff x="2520" y="14112"/>
                <a:chExt cx="148" cy="144"/>
              </a:xfrm>
            </p:grpSpPr>
            <p:cxnSp>
              <p:nvCxnSpPr>
                <p:cNvPr id="8468" name="Google Shape;8468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69" name="Google Shape;8469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70" name="Google Shape;8470;p17"/>
                <p:cNvCxnSpPr/>
                <p:nvPr/>
              </p:nvCxnSpPr>
              <p:spPr>
                <a:xfrm>
                  <a:off x="2668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71" name="Google Shape;8471;p17"/>
              <p:cNvGrpSpPr/>
              <p:nvPr/>
            </p:nvGrpSpPr>
            <p:grpSpPr>
              <a:xfrm>
                <a:off x="3256" y="7207"/>
                <a:ext cx="168" cy="168"/>
                <a:chOff x="2521" y="14113"/>
                <a:chExt cx="144" cy="144"/>
              </a:xfrm>
            </p:grpSpPr>
            <p:cxnSp>
              <p:nvCxnSpPr>
                <p:cNvPr id="8472" name="Google Shape;8472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73" name="Google Shape;8473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74" name="Google Shape;8474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75" name="Google Shape;8475;p17"/>
              <p:cNvGrpSpPr/>
              <p:nvPr/>
            </p:nvGrpSpPr>
            <p:grpSpPr>
              <a:xfrm>
                <a:off x="3256" y="7542"/>
                <a:ext cx="168" cy="170"/>
                <a:chOff x="2521" y="14111"/>
                <a:chExt cx="144" cy="146"/>
              </a:xfrm>
            </p:grpSpPr>
            <p:cxnSp>
              <p:nvCxnSpPr>
                <p:cNvPr id="8476" name="Google Shape;8476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77" name="Google Shape;8477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78" name="Google Shape;8478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79" name="Google Shape;8479;p17"/>
              <p:cNvGrpSpPr/>
              <p:nvPr/>
            </p:nvGrpSpPr>
            <p:grpSpPr>
              <a:xfrm>
                <a:off x="3256" y="7880"/>
                <a:ext cx="168" cy="168"/>
                <a:chOff x="2521" y="14112"/>
                <a:chExt cx="144" cy="144"/>
              </a:xfrm>
            </p:grpSpPr>
            <p:cxnSp>
              <p:nvCxnSpPr>
                <p:cNvPr id="8480" name="Google Shape;8480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81" name="Google Shape;8481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82" name="Google Shape;8482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83" name="Google Shape;8483;p17"/>
              <p:cNvGrpSpPr/>
              <p:nvPr/>
            </p:nvGrpSpPr>
            <p:grpSpPr>
              <a:xfrm>
                <a:off x="3256" y="8217"/>
                <a:ext cx="168" cy="168"/>
                <a:chOff x="2521" y="14112"/>
                <a:chExt cx="144" cy="144"/>
              </a:xfrm>
            </p:grpSpPr>
            <p:cxnSp>
              <p:nvCxnSpPr>
                <p:cNvPr id="8484" name="Google Shape;8484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85" name="Google Shape;8485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86" name="Google Shape;8486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87" name="Google Shape;8487;p17"/>
              <p:cNvGrpSpPr/>
              <p:nvPr/>
            </p:nvGrpSpPr>
            <p:grpSpPr>
              <a:xfrm>
                <a:off x="4604" y="7207"/>
                <a:ext cx="167" cy="168"/>
                <a:chOff x="2521" y="14113"/>
                <a:chExt cx="143" cy="144"/>
              </a:xfrm>
            </p:grpSpPr>
            <p:cxnSp>
              <p:nvCxnSpPr>
                <p:cNvPr id="8488" name="Google Shape;8488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89" name="Google Shape;8489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90" name="Google Shape;8490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91" name="Google Shape;8491;p17"/>
              <p:cNvGrpSpPr/>
              <p:nvPr/>
            </p:nvGrpSpPr>
            <p:grpSpPr>
              <a:xfrm>
                <a:off x="4604" y="7542"/>
                <a:ext cx="167" cy="170"/>
                <a:chOff x="2521" y="14111"/>
                <a:chExt cx="143" cy="146"/>
              </a:xfrm>
            </p:grpSpPr>
            <p:cxnSp>
              <p:nvCxnSpPr>
                <p:cNvPr id="8492" name="Google Shape;8492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93" name="Google Shape;8493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94" name="Google Shape;8494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95" name="Google Shape;8495;p17"/>
              <p:cNvGrpSpPr/>
              <p:nvPr/>
            </p:nvGrpSpPr>
            <p:grpSpPr>
              <a:xfrm>
                <a:off x="4604" y="7880"/>
                <a:ext cx="167" cy="168"/>
                <a:chOff x="2521" y="14112"/>
                <a:chExt cx="143" cy="144"/>
              </a:xfrm>
            </p:grpSpPr>
            <p:cxnSp>
              <p:nvCxnSpPr>
                <p:cNvPr id="8496" name="Google Shape;8496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97" name="Google Shape;8497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498" name="Google Shape;8498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99" name="Google Shape;8499;p17"/>
              <p:cNvGrpSpPr/>
              <p:nvPr/>
            </p:nvGrpSpPr>
            <p:grpSpPr>
              <a:xfrm>
                <a:off x="4604" y="8217"/>
                <a:ext cx="167" cy="168"/>
                <a:chOff x="2521" y="14112"/>
                <a:chExt cx="143" cy="144"/>
              </a:xfrm>
            </p:grpSpPr>
            <p:cxnSp>
              <p:nvCxnSpPr>
                <p:cNvPr id="8500" name="Google Shape;8500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01" name="Google Shape;8501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02" name="Google Shape;8502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8503" name="Google Shape;8503;p17"/>
              <p:cNvCxnSpPr/>
              <p:nvPr/>
            </p:nvCxnSpPr>
            <p:spPr>
              <a:xfrm>
                <a:off x="2161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8504" name="Google Shape;8504;p17"/>
              <p:cNvGrpSpPr/>
              <p:nvPr/>
            </p:nvGrpSpPr>
            <p:grpSpPr>
              <a:xfrm>
                <a:off x="2249" y="7207"/>
                <a:ext cx="165" cy="168"/>
                <a:chOff x="2524" y="14113"/>
                <a:chExt cx="141" cy="144"/>
              </a:xfrm>
            </p:grpSpPr>
            <p:cxnSp>
              <p:nvCxnSpPr>
                <p:cNvPr id="8505" name="Google Shape;8505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06" name="Google Shape;8506;p17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07" name="Google Shape;8507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508" name="Google Shape;8508;p17"/>
              <p:cNvGrpSpPr/>
              <p:nvPr/>
            </p:nvGrpSpPr>
            <p:grpSpPr>
              <a:xfrm>
                <a:off x="2249" y="7542"/>
                <a:ext cx="165" cy="170"/>
                <a:chOff x="2524" y="14111"/>
                <a:chExt cx="141" cy="146"/>
              </a:xfrm>
            </p:grpSpPr>
            <p:cxnSp>
              <p:nvCxnSpPr>
                <p:cNvPr id="8509" name="Google Shape;8509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10" name="Google Shape;8510;p17"/>
                <p:cNvCxnSpPr/>
                <p:nvPr/>
              </p:nvCxnSpPr>
              <p:spPr>
                <a:xfrm>
                  <a:off x="252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11" name="Google Shape;8511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8512" name="Google Shape;8512;p17"/>
              <p:cNvCxnSpPr/>
              <p:nvPr/>
            </p:nvCxnSpPr>
            <p:spPr>
              <a:xfrm>
                <a:off x="2501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13" name="Google Shape;8513;p17"/>
              <p:cNvCxnSpPr/>
              <p:nvPr/>
            </p:nvCxnSpPr>
            <p:spPr>
              <a:xfrm>
                <a:off x="2836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8514" name="Google Shape;8514;p17"/>
              <p:cNvGrpSpPr/>
              <p:nvPr/>
            </p:nvGrpSpPr>
            <p:grpSpPr>
              <a:xfrm>
                <a:off x="2581" y="7207"/>
                <a:ext cx="170" cy="168"/>
                <a:chOff x="2520" y="14113"/>
                <a:chExt cx="145" cy="144"/>
              </a:xfrm>
            </p:grpSpPr>
            <p:cxnSp>
              <p:nvCxnSpPr>
                <p:cNvPr id="8515" name="Google Shape;8515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16" name="Google Shape;8516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17" name="Google Shape;8517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518" name="Google Shape;8518;p17"/>
              <p:cNvGrpSpPr/>
              <p:nvPr/>
            </p:nvGrpSpPr>
            <p:grpSpPr>
              <a:xfrm>
                <a:off x="2581" y="7542"/>
                <a:ext cx="170" cy="170"/>
                <a:chOff x="2520" y="14111"/>
                <a:chExt cx="145" cy="146"/>
              </a:xfrm>
            </p:grpSpPr>
            <p:cxnSp>
              <p:nvCxnSpPr>
                <p:cNvPr id="8519" name="Google Shape;8519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20" name="Google Shape;8520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21" name="Google Shape;8521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522" name="Google Shape;8522;p17"/>
              <p:cNvGrpSpPr/>
              <p:nvPr/>
            </p:nvGrpSpPr>
            <p:grpSpPr>
              <a:xfrm>
                <a:off x="2581" y="7880"/>
                <a:ext cx="170" cy="168"/>
                <a:chOff x="2520" y="14112"/>
                <a:chExt cx="145" cy="144"/>
              </a:xfrm>
            </p:grpSpPr>
            <p:cxnSp>
              <p:nvCxnSpPr>
                <p:cNvPr id="8523" name="Google Shape;8523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24" name="Google Shape;8524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25" name="Google Shape;8525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526" name="Google Shape;8526;p17"/>
              <p:cNvGrpSpPr/>
              <p:nvPr/>
            </p:nvGrpSpPr>
            <p:grpSpPr>
              <a:xfrm>
                <a:off x="2581" y="8217"/>
                <a:ext cx="170" cy="168"/>
                <a:chOff x="2520" y="14112"/>
                <a:chExt cx="145" cy="144"/>
              </a:xfrm>
            </p:grpSpPr>
            <p:cxnSp>
              <p:nvCxnSpPr>
                <p:cNvPr id="8527" name="Google Shape;8527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28" name="Google Shape;8528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29" name="Google Shape;8529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530" name="Google Shape;8530;p17"/>
              <p:cNvGrpSpPr/>
              <p:nvPr/>
            </p:nvGrpSpPr>
            <p:grpSpPr>
              <a:xfrm>
                <a:off x="2249" y="7880"/>
                <a:ext cx="165" cy="168"/>
                <a:chOff x="2524" y="14112"/>
                <a:chExt cx="141" cy="144"/>
              </a:xfrm>
            </p:grpSpPr>
            <p:cxnSp>
              <p:nvCxnSpPr>
                <p:cNvPr id="8531" name="Google Shape;8531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32" name="Google Shape;8532;p17"/>
                <p:cNvCxnSpPr/>
                <p:nvPr/>
              </p:nvCxnSpPr>
              <p:spPr>
                <a:xfrm>
                  <a:off x="252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33" name="Google Shape;8533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534" name="Google Shape;8534;p17"/>
              <p:cNvGrpSpPr/>
              <p:nvPr/>
            </p:nvGrpSpPr>
            <p:grpSpPr>
              <a:xfrm>
                <a:off x="2249" y="8217"/>
                <a:ext cx="165" cy="168"/>
                <a:chOff x="2524" y="14112"/>
                <a:chExt cx="141" cy="144"/>
              </a:xfrm>
            </p:grpSpPr>
            <p:cxnSp>
              <p:nvCxnSpPr>
                <p:cNvPr id="8535" name="Google Shape;8535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36" name="Google Shape;8536;p17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37" name="Google Shape;8537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8538" name="Google Shape;8538;p17"/>
              <p:cNvCxnSpPr/>
              <p:nvPr/>
            </p:nvCxnSpPr>
            <p:spPr>
              <a:xfrm>
                <a:off x="3846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39" name="Google Shape;8539;p17"/>
              <p:cNvCxnSpPr/>
              <p:nvPr/>
            </p:nvCxnSpPr>
            <p:spPr>
              <a:xfrm>
                <a:off x="4184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40" name="Google Shape;8540;p17"/>
              <p:cNvCxnSpPr/>
              <p:nvPr/>
            </p:nvCxnSpPr>
            <p:spPr>
              <a:xfrm>
                <a:off x="3171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41" name="Google Shape;8541;p17"/>
              <p:cNvCxnSpPr/>
              <p:nvPr/>
            </p:nvCxnSpPr>
            <p:spPr>
              <a:xfrm>
                <a:off x="3509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42" name="Google Shape;8542;p17"/>
              <p:cNvCxnSpPr/>
              <p:nvPr/>
            </p:nvCxnSpPr>
            <p:spPr>
              <a:xfrm>
                <a:off x="4519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43" name="Google Shape;8543;p17"/>
              <p:cNvCxnSpPr/>
              <p:nvPr/>
            </p:nvCxnSpPr>
            <p:spPr>
              <a:xfrm>
                <a:off x="4856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44" name="Google Shape;8544;p17"/>
              <p:cNvCxnSpPr/>
              <p:nvPr/>
            </p:nvCxnSpPr>
            <p:spPr>
              <a:xfrm>
                <a:off x="5191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45" name="Google Shape;8545;p17"/>
              <p:cNvCxnSpPr/>
              <p:nvPr/>
            </p:nvCxnSpPr>
            <p:spPr>
              <a:xfrm>
                <a:off x="5529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46" name="Google Shape;8546;p17"/>
              <p:cNvCxnSpPr/>
              <p:nvPr/>
            </p:nvCxnSpPr>
            <p:spPr>
              <a:xfrm>
                <a:off x="5866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47" name="Google Shape;8547;p17"/>
              <p:cNvCxnSpPr/>
              <p:nvPr/>
            </p:nvCxnSpPr>
            <p:spPr>
              <a:xfrm>
                <a:off x="6204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48" name="Google Shape;8548;p17"/>
              <p:cNvCxnSpPr/>
              <p:nvPr/>
            </p:nvCxnSpPr>
            <p:spPr>
              <a:xfrm>
                <a:off x="6539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49" name="Google Shape;8549;p17"/>
              <p:cNvCxnSpPr/>
              <p:nvPr/>
            </p:nvCxnSpPr>
            <p:spPr>
              <a:xfrm>
                <a:off x="6877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50" name="Google Shape;8550;p17"/>
              <p:cNvCxnSpPr/>
              <p:nvPr/>
            </p:nvCxnSpPr>
            <p:spPr>
              <a:xfrm>
                <a:off x="7214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51" name="Google Shape;8551;p17"/>
              <p:cNvCxnSpPr/>
              <p:nvPr/>
            </p:nvCxnSpPr>
            <p:spPr>
              <a:xfrm>
                <a:off x="7552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52" name="Google Shape;8552;p17"/>
              <p:cNvCxnSpPr/>
              <p:nvPr/>
            </p:nvCxnSpPr>
            <p:spPr>
              <a:xfrm>
                <a:off x="7887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53" name="Google Shape;8553;p17"/>
              <p:cNvCxnSpPr/>
              <p:nvPr/>
            </p:nvCxnSpPr>
            <p:spPr>
              <a:xfrm>
                <a:off x="8224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54" name="Google Shape;8554;p17"/>
              <p:cNvCxnSpPr/>
              <p:nvPr/>
            </p:nvCxnSpPr>
            <p:spPr>
              <a:xfrm>
                <a:off x="8562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55" name="Google Shape;8555;p17"/>
              <p:cNvCxnSpPr/>
              <p:nvPr/>
            </p:nvCxnSpPr>
            <p:spPr>
              <a:xfrm>
                <a:off x="8897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56" name="Google Shape;8556;p17"/>
              <p:cNvCxnSpPr/>
              <p:nvPr/>
            </p:nvCxnSpPr>
            <p:spPr>
              <a:xfrm>
                <a:off x="9234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57" name="Google Shape;8557;p17"/>
              <p:cNvCxnSpPr/>
              <p:nvPr/>
            </p:nvCxnSpPr>
            <p:spPr>
              <a:xfrm>
                <a:off x="9572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58" name="Google Shape;8558;p17"/>
              <p:cNvCxnSpPr/>
              <p:nvPr/>
            </p:nvCxnSpPr>
            <p:spPr>
              <a:xfrm>
                <a:off x="9909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59" name="Google Shape;8559;p17"/>
              <p:cNvCxnSpPr/>
              <p:nvPr/>
            </p:nvCxnSpPr>
            <p:spPr>
              <a:xfrm>
                <a:off x="10244" y="7037"/>
                <a:ext cx="0" cy="13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8560" name="Google Shape;8560;p17"/>
              <p:cNvGrpSpPr/>
              <p:nvPr/>
            </p:nvGrpSpPr>
            <p:grpSpPr>
              <a:xfrm>
                <a:off x="2919" y="7207"/>
                <a:ext cx="169" cy="168"/>
                <a:chOff x="2521" y="14113"/>
                <a:chExt cx="144" cy="144"/>
              </a:xfrm>
            </p:grpSpPr>
            <p:cxnSp>
              <p:nvCxnSpPr>
                <p:cNvPr id="8561" name="Google Shape;8561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62" name="Google Shape;8562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63" name="Google Shape;8563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564" name="Google Shape;8564;p17"/>
              <p:cNvGrpSpPr/>
              <p:nvPr/>
            </p:nvGrpSpPr>
            <p:grpSpPr>
              <a:xfrm>
                <a:off x="2919" y="7542"/>
                <a:ext cx="169" cy="170"/>
                <a:chOff x="2521" y="14111"/>
                <a:chExt cx="144" cy="146"/>
              </a:xfrm>
            </p:grpSpPr>
            <p:cxnSp>
              <p:nvCxnSpPr>
                <p:cNvPr id="8565" name="Google Shape;8565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66" name="Google Shape;8566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67" name="Google Shape;8567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568" name="Google Shape;8568;p17"/>
              <p:cNvGrpSpPr/>
              <p:nvPr/>
            </p:nvGrpSpPr>
            <p:grpSpPr>
              <a:xfrm>
                <a:off x="2919" y="7880"/>
                <a:ext cx="169" cy="168"/>
                <a:chOff x="2521" y="14112"/>
                <a:chExt cx="144" cy="144"/>
              </a:xfrm>
            </p:grpSpPr>
            <p:cxnSp>
              <p:nvCxnSpPr>
                <p:cNvPr id="8569" name="Google Shape;8569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70" name="Google Shape;8570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71" name="Google Shape;8571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572" name="Google Shape;8572;p17"/>
              <p:cNvGrpSpPr/>
              <p:nvPr/>
            </p:nvGrpSpPr>
            <p:grpSpPr>
              <a:xfrm>
                <a:off x="2919" y="8217"/>
                <a:ext cx="169" cy="168"/>
                <a:chOff x="2521" y="14112"/>
                <a:chExt cx="144" cy="144"/>
              </a:xfrm>
            </p:grpSpPr>
            <p:cxnSp>
              <p:nvCxnSpPr>
                <p:cNvPr id="8573" name="Google Shape;8573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74" name="Google Shape;8574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75" name="Google Shape;8575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576" name="Google Shape;8576;p17"/>
              <p:cNvGrpSpPr/>
              <p:nvPr/>
            </p:nvGrpSpPr>
            <p:grpSpPr>
              <a:xfrm>
                <a:off x="3597" y="7207"/>
                <a:ext cx="164" cy="168"/>
                <a:chOff x="2524" y="14113"/>
                <a:chExt cx="141" cy="144"/>
              </a:xfrm>
            </p:grpSpPr>
            <p:cxnSp>
              <p:nvCxnSpPr>
                <p:cNvPr id="8577" name="Google Shape;8577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78" name="Google Shape;8578;p17"/>
                <p:cNvCxnSpPr/>
                <p:nvPr/>
              </p:nvCxnSpPr>
              <p:spPr>
                <a:xfrm>
                  <a:off x="252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79" name="Google Shape;8579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580" name="Google Shape;8580;p17"/>
              <p:cNvGrpSpPr/>
              <p:nvPr/>
            </p:nvGrpSpPr>
            <p:grpSpPr>
              <a:xfrm>
                <a:off x="3597" y="7542"/>
                <a:ext cx="164" cy="170"/>
                <a:chOff x="2524" y="14111"/>
                <a:chExt cx="141" cy="146"/>
              </a:xfrm>
            </p:grpSpPr>
            <p:cxnSp>
              <p:nvCxnSpPr>
                <p:cNvPr id="8581" name="Google Shape;8581;p17"/>
                <p:cNvCxnSpPr/>
                <p:nvPr/>
              </p:nvCxnSpPr>
              <p:spPr>
                <a:xfrm>
                  <a:off x="2594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82" name="Google Shape;8582;p17"/>
                <p:cNvCxnSpPr/>
                <p:nvPr/>
              </p:nvCxnSpPr>
              <p:spPr>
                <a:xfrm>
                  <a:off x="252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83" name="Google Shape;8583;p17"/>
                <p:cNvCxnSpPr/>
                <p:nvPr/>
              </p:nvCxnSpPr>
              <p:spPr>
                <a:xfrm>
                  <a:off x="2665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584" name="Google Shape;8584;p17"/>
              <p:cNvGrpSpPr/>
              <p:nvPr/>
            </p:nvGrpSpPr>
            <p:grpSpPr>
              <a:xfrm>
                <a:off x="3597" y="7880"/>
                <a:ext cx="164" cy="168"/>
                <a:chOff x="2524" y="14112"/>
                <a:chExt cx="141" cy="144"/>
              </a:xfrm>
            </p:grpSpPr>
            <p:cxnSp>
              <p:nvCxnSpPr>
                <p:cNvPr id="8585" name="Google Shape;8585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86" name="Google Shape;8586;p17"/>
                <p:cNvCxnSpPr/>
                <p:nvPr/>
              </p:nvCxnSpPr>
              <p:spPr>
                <a:xfrm>
                  <a:off x="252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87" name="Google Shape;8587;p17"/>
                <p:cNvCxnSpPr/>
                <p:nvPr/>
              </p:nvCxnSpPr>
              <p:spPr>
                <a:xfrm>
                  <a:off x="2665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588" name="Google Shape;8588;p17"/>
              <p:cNvGrpSpPr/>
              <p:nvPr/>
            </p:nvGrpSpPr>
            <p:grpSpPr>
              <a:xfrm>
                <a:off x="3597" y="8217"/>
                <a:ext cx="164" cy="168"/>
                <a:chOff x="2524" y="14112"/>
                <a:chExt cx="141" cy="144"/>
              </a:xfrm>
            </p:grpSpPr>
            <p:cxnSp>
              <p:nvCxnSpPr>
                <p:cNvPr id="8589" name="Google Shape;8589;p17"/>
                <p:cNvCxnSpPr/>
                <p:nvPr/>
              </p:nvCxnSpPr>
              <p:spPr>
                <a:xfrm>
                  <a:off x="2594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90" name="Google Shape;8590;p17"/>
                <p:cNvCxnSpPr/>
                <p:nvPr/>
              </p:nvCxnSpPr>
              <p:spPr>
                <a:xfrm>
                  <a:off x="252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91" name="Google Shape;8591;p17"/>
                <p:cNvCxnSpPr/>
                <p:nvPr/>
              </p:nvCxnSpPr>
              <p:spPr>
                <a:xfrm>
                  <a:off x="2665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592" name="Google Shape;8592;p17"/>
              <p:cNvGrpSpPr/>
              <p:nvPr/>
            </p:nvGrpSpPr>
            <p:grpSpPr>
              <a:xfrm>
                <a:off x="4266" y="7207"/>
                <a:ext cx="168" cy="168"/>
                <a:chOff x="2520" y="14113"/>
                <a:chExt cx="144" cy="144"/>
              </a:xfrm>
            </p:grpSpPr>
            <p:cxnSp>
              <p:nvCxnSpPr>
                <p:cNvPr id="8593" name="Google Shape;8593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94" name="Google Shape;8594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95" name="Google Shape;8595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596" name="Google Shape;8596;p17"/>
              <p:cNvGrpSpPr/>
              <p:nvPr/>
            </p:nvGrpSpPr>
            <p:grpSpPr>
              <a:xfrm>
                <a:off x="4266" y="7542"/>
                <a:ext cx="168" cy="170"/>
                <a:chOff x="2520" y="14111"/>
                <a:chExt cx="144" cy="146"/>
              </a:xfrm>
            </p:grpSpPr>
            <p:cxnSp>
              <p:nvCxnSpPr>
                <p:cNvPr id="8597" name="Google Shape;8597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98" name="Google Shape;8598;p17"/>
                <p:cNvCxnSpPr/>
                <p:nvPr/>
              </p:nvCxnSpPr>
              <p:spPr>
                <a:xfrm>
                  <a:off x="2520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599" name="Google Shape;8599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600" name="Google Shape;8600;p17"/>
              <p:cNvGrpSpPr/>
              <p:nvPr/>
            </p:nvGrpSpPr>
            <p:grpSpPr>
              <a:xfrm>
                <a:off x="4266" y="7880"/>
                <a:ext cx="168" cy="168"/>
                <a:chOff x="2520" y="14112"/>
                <a:chExt cx="144" cy="144"/>
              </a:xfrm>
            </p:grpSpPr>
            <p:cxnSp>
              <p:nvCxnSpPr>
                <p:cNvPr id="8601" name="Google Shape;8601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02" name="Google Shape;8602;p17"/>
                <p:cNvCxnSpPr/>
                <p:nvPr/>
              </p:nvCxnSpPr>
              <p:spPr>
                <a:xfrm>
                  <a:off x="2520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03" name="Google Shape;8603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604" name="Google Shape;8604;p17"/>
              <p:cNvGrpSpPr/>
              <p:nvPr/>
            </p:nvGrpSpPr>
            <p:grpSpPr>
              <a:xfrm>
                <a:off x="4266" y="8217"/>
                <a:ext cx="168" cy="168"/>
                <a:chOff x="2520" y="14112"/>
                <a:chExt cx="144" cy="144"/>
              </a:xfrm>
            </p:grpSpPr>
            <p:cxnSp>
              <p:nvCxnSpPr>
                <p:cNvPr id="8605" name="Google Shape;8605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06" name="Google Shape;8606;p17"/>
                <p:cNvCxnSpPr/>
                <p:nvPr/>
              </p:nvCxnSpPr>
              <p:spPr>
                <a:xfrm>
                  <a:off x="2520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07" name="Google Shape;8607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608" name="Google Shape;8608;p17"/>
              <p:cNvGrpSpPr/>
              <p:nvPr/>
            </p:nvGrpSpPr>
            <p:grpSpPr>
              <a:xfrm>
                <a:off x="4941" y="7207"/>
                <a:ext cx="168" cy="168"/>
                <a:chOff x="2521" y="14113"/>
                <a:chExt cx="144" cy="144"/>
              </a:xfrm>
            </p:grpSpPr>
            <p:cxnSp>
              <p:nvCxnSpPr>
                <p:cNvPr id="8609" name="Google Shape;8609;p17"/>
                <p:cNvCxnSpPr/>
                <p:nvPr/>
              </p:nvCxnSpPr>
              <p:spPr>
                <a:xfrm>
                  <a:off x="2594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10" name="Google Shape;8610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11" name="Google Shape;8611;p17"/>
                <p:cNvCxnSpPr/>
                <p:nvPr/>
              </p:nvCxnSpPr>
              <p:spPr>
                <a:xfrm>
                  <a:off x="2665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612" name="Google Shape;8612;p17"/>
              <p:cNvGrpSpPr/>
              <p:nvPr/>
            </p:nvGrpSpPr>
            <p:grpSpPr>
              <a:xfrm>
                <a:off x="6962" y="7207"/>
                <a:ext cx="167" cy="168"/>
                <a:chOff x="2521" y="14113"/>
                <a:chExt cx="142" cy="144"/>
              </a:xfrm>
            </p:grpSpPr>
            <p:cxnSp>
              <p:nvCxnSpPr>
                <p:cNvPr id="8613" name="Google Shape;8613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14" name="Google Shape;8614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15" name="Google Shape;8615;p17"/>
                <p:cNvCxnSpPr/>
                <p:nvPr/>
              </p:nvCxnSpPr>
              <p:spPr>
                <a:xfrm>
                  <a:off x="2663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616" name="Google Shape;8616;p17"/>
              <p:cNvGrpSpPr/>
              <p:nvPr/>
            </p:nvGrpSpPr>
            <p:grpSpPr>
              <a:xfrm>
                <a:off x="6287" y="7207"/>
                <a:ext cx="169" cy="168"/>
                <a:chOff x="2520" y="14113"/>
                <a:chExt cx="144" cy="144"/>
              </a:xfrm>
            </p:grpSpPr>
            <p:cxnSp>
              <p:nvCxnSpPr>
                <p:cNvPr id="8617" name="Google Shape;8617;p17"/>
                <p:cNvCxnSpPr/>
                <p:nvPr/>
              </p:nvCxnSpPr>
              <p:spPr>
                <a:xfrm>
                  <a:off x="2592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18" name="Google Shape;8618;p17"/>
                <p:cNvCxnSpPr/>
                <p:nvPr/>
              </p:nvCxnSpPr>
              <p:spPr>
                <a:xfrm>
                  <a:off x="2520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19" name="Google Shape;8619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620" name="Google Shape;8620;p17"/>
              <p:cNvGrpSpPr/>
              <p:nvPr/>
            </p:nvGrpSpPr>
            <p:grpSpPr>
              <a:xfrm>
                <a:off x="5614" y="7207"/>
                <a:ext cx="168" cy="168"/>
                <a:chOff x="2521" y="14113"/>
                <a:chExt cx="143" cy="144"/>
              </a:xfrm>
            </p:grpSpPr>
            <p:cxnSp>
              <p:nvCxnSpPr>
                <p:cNvPr id="8621" name="Google Shape;8621;p17"/>
                <p:cNvCxnSpPr/>
                <p:nvPr/>
              </p:nvCxnSpPr>
              <p:spPr>
                <a:xfrm>
                  <a:off x="2593" y="14113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22" name="Google Shape;8622;p17"/>
                <p:cNvCxnSpPr/>
                <p:nvPr/>
              </p:nvCxnSpPr>
              <p:spPr>
                <a:xfrm>
                  <a:off x="2521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23" name="Google Shape;8623;p17"/>
                <p:cNvCxnSpPr/>
                <p:nvPr/>
              </p:nvCxnSpPr>
              <p:spPr>
                <a:xfrm>
                  <a:off x="2664" y="14186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624" name="Google Shape;8624;p17"/>
              <p:cNvGrpSpPr/>
              <p:nvPr/>
            </p:nvGrpSpPr>
            <p:grpSpPr>
              <a:xfrm>
                <a:off x="5614" y="7542"/>
                <a:ext cx="168" cy="170"/>
                <a:chOff x="2521" y="14111"/>
                <a:chExt cx="143" cy="146"/>
              </a:xfrm>
            </p:grpSpPr>
            <p:cxnSp>
              <p:nvCxnSpPr>
                <p:cNvPr id="8625" name="Google Shape;8625;p17"/>
                <p:cNvCxnSpPr/>
                <p:nvPr/>
              </p:nvCxnSpPr>
              <p:spPr>
                <a:xfrm>
                  <a:off x="2593" y="14111"/>
                  <a:ext cx="0" cy="14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26" name="Google Shape;8626;p17"/>
                <p:cNvCxnSpPr/>
                <p:nvPr/>
              </p:nvCxnSpPr>
              <p:spPr>
                <a:xfrm>
                  <a:off x="2521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27" name="Google Shape;8627;p17"/>
                <p:cNvCxnSpPr/>
                <p:nvPr/>
              </p:nvCxnSpPr>
              <p:spPr>
                <a:xfrm>
                  <a:off x="2664" y="14184"/>
                  <a:ext cx="0" cy="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628" name="Google Shape;8628;p17"/>
              <p:cNvGrpSpPr/>
              <p:nvPr/>
            </p:nvGrpSpPr>
            <p:grpSpPr>
              <a:xfrm>
                <a:off x="5614" y="7880"/>
                <a:ext cx="168" cy="168"/>
                <a:chOff x="2521" y="14112"/>
                <a:chExt cx="143" cy="144"/>
              </a:xfrm>
            </p:grpSpPr>
            <p:cxnSp>
              <p:nvCxnSpPr>
                <p:cNvPr id="8629" name="Google Shape;8629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30" name="Google Shape;8630;p17"/>
                <p:cNvCxnSpPr/>
                <p:nvPr/>
              </p:nvCxnSpPr>
              <p:spPr>
                <a:xfrm>
                  <a:off x="2521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31" name="Google Shape;8631;p17"/>
                <p:cNvCxnSpPr/>
                <p:nvPr/>
              </p:nvCxnSpPr>
              <p:spPr>
                <a:xfrm>
                  <a:off x="2664" y="14184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632" name="Google Shape;8632;p17"/>
              <p:cNvGrpSpPr/>
              <p:nvPr/>
            </p:nvGrpSpPr>
            <p:grpSpPr>
              <a:xfrm>
                <a:off x="5614" y="8217"/>
                <a:ext cx="168" cy="168"/>
                <a:chOff x="2521" y="14112"/>
                <a:chExt cx="143" cy="144"/>
              </a:xfrm>
            </p:grpSpPr>
            <p:cxnSp>
              <p:nvCxnSpPr>
                <p:cNvPr id="8633" name="Google Shape;8633;p17"/>
                <p:cNvCxnSpPr/>
                <p:nvPr/>
              </p:nvCxnSpPr>
              <p:spPr>
                <a:xfrm>
                  <a:off x="2593" y="14112"/>
                  <a:ext cx="0" cy="14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34" name="Google Shape;8634;p17"/>
                <p:cNvCxnSpPr/>
                <p:nvPr/>
              </p:nvCxnSpPr>
              <p:spPr>
                <a:xfrm>
                  <a:off x="2521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35" name="Google Shape;8635;p17"/>
                <p:cNvCxnSpPr/>
                <p:nvPr/>
              </p:nvCxnSpPr>
              <p:spPr>
                <a:xfrm>
                  <a:off x="2664" y="14185"/>
                  <a:ext cx="0" cy="7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8636" name="Google Shape;8636;p17"/>
              <p:cNvCxnSpPr/>
              <p:nvPr/>
            </p:nvCxnSpPr>
            <p:spPr>
              <a:xfrm>
                <a:off x="10412" y="7382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37" name="Google Shape;8637;p17"/>
              <p:cNvCxnSpPr/>
              <p:nvPr/>
            </p:nvCxnSpPr>
            <p:spPr>
              <a:xfrm>
                <a:off x="10412" y="7712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38" name="Google Shape;8638;p17"/>
              <p:cNvCxnSpPr/>
              <p:nvPr/>
            </p:nvCxnSpPr>
            <p:spPr>
              <a:xfrm>
                <a:off x="10412" y="8047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39" name="Google Shape;8639;p17"/>
              <p:cNvCxnSpPr/>
              <p:nvPr/>
            </p:nvCxnSpPr>
            <p:spPr>
              <a:xfrm>
                <a:off x="10412" y="8384"/>
                <a:ext cx="67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40" name="Google Shape;8640;p17"/>
              <p:cNvCxnSpPr/>
              <p:nvPr/>
            </p:nvCxnSpPr>
            <p:spPr>
              <a:xfrm>
                <a:off x="2160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41" name="Google Shape;8641;p17"/>
              <p:cNvCxnSpPr/>
              <p:nvPr/>
            </p:nvCxnSpPr>
            <p:spPr>
              <a:xfrm>
                <a:off x="2160" y="8824"/>
                <a:ext cx="806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42" name="Google Shape;8642;p17"/>
              <p:cNvCxnSpPr/>
              <p:nvPr/>
            </p:nvCxnSpPr>
            <p:spPr>
              <a:xfrm>
                <a:off x="1022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43" name="Google Shape;8643;p17"/>
              <p:cNvCxnSpPr/>
              <p:nvPr/>
            </p:nvCxnSpPr>
            <p:spPr>
              <a:xfrm>
                <a:off x="2497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44" name="Google Shape;8644;p17"/>
              <p:cNvCxnSpPr/>
              <p:nvPr/>
            </p:nvCxnSpPr>
            <p:spPr>
              <a:xfrm>
                <a:off x="283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45" name="Google Shape;8645;p17"/>
              <p:cNvCxnSpPr/>
              <p:nvPr/>
            </p:nvCxnSpPr>
            <p:spPr>
              <a:xfrm>
                <a:off x="317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46" name="Google Shape;8646;p17"/>
              <p:cNvCxnSpPr/>
              <p:nvPr/>
            </p:nvCxnSpPr>
            <p:spPr>
              <a:xfrm>
                <a:off x="3508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47" name="Google Shape;8647;p17"/>
              <p:cNvCxnSpPr/>
              <p:nvPr/>
            </p:nvCxnSpPr>
            <p:spPr>
              <a:xfrm>
                <a:off x="384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48" name="Google Shape;8648;p17"/>
              <p:cNvCxnSpPr/>
              <p:nvPr/>
            </p:nvCxnSpPr>
            <p:spPr>
              <a:xfrm>
                <a:off x="418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49" name="Google Shape;8649;p17"/>
              <p:cNvCxnSpPr/>
              <p:nvPr/>
            </p:nvCxnSpPr>
            <p:spPr>
              <a:xfrm>
                <a:off x="4518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50" name="Google Shape;8650;p17"/>
              <p:cNvCxnSpPr/>
              <p:nvPr/>
            </p:nvCxnSpPr>
            <p:spPr>
              <a:xfrm>
                <a:off x="4855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51" name="Google Shape;8651;p17"/>
              <p:cNvCxnSpPr/>
              <p:nvPr/>
            </p:nvCxnSpPr>
            <p:spPr>
              <a:xfrm>
                <a:off x="519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52" name="Google Shape;8652;p17"/>
              <p:cNvCxnSpPr/>
              <p:nvPr/>
            </p:nvCxnSpPr>
            <p:spPr>
              <a:xfrm>
                <a:off x="5529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53" name="Google Shape;8653;p17"/>
              <p:cNvCxnSpPr/>
              <p:nvPr/>
            </p:nvCxnSpPr>
            <p:spPr>
              <a:xfrm>
                <a:off x="5866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54" name="Google Shape;8654;p17"/>
              <p:cNvCxnSpPr/>
              <p:nvPr/>
            </p:nvCxnSpPr>
            <p:spPr>
              <a:xfrm>
                <a:off x="6203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55" name="Google Shape;8655;p17"/>
              <p:cNvCxnSpPr/>
              <p:nvPr/>
            </p:nvCxnSpPr>
            <p:spPr>
              <a:xfrm>
                <a:off x="6540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56" name="Google Shape;8656;p17"/>
              <p:cNvCxnSpPr/>
              <p:nvPr/>
            </p:nvCxnSpPr>
            <p:spPr>
              <a:xfrm>
                <a:off x="6877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57" name="Google Shape;8657;p17"/>
              <p:cNvCxnSpPr/>
              <p:nvPr/>
            </p:nvCxnSpPr>
            <p:spPr>
              <a:xfrm>
                <a:off x="7214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58" name="Google Shape;8658;p17"/>
              <p:cNvCxnSpPr/>
              <p:nvPr/>
            </p:nvCxnSpPr>
            <p:spPr>
              <a:xfrm>
                <a:off x="755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59" name="Google Shape;8659;p17"/>
              <p:cNvCxnSpPr/>
              <p:nvPr/>
            </p:nvCxnSpPr>
            <p:spPr>
              <a:xfrm>
                <a:off x="7888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60" name="Google Shape;8660;p17"/>
              <p:cNvCxnSpPr/>
              <p:nvPr/>
            </p:nvCxnSpPr>
            <p:spPr>
              <a:xfrm>
                <a:off x="822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61" name="Google Shape;8661;p17"/>
              <p:cNvCxnSpPr/>
              <p:nvPr/>
            </p:nvCxnSpPr>
            <p:spPr>
              <a:xfrm>
                <a:off x="8561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62" name="Google Shape;8662;p17"/>
              <p:cNvCxnSpPr/>
              <p:nvPr/>
            </p:nvCxnSpPr>
            <p:spPr>
              <a:xfrm>
                <a:off x="8898" y="8824"/>
                <a:ext cx="0" cy="3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63" name="Google Shape;8663;p17"/>
              <p:cNvCxnSpPr/>
              <p:nvPr/>
            </p:nvCxnSpPr>
            <p:spPr>
              <a:xfrm>
                <a:off x="9235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64" name="Google Shape;8664;p17"/>
              <p:cNvCxnSpPr/>
              <p:nvPr/>
            </p:nvCxnSpPr>
            <p:spPr>
              <a:xfrm>
                <a:off x="9572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65" name="Google Shape;8665;p17"/>
              <p:cNvCxnSpPr/>
              <p:nvPr/>
            </p:nvCxnSpPr>
            <p:spPr>
              <a:xfrm>
                <a:off x="9909" y="8824"/>
                <a:ext cx="0" cy="356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8666" name="Google Shape;8666;p17"/>
              <p:cNvGrpSpPr/>
              <p:nvPr/>
            </p:nvGrpSpPr>
            <p:grpSpPr>
              <a:xfrm rot="10800000" flipH="1">
                <a:off x="2581" y="8824"/>
                <a:ext cx="170" cy="183"/>
                <a:chOff x="2520" y="14109"/>
                <a:chExt cx="145" cy="147"/>
              </a:xfrm>
            </p:grpSpPr>
            <p:cxnSp>
              <p:nvCxnSpPr>
                <p:cNvPr id="8667" name="Google Shape;8667;p17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68" name="Google Shape;8668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69" name="Google Shape;8669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670" name="Google Shape;8670;p17"/>
              <p:cNvGrpSpPr/>
              <p:nvPr/>
            </p:nvGrpSpPr>
            <p:grpSpPr>
              <a:xfrm rot="10800000" flipH="1">
                <a:off x="2249" y="8821"/>
                <a:ext cx="165" cy="183"/>
                <a:chOff x="2524" y="14112"/>
                <a:chExt cx="141" cy="147"/>
              </a:xfrm>
            </p:grpSpPr>
            <p:cxnSp>
              <p:nvCxnSpPr>
                <p:cNvPr id="8671" name="Google Shape;8671;p17"/>
                <p:cNvCxnSpPr/>
                <p:nvPr/>
              </p:nvCxnSpPr>
              <p:spPr>
                <a:xfrm>
                  <a:off x="2594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72" name="Google Shape;8672;p17"/>
                <p:cNvCxnSpPr/>
                <p:nvPr/>
              </p:nvCxnSpPr>
              <p:spPr>
                <a:xfrm>
                  <a:off x="252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73" name="Google Shape;8673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674" name="Google Shape;8674;p17"/>
              <p:cNvGrpSpPr/>
              <p:nvPr/>
            </p:nvGrpSpPr>
            <p:grpSpPr>
              <a:xfrm rot="10800000" flipH="1">
                <a:off x="2921" y="8821"/>
                <a:ext cx="168" cy="183"/>
                <a:chOff x="2521" y="14112"/>
                <a:chExt cx="143" cy="147"/>
              </a:xfrm>
            </p:grpSpPr>
            <p:cxnSp>
              <p:nvCxnSpPr>
                <p:cNvPr id="8675" name="Google Shape;8675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76" name="Google Shape;8676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77" name="Google Shape;8677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678" name="Google Shape;8678;p17"/>
              <p:cNvGrpSpPr/>
              <p:nvPr/>
            </p:nvGrpSpPr>
            <p:grpSpPr>
              <a:xfrm rot="10800000" flipH="1">
                <a:off x="3256" y="8821"/>
                <a:ext cx="170" cy="183"/>
                <a:chOff x="2520" y="14112"/>
                <a:chExt cx="145" cy="147"/>
              </a:xfrm>
            </p:grpSpPr>
            <p:cxnSp>
              <p:nvCxnSpPr>
                <p:cNvPr id="8679" name="Google Shape;8679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80" name="Google Shape;8680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81" name="Google Shape;8681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682" name="Google Shape;8682;p17"/>
              <p:cNvGrpSpPr/>
              <p:nvPr/>
            </p:nvGrpSpPr>
            <p:grpSpPr>
              <a:xfrm rot="10800000" flipH="1">
                <a:off x="3589" y="8821"/>
                <a:ext cx="170" cy="183"/>
                <a:chOff x="2520" y="14112"/>
                <a:chExt cx="145" cy="147"/>
              </a:xfrm>
            </p:grpSpPr>
            <p:cxnSp>
              <p:nvCxnSpPr>
                <p:cNvPr id="8683" name="Google Shape;8683;p17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84" name="Google Shape;8684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85" name="Google Shape;8685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686" name="Google Shape;8686;p17"/>
              <p:cNvGrpSpPr/>
              <p:nvPr/>
            </p:nvGrpSpPr>
            <p:grpSpPr>
              <a:xfrm rot="10800000" flipH="1">
                <a:off x="6962" y="8821"/>
                <a:ext cx="167" cy="183"/>
                <a:chOff x="2521" y="14112"/>
                <a:chExt cx="142" cy="147"/>
              </a:xfrm>
            </p:grpSpPr>
            <p:cxnSp>
              <p:nvCxnSpPr>
                <p:cNvPr id="8687" name="Google Shape;8687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88" name="Google Shape;8688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89" name="Google Shape;8689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690" name="Google Shape;8690;p17"/>
              <p:cNvGrpSpPr/>
              <p:nvPr/>
            </p:nvGrpSpPr>
            <p:grpSpPr>
              <a:xfrm rot="10800000" flipH="1">
                <a:off x="6624" y="8821"/>
                <a:ext cx="170" cy="183"/>
                <a:chOff x="2520" y="14112"/>
                <a:chExt cx="145" cy="147"/>
              </a:xfrm>
            </p:grpSpPr>
            <p:cxnSp>
              <p:nvCxnSpPr>
                <p:cNvPr id="8691" name="Google Shape;8691;p17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92" name="Google Shape;8692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93" name="Google Shape;8693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694" name="Google Shape;8694;p17"/>
              <p:cNvGrpSpPr/>
              <p:nvPr/>
            </p:nvGrpSpPr>
            <p:grpSpPr>
              <a:xfrm rot="10800000" flipH="1">
                <a:off x="6287" y="8821"/>
                <a:ext cx="169" cy="183"/>
                <a:chOff x="2520" y="14112"/>
                <a:chExt cx="144" cy="147"/>
              </a:xfrm>
            </p:grpSpPr>
            <p:cxnSp>
              <p:nvCxnSpPr>
                <p:cNvPr id="8695" name="Google Shape;8695;p17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96" name="Google Shape;8696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97" name="Google Shape;8697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698" name="Google Shape;8698;p17"/>
              <p:cNvGrpSpPr/>
              <p:nvPr/>
            </p:nvGrpSpPr>
            <p:grpSpPr>
              <a:xfrm rot="10800000" flipH="1">
                <a:off x="5949" y="8824"/>
                <a:ext cx="170" cy="183"/>
                <a:chOff x="2519" y="14109"/>
                <a:chExt cx="145" cy="147"/>
              </a:xfrm>
            </p:grpSpPr>
            <p:cxnSp>
              <p:nvCxnSpPr>
                <p:cNvPr id="8699" name="Google Shape;8699;p17"/>
                <p:cNvCxnSpPr/>
                <p:nvPr/>
              </p:nvCxnSpPr>
              <p:spPr>
                <a:xfrm>
                  <a:off x="2592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00" name="Google Shape;8700;p17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01" name="Google Shape;8701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702" name="Google Shape;8702;p17"/>
              <p:cNvGrpSpPr/>
              <p:nvPr/>
            </p:nvGrpSpPr>
            <p:grpSpPr>
              <a:xfrm rot="10800000" flipH="1">
                <a:off x="5614" y="8821"/>
                <a:ext cx="168" cy="183"/>
                <a:chOff x="2521" y="14112"/>
                <a:chExt cx="143" cy="147"/>
              </a:xfrm>
            </p:grpSpPr>
            <p:cxnSp>
              <p:nvCxnSpPr>
                <p:cNvPr id="8703" name="Google Shape;8703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04" name="Google Shape;8704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05" name="Google Shape;8705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706" name="Google Shape;8706;p17"/>
              <p:cNvGrpSpPr/>
              <p:nvPr/>
            </p:nvGrpSpPr>
            <p:grpSpPr>
              <a:xfrm rot="10800000" flipH="1">
                <a:off x="5276" y="8824"/>
                <a:ext cx="170" cy="183"/>
                <a:chOff x="2520" y="14109"/>
                <a:chExt cx="145" cy="147"/>
              </a:xfrm>
            </p:grpSpPr>
            <p:cxnSp>
              <p:nvCxnSpPr>
                <p:cNvPr id="8707" name="Google Shape;8707;p17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08" name="Google Shape;8708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09" name="Google Shape;8709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710" name="Google Shape;8710;p17"/>
              <p:cNvGrpSpPr/>
              <p:nvPr/>
            </p:nvGrpSpPr>
            <p:grpSpPr>
              <a:xfrm rot="10800000" flipH="1">
                <a:off x="4941" y="8821"/>
                <a:ext cx="168" cy="183"/>
                <a:chOff x="2521" y="14112"/>
                <a:chExt cx="143" cy="147"/>
              </a:xfrm>
            </p:grpSpPr>
            <p:cxnSp>
              <p:nvCxnSpPr>
                <p:cNvPr id="8711" name="Google Shape;8711;p17"/>
                <p:cNvCxnSpPr/>
                <p:nvPr/>
              </p:nvCxnSpPr>
              <p:spPr>
                <a:xfrm>
                  <a:off x="2594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12" name="Google Shape;8712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13" name="Google Shape;8713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714" name="Google Shape;8714;p17"/>
              <p:cNvGrpSpPr/>
              <p:nvPr/>
            </p:nvGrpSpPr>
            <p:grpSpPr>
              <a:xfrm rot="10800000" flipH="1">
                <a:off x="4604" y="8821"/>
                <a:ext cx="167" cy="183"/>
                <a:chOff x="2521" y="14112"/>
                <a:chExt cx="142" cy="147"/>
              </a:xfrm>
            </p:grpSpPr>
            <p:cxnSp>
              <p:nvCxnSpPr>
                <p:cNvPr id="8715" name="Google Shape;8715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16" name="Google Shape;8716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17" name="Google Shape;8717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718" name="Google Shape;8718;p17"/>
              <p:cNvGrpSpPr/>
              <p:nvPr/>
            </p:nvGrpSpPr>
            <p:grpSpPr>
              <a:xfrm rot="10800000" flipH="1">
                <a:off x="4266" y="8821"/>
                <a:ext cx="168" cy="183"/>
                <a:chOff x="2521" y="14112"/>
                <a:chExt cx="143" cy="147"/>
              </a:xfrm>
            </p:grpSpPr>
            <p:cxnSp>
              <p:nvCxnSpPr>
                <p:cNvPr id="8719" name="Google Shape;8719;p17"/>
                <p:cNvCxnSpPr/>
                <p:nvPr/>
              </p:nvCxnSpPr>
              <p:spPr>
                <a:xfrm>
                  <a:off x="2594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20" name="Google Shape;8720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21" name="Google Shape;8721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722" name="Google Shape;8722;p17"/>
              <p:cNvGrpSpPr/>
              <p:nvPr/>
            </p:nvGrpSpPr>
            <p:grpSpPr>
              <a:xfrm rot="10800000" flipH="1">
                <a:off x="3929" y="8821"/>
                <a:ext cx="170" cy="183"/>
                <a:chOff x="2520" y="14112"/>
                <a:chExt cx="145" cy="147"/>
              </a:xfrm>
            </p:grpSpPr>
            <p:cxnSp>
              <p:nvCxnSpPr>
                <p:cNvPr id="8723" name="Google Shape;8723;p17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24" name="Google Shape;8724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25" name="Google Shape;8725;p17"/>
                <p:cNvCxnSpPr/>
                <p:nvPr/>
              </p:nvCxnSpPr>
              <p:spPr>
                <a:xfrm>
                  <a:off x="2665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726" name="Google Shape;8726;p17"/>
              <p:cNvGrpSpPr/>
              <p:nvPr/>
            </p:nvGrpSpPr>
            <p:grpSpPr>
              <a:xfrm rot="10800000" flipH="1">
                <a:off x="9992" y="8821"/>
                <a:ext cx="170" cy="183"/>
                <a:chOff x="2519" y="14112"/>
                <a:chExt cx="145" cy="147"/>
              </a:xfrm>
            </p:grpSpPr>
            <p:cxnSp>
              <p:nvCxnSpPr>
                <p:cNvPr id="8727" name="Google Shape;8727;p17"/>
                <p:cNvCxnSpPr/>
                <p:nvPr/>
              </p:nvCxnSpPr>
              <p:spPr>
                <a:xfrm>
                  <a:off x="2591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28" name="Google Shape;8728;p17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29" name="Google Shape;8729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730" name="Google Shape;8730;p17"/>
              <p:cNvGrpSpPr/>
              <p:nvPr/>
            </p:nvGrpSpPr>
            <p:grpSpPr>
              <a:xfrm rot="10800000" flipH="1">
                <a:off x="9655" y="8821"/>
                <a:ext cx="169" cy="183"/>
                <a:chOff x="2519" y="14112"/>
                <a:chExt cx="144" cy="147"/>
              </a:xfrm>
            </p:grpSpPr>
            <p:cxnSp>
              <p:nvCxnSpPr>
                <p:cNvPr id="8731" name="Google Shape;8731;p17"/>
                <p:cNvCxnSpPr/>
                <p:nvPr/>
              </p:nvCxnSpPr>
              <p:spPr>
                <a:xfrm>
                  <a:off x="2591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32" name="Google Shape;8732;p17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33" name="Google Shape;8733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734" name="Google Shape;8734;p17"/>
              <p:cNvGrpSpPr/>
              <p:nvPr/>
            </p:nvGrpSpPr>
            <p:grpSpPr>
              <a:xfrm rot="10800000" flipH="1">
                <a:off x="9319" y="8821"/>
                <a:ext cx="168" cy="183"/>
                <a:chOff x="2520" y="14112"/>
                <a:chExt cx="143" cy="147"/>
              </a:xfrm>
            </p:grpSpPr>
            <p:cxnSp>
              <p:nvCxnSpPr>
                <p:cNvPr id="8735" name="Google Shape;8735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36" name="Google Shape;8736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37" name="Google Shape;8737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738" name="Google Shape;8738;p17"/>
              <p:cNvGrpSpPr/>
              <p:nvPr/>
            </p:nvGrpSpPr>
            <p:grpSpPr>
              <a:xfrm rot="10800000" flipH="1">
                <a:off x="8982" y="8821"/>
                <a:ext cx="168" cy="183"/>
                <a:chOff x="2520" y="14112"/>
                <a:chExt cx="143" cy="147"/>
              </a:xfrm>
            </p:grpSpPr>
            <p:cxnSp>
              <p:nvCxnSpPr>
                <p:cNvPr id="8739" name="Google Shape;8739;p17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40" name="Google Shape;8740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41" name="Google Shape;8741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742" name="Google Shape;8742;p17"/>
              <p:cNvGrpSpPr/>
              <p:nvPr/>
            </p:nvGrpSpPr>
            <p:grpSpPr>
              <a:xfrm rot="10800000" flipH="1">
                <a:off x="8644" y="8821"/>
                <a:ext cx="170" cy="183"/>
                <a:chOff x="2519" y="14112"/>
                <a:chExt cx="145" cy="147"/>
              </a:xfrm>
            </p:grpSpPr>
            <p:cxnSp>
              <p:nvCxnSpPr>
                <p:cNvPr id="8743" name="Google Shape;8743;p17"/>
                <p:cNvCxnSpPr/>
                <p:nvPr/>
              </p:nvCxnSpPr>
              <p:spPr>
                <a:xfrm>
                  <a:off x="2592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44" name="Google Shape;8744;p17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45" name="Google Shape;8745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746" name="Google Shape;8746;p17"/>
              <p:cNvGrpSpPr/>
              <p:nvPr/>
            </p:nvGrpSpPr>
            <p:grpSpPr>
              <a:xfrm rot="10800000" flipH="1">
                <a:off x="8307" y="8821"/>
                <a:ext cx="170" cy="183"/>
                <a:chOff x="2519" y="14112"/>
                <a:chExt cx="145" cy="147"/>
              </a:xfrm>
            </p:grpSpPr>
            <p:cxnSp>
              <p:nvCxnSpPr>
                <p:cNvPr id="8747" name="Google Shape;8747;p17"/>
                <p:cNvCxnSpPr/>
                <p:nvPr/>
              </p:nvCxnSpPr>
              <p:spPr>
                <a:xfrm>
                  <a:off x="2591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48" name="Google Shape;8748;p17"/>
                <p:cNvCxnSpPr/>
                <p:nvPr/>
              </p:nvCxnSpPr>
              <p:spPr>
                <a:xfrm>
                  <a:off x="2519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49" name="Google Shape;8749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750" name="Google Shape;8750;p17"/>
              <p:cNvGrpSpPr/>
              <p:nvPr/>
            </p:nvGrpSpPr>
            <p:grpSpPr>
              <a:xfrm rot="10800000" flipH="1">
                <a:off x="7972" y="8824"/>
                <a:ext cx="167" cy="183"/>
                <a:chOff x="2521" y="14109"/>
                <a:chExt cx="142" cy="147"/>
              </a:xfrm>
            </p:grpSpPr>
            <p:cxnSp>
              <p:nvCxnSpPr>
                <p:cNvPr id="8751" name="Google Shape;8751;p17"/>
                <p:cNvCxnSpPr/>
                <p:nvPr/>
              </p:nvCxnSpPr>
              <p:spPr>
                <a:xfrm>
                  <a:off x="2593" y="14109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52" name="Google Shape;8752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53" name="Google Shape;8753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754" name="Google Shape;8754;p17"/>
              <p:cNvGrpSpPr/>
              <p:nvPr/>
            </p:nvGrpSpPr>
            <p:grpSpPr>
              <a:xfrm rot="10800000" flipH="1">
                <a:off x="7634" y="8821"/>
                <a:ext cx="168" cy="183"/>
                <a:chOff x="2520" y="14112"/>
                <a:chExt cx="143" cy="147"/>
              </a:xfrm>
            </p:grpSpPr>
            <p:cxnSp>
              <p:nvCxnSpPr>
                <p:cNvPr id="8755" name="Google Shape;8755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56" name="Google Shape;8756;p17"/>
                <p:cNvCxnSpPr/>
                <p:nvPr/>
              </p:nvCxnSpPr>
              <p:spPr>
                <a:xfrm>
                  <a:off x="2520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57" name="Google Shape;8757;p17"/>
                <p:cNvCxnSpPr/>
                <p:nvPr/>
              </p:nvCxnSpPr>
              <p:spPr>
                <a:xfrm>
                  <a:off x="2663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758" name="Google Shape;8758;p17"/>
              <p:cNvGrpSpPr/>
              <p:nvPr/>
            </p:nvGrpSpPr>
            <p:grpSpPr>
              <a:xfrm rot="10800000" flipH="1">
                <a:off x="7299" y="8821"/>
                <a:ext cx="168" cy="183"/>
                <a:chOff x="2521" y="14112"/>
                <a:chExt cx="143" cy="147"/>
              </a:xfrm>
            </p:grpSpPr>
            <p:cxnSp>
              <p:nvCxnSpPr>
                <p:cNvPr id="8759" name="Google Shape;8759;p17"/>
                <p:cNvCxnSpPr/>
                <p:nvPr/>
              </p:nvCxnSpPr>
              <p:spPr>
                <a:xfrm>
                  <a:off x="2593" y="14112"/>
                  <a:ext cx="0" cy="14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60" name="Google Shape;8760;p17"/>
                <p:cNvCxnSpPr/>
                <p:nvPr/>
              </p:nvCxnSpPr>
              <p:spPr>
                <a:xfrm>
                  <a:off x="2521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61" name="Google Shape;8761;p17"/>
                <p:cNvCxnSpPr/>
                <p:nvPr/>
              </p:nvCxnSpPr>
              <p:spPr>
                <a:xfrm>
                  <a:off x="2664" y="14184"/>
                  <a:ext cx="0" cy="7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3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8762" name="Google Shape;8762;p17"/>
            <p:cNvSpPr txBox="1"/>
            <p:nvPr/>
          </p:nvSpPr>
          <p:spPr>
            <a:xfrm>
              <a:off x="905" y="12647"/>
              <a:ext cx="1333" cy="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imes New Roman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Remarques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8" name="Google Shape;8768;g2a1c3cb7c21_0_4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835400" y="-853275"/>
            <a:ext cx="5481700" cy="90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69" name="Google Shape;8769;g2a1c3cb7c21_0_456"/>
          <p:cNvSpPr txBox="1"/>
          <p:nvPr/>
        </p:nvSpPr>
        <p:spPr>
          <a:xfrm>
            <a:off x="4949475" y="1096425"/>
            <a:ext cx="3778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C’est dans la JOURNÉE de travail qu’il a dépassé le 13 hrs de conduite.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title"/>
          </p:nvPr>
        </p:nvSpPr>
        <p:spPr>
          <a:xfrm>
            <a:off x="1546875" y="1001600"/>
            <a:ext cx="65187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Retour  sur la </a:t>
            </a:r>
            <a:r>
              <a:rPr lang="en-US" sz="2800">
                <a:solidFill>
                  <a:srgbClr val="FF0000"/>
                </a:solidFill>
              </a:rPr>
              <a:t>première</a:t>
            </a:r>
            <a:r>
              <a:rPr lang="en-US" sz="2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partie des </a:t>
            </a:r>
            <a:r>
              <a:rPr lang="en-US" sz="2800">
                <a:solidFill>
                  <a:srgbClr val="FF0000"/>
                </a:solidFill>
              </a:rPr>
              <a:t>HCR</a:t>
            </a:r>
            <a:endParaRPr/>
          </a:p>
        </p:txBody>
      </p:sp>
      <p:sp>
        <p:nvSpPr>
          <p:cNvPr id="115" name="Google Shape;115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None/>
            </a:pP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1.         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Combien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d’heures</a:t>
            </a:r>
            <a:r>
              <a:rPr lang="en-US" sz="1200" b="1" i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de repos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consécutives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nécessaires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avant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de commencer un poste de travail?</a:t>
            </a:r>
            <a:endParaRPr sz="1200" b="0" i="0" u="none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-US" sz="1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endParaRPr dirty="0"/>
          </a:p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-US" sz="1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Référence</a:t>
            </a: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sz="1200" b="1" dirty="0">
              <a:solidFill>
                <a:srgbClr val="FF0000"/>
              </a:solidFill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None/>
            </a:pP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2.          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Combien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d’heures</a:t>
            </a:r>
            <a:r>
              <a:rPr lang="en-US" sz="1200" b="1" i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200" b="1" i="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conduite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permises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dans un poste de travail?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None/>
            </a:pPr>
            <a:endParaRPr sz="2000" dirty="0"/>
          </a:p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-US" sz="1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endParaRPr dirty="0"/>
          </a:p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-US" sz="1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Référence</a:t>
            </a: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endParaRPr sz="1200" b="1" i="0" u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dirty="0">
              <a:solidFill>
                <a:srgbClr val="FF0000"/>
              </a:solidFill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None/>
            </a:pP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3.           Après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combien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d’heures</a:t>
            </a:r>
            <a:r>
              <a:rPr lang="en-US" sz="1200" b="1" i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de travail (service)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conducteur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doit-il cesser de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conduire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dans un poste de travail?</a:t>
            </a:r>
            <a:endParaRPr sz="1200" b="0" i="0" u="none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None/>
            </a:pPr>
            <a:endParaRPr sz="1200" dirty="0">
              <a:solidFill>
                <a:schemeClr val="hlink"/>
              </a:solidFill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None/>
            </a:pP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-US" sz="1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endParaRPr dirty="0"/>
          </a:p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-US" sz="1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Référence</a:t>
            </a: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endParaRPr sz="1200" b="1" i="0" u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dirty="0">
              <a:solidFill>
                <a:srgbClr val="FF0000"/>
              </a:solidFill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AutoNum type="arabicPeriod" startAt="4"/>
            </a:pP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À la suite à 8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heures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de repos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consécutives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il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s’écoulera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combien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d’heures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avant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qu’un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conducteur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qui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entreprend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un nouveau poste de travail,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soit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obligé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de prendre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sa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prochaine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période</a:t>
            </a:r>
            <a:r>
              <a:rPr lang="en-US" sz="1200" b="1" i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de repos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d’au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moins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8 </a:t>
            </a:r>
            <a:r>
              <a:rPr lang="en-US" sz="1200" b="1" i="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heures</a:t>
            </a:r>
            <a:r>
              <a:rPr lang="en-US" sz="1200" b="1" i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consécutives</a:t>
            </a: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1200" b="0" i="0" u="none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AutoNum type="arabicPeriod" startAt="4"/>
            </a:pP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dirty="0"/>
          </a:p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-US" sz="1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endParaRPr dirty="0"/>
          </a:p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-US" sz="1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Référence</a:t>
            </a: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endParaRPr dirty="0"/>
          </a:p>
          <a:p>
            <a:pPr marL="609600" lvl="0" indent="-6096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None/>
            </a:pPr>
            <a:r>
              <a:rPr lang="en-US" sz="1200" b="0" i="0" u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  <p:sp>
        <p:nvSpPr>
          <p:cNvPr id="116" name="Google Shape;116;p2"/>
          <p:cNvSpPr txBox="1"/>
          <p:nvPr/>
        </p:nvSpPr>
        <p:spPr>
          <a:xfrm>
            <a:off x="1868975" y="1959025"/>
            <a:ext cx="10182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0000"/>
                </a:solidFill>
              </a:rPr>
              <a:t>8 </a:t>
            </a:r>
            <a:r>
              <a:rPr lang="en-US" sz="1200" b="1" dirty="0" err="1">
                <a:solidFill>
                  <a:srgbClr val="FF0000"/>
                </a:solidFill>
              </a:rPr>
              <a:t>heures</a:t>
            </a:r>
            <a:endParaRPr dirty="0"/>
          </a:p>
        </p:txBody>
      </p:sp>
      <p:sp>
        <p:nvSpPr>
          <p:cNvPr id="117" name="Google Shape;117;p2"/>
          <p:cNvSpPr txBox="1"/>
          <p:nvPr/>
        </p:nvSpPr>
        <p:spPr>
          <a:xfrm>
            <a:off x="1898075" y="2139025"/>
            <a:ext cx="5560000" cy="35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Heures</a:t>
            </a:r>
            <a:r>
              <a:rPr lang="en-US" sz="1200" b="1" dirty="0">
                <a:solidFill>
                  <a:srgbClr val="FF0000"/>
                </a:solidFill>
              </a:rPr>
              <a:t> de </a:t>
            </a:r>
            <a:r>
              <a:rPr lang="en-US" sz="1200" b="1" dirty="0" err="1">
                <a:solidFill>
                  <a:srgbClr val="FF0000"/>
                </a:solidFill>
              </a:rPr>
              <a:t>conduite</a:t>
            </a:r>
            <a:r>
              <a:rPr lang="en-US" sz="1200" b="1" dirty="0">
                <a:solidFill>
                  <a:srgbClr val="FF0000"/>
                </a:solidFill>
              </a:rPr>
              <a:t> et de repos, page 22 (</a:t>
            </a:r>
            <a:r>
              <a:rPr lang="en-US" sz="1200" b="1" dirty="0" err="1">
                <a:solidFill>
                  <a:srgbClr val="FF0000"/>
                </a:solidFill>
              </a:rPr>
              <a:t>édition</a:t>
            </a:r>
            <a:r>
              <a:rPr lang="en-US" sz="1200" b="1" dirty="0">
                <a:solidFill>
                  <a:srgbClr val="FF0000"/>
                </a:solidFill>
              </a:rPr>
              <a:t> 2023)</a:t>
            </a:r>
            <a:endParaRPr sz="1200" b="1" dirty="0">
              <a:solidFill>
                <a:srgbClr val="FF0000"/>
              </a:solidFill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1934100" y="2956550"/>
            <a:ext cx="10182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</a:rPr>
              <a:t>13 heures</a:t>
            </a:r>
            <a:endParaRPr/>
          </a:p>
        </p:txBody>
      </p:sp>
      <p:sp>
        <p:nvSpPr>
          <p:cNvPr id="119" name="Google Shape;119;p2"/>
          <p:cNvSpPr txBox="1"/>
          <p:nvPr/>
        </p:nvSpPr>
        <p:spPr>
          <a:xfrm>
            <a:off x="1974149" y="3136550"/>
            <a:ext cx="4817175" cy="35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fr-CA" sz="1200" b="1" dirty="0">
                <a:solidFill>
                  <a:srgbClr val="FF0000"/>
                </a:solidFill>
              </a:rPr>
              <a:t>Heures de conduite et de repos, page 22 (édition 2023)</a:t>
            </a:r>
            <a:endParaRPr sz="1200" b="1" dirty="0">
              <a:solidFill>
                <a:srgbClr val="FF0000"/>
              </a:solidFill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1920125" y="4130043"/>
            <a:ext cx="10683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</a:rPr>
              <a:t>14 heures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1974150" y="4310043"/>
            <a:ext cx="4817174" cy="35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1200" b="1" dirty="0" err="1">
                <a:solidFill>
                  <a:srgbClr val="FF0000"/>
                </a:solidFill>
              </a:rPr>
              <a:t>Heures</a:t>
            </a:r>
            <a:r>
              <a:rPr lang="en-US" sz="1200" b="1" dirty="0">
                <a:solidFill>
                  <a:srgbClr val="FF0000"/>
                </a:solidFill>
              </a:rPr>
              <a:t> de </a:t>
            </a:r>
            <a:r>
              <a:rPr lang="en-US" sz="1200" b="1" dirty="0" err="1">
                <a:solidFill>
                  <a:srgbClr val="FF0000"/>
                </a:solidFill>
              </a:rPr>
              <a:t>conduite</a:t>
            </a:r>
            <a:r>
              <a:rPr lang="en-US" sz="1200" b="1" dirty="0">
                <a:solidFill>
                  <a:srgbClr val="FF0000"/>
                </a:solidFill>
              </a:rPr>
              <a:t> et de repos, page 22 (</a:t>
            </a:r>
            <a:r>
              <a:rPr lang="en-US" sz="1200" b="1" dirty="0" err="1">
                <a:solidFill>
                  <a:srgbClr val="FF0000"/>
                </a:solidFill>
              </a:rPr>
              <a:t>édition</a:t>
            </a:r>
            <a:r>
              <a:rPr lang="en-US" sz="1200" b="1" dirty="0">
                <a:solidFill>
                  <a:srgbClr val="FF0000"/>
                </a:solidFill>
              </a:rPr>
              <a:t> 2023)</a:t>
            </a:r>
            <a:endParaRPr dirty="0"/>
          </a:p>
        </p:txBody>
      </p:sp>
      <p:sp>
        <p:nvSpPr>
          <p:cNvPr id="122" name="Google Shape;122;p2"/>
          <p:cNvSpPr txBox="1"/>
          <p:nvPr/>
        </p:nvSpPr>
        <p:spPr>
          <a:xfrm>
            <a:off x="1918049" y="5677700"/>
            <a:ext cx="4416075" cy="35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1200" b="1" dirty="0" err="1">
                <a:solidFill>
                  <a:srgbClr val="FF0000"/>
                </a:solidFill>
              </a:rPr>
              <a:t>Heures</a:t>
            </a:r>
            <a:r>
              <a:rPr lang="en-US" sz="1200" b="1" dirty="0">
                <a:solidFill>
                  <a:srgbClr val="FF0000"/>
                </a:solidFill>
              </a:rPr>
              <a:t> de </a:t>
            </a:r>
            <a:r>
              <a:rPr lang="en-US" sz="1200" b="1" dirty="0" err="1">
                <a:solidFill>
                  <a:srgbClr val="FF0000"/>
                </a:solidFill>
              </a:rPr>
              <a:t>conduite</a:t>
            </a:r>
            <a:r>
              <a:rPr lang="en-US" sz="1200" b="1" dirty="0">
                <a:solidFill>
                  <a:srgbClr val="FF0000"/>
                </a:solidFill>
              </a:rPr>
              <a:t> et de repos, page 22 (edition 2023)</a:t>
            </a:r>
            <a:endParaRPr dirty="0"/>
          </a:p>
        </p:txBody>
      </p:sp>
      <p:sp>
        <p:nvSpPr>
          <p:cNvPr id="123" name="Google Shape;123;p2"/>
          <p:cNvSpPr txBox="1"/>
          <p:nvPr/>
        </p:nvSpPr>
        <p:spPr>
          <a:xfrm>
            <a:off x="1897950" y="5471160"/>
            <a:ext cx="10182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</a:rPr>
              <a:t>16 heures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75" name="Google Shape;8775;g2a1c3cb7c21_0_2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38" y="1498600"/>
            <a:ext cx="3495325" cy="43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6" name="Google Shape;8776;g2a1c3cb7c21_0_22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1088" y="2363075"/>
            <a:ext cx="5661820" cy="43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7" name="Google Shape;8777;g2a1c3cb7c21_0_22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4300" y="3227550"/>
            <a:ext cx="2075394" cy="43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8" name="Google Shape;8778;g2a1c3cb7c21_0_22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5850" y="4092025"/>
            <a:ext cx="4572300" cy="5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9" name="Google Shape;8779;g2a1c3cb7c21_0_229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88925" y="5029875"/>
            <a:ext cx="1966162" cy="4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5" name="Google Shape;8785;p24"/>
          <p:cNvPicPr preferRelativeResize="0"/>
          <p:nvPr/>
        </p:nvPicPr>
        <p:blipFill rotWithShape="1">
          <a:blip r:embed="rId3">
            <a:alphaModFix/>
          </a:blip>
          <a:srcRect l="11604" t="18509" r="10871" b="7682"/>
          <a:stretch/>
        </p:blipFill>
        <p:spPr>
          <a:xfrm>
            <a:off x="827087" y="1414462"/>
            <a:ext cx="7561262" cy="5399087"/>
          </a:xfrm>
          <a:prstGeom prst="rect">
            <a:avLst/>
          </a:prstGeom>
          <a:noFill/>
          <a:ln>
            <a:noFill/>
          </a:ln>
        </p:spPr>
      </p:pic>
      <p:sp>
        <p:nvSpPr>
          <p:cNvPr id="8786" name="Google Shape;8786;p24"/>
          <p:cNvSpPr txBox="1"/>
          <p:nvPr/>
        </p:nvSpPr>
        <p:spPr>
          <a:xfrm>
            <a:off x="457200" y="2574925"/>
            <a:ext cx="8229600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conducteur qui doit conduire à l’extérieur d’un rayon de 160 km de son port d’attache doit remplir une fiche journalière;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doit respecter l’heure locale de son port d’attache s’il devait changer de fuseau horaire.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7" name="Google Shape;8787;p24"/>
          <p:cNvSpPr txBox="1"/>
          <p:nvPr/>
        </p:nvSpPr>
        <p:spPr>
          <a:xfrm>
            <a:off x="457200" y="1052512"/>
            <a:ext cx="8229600" cy="108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Fiche journalière (et ses obligations)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93" name="Google Shape;8793;g2a1c3cb7c21_0_23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76200"/>
            <a:ext cx="5470683" cy="670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99" name="Google Shape;8799;g2a1c3cb7c21_0_23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050" y="668875"/>
            <a:ext cx="2743900" cy="4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0" name="Google Shape;8800;g2a1c3cb7c21_0_23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7800" y="1730950"/>
            <a:ext cx="5728401" cy="154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1" name="Google Shape;8801;g2a1c3cb7c21_0_23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7800" y="3509750"/>
            <a:ext cx="3664650" cy="4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2" name="Google Shape;8802;g2a1c3cb7c21_0_23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07800" y="4177175"/>
            <a:ext cx="2542100" cy="3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3" name="Google Shape;8803;g2a1c3cb7c21_0_23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07800" y="4794925"/>
            <a:ext cx="3954368" cy="3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4" name="Google Shape;8804;g2a1c3cb7c21_0_23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07800" y="5412675"/>
            <a:ext cx="4770025" cy="56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5" name="Google Shape;8805;g2a1c3cb7c21_0_23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03463" y="6217325"/>
            <a:ext cx="3673331" cy="56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11" name="Google Shape;8811;p32"/>
          <p:cNvGraphicFramePr/>
          <p:nvPr/>
        </p:nvGraphicFramePr>
        <p:xfrm>
          <a:off x="0" y="7937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144000" imgH="6850062" progId="PowerPoint.Slide.8">
                  <p:embed/>
                </p:oleObj>
              </mc:Choice>
              <mc:Fallback>
                <p:oleObj r:id="rId3" imgW="9144000" imgH="6850062" progId="PowerPoint.Slide.8">
                  <p:embed/>
                  <p:pic>
                    <p:nvPicPr>
                      <p:cNvPr id="8811" name="Google Shape;8811;p32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7937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2" name="Google Shape;8812;p32"/>
          <p:cNvSpPr txBox="1"/>
          <p:nvPr/>
        </p:nvSpPr>
        <p:spPr>
          <a:xfrm>
            <a:off x="-58750" y="0"/>
            <a:ext cx="3810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3" name="Google Shape;8813;p32"/>
          <p:cNvSpPr txBox="1"/>
          <p:nvPr/>
        </p:nvSpPr>
        <p:spPr>
          <a:xfrm>
            <a:off x="4953000" y="1584325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4" name="Google Shape;8814;p32"/>
          <p:cNvSpPr txBox="1"/>
          <p:nvPr/>
        </p:nvSpPr>
        <p:spPr>
          <a:xfrm>
            <a:off x="4953000" y="1949450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5" name="Google Shape;8815;p32"/>
          <p:cNvSpPr txBox="1"/>
          <p:nvPr/>
        </p:nvSpPr>
        <p:spPr>
          <a:xfrm>
            <a:off x="4953000" y="2314575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6" name="Google Shape;8816;p32"/>
          <p:cNvSpPr txBox="1"/>
          <p:nvPr/>
        </p:nvSpPr>
        <p:spPr>
          <a:xfrm>
            <a:off x="4953000" y="2679700"/>
            <a:ext cx="76041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8.75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7" name="Google Shape;8817;p32"/>
          <p:cNvSpPr txBox="1"/>
          <p:nvPr/>
        </p:nvSpPr>
        <p:spPr>
          <a:xfrm>
            <a:off x="4800600" y="3044825"/>
            <a:ext cx="9159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10.25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8" name="Google Shape;8818;p32"/>
          <p:cNvSpPr txBox="1"/>
          <p:nvPr/>
        </p:nvSpPr>
        <p:spPr>
          <a:xfrm>
            <a:off x="4953000" y="3429000"/>
            <a:ext cx="33972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9" name="Google Shape;8819;p32"/>
          <p:cNvSpPr txBox="1"/>
          <p:nvPr/>
        </p:nvSpPr>
        <p:spPr>
          <a:xfrm>
            <a:off x="5795962" y="3357562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0" name="Google Shape;8820;p32"/>
          <p:cNvSpPr txBox="1"/>
          <p:nvPr/>
        </p:nvSpPr>
        <p:spPr>
          <a:xfrm>
            <a:off x="6765925" y="3370262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1" name="Google Shape;8821;p32"/>
          <p:cNvSpPr txBox="1"/>
          <p:nvPr/>
        </p:nvSpPr>
        <p:spPr>
          <a:xfrm>
            <a:off x="5029200" y="3733800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2" name="Google Shape;8822;p32"/>
          <p:cNvSpPr txBox="1"/>
          <p:nvPr/>
        </p:nvSpPr>
        <p:spPr>
          <a:xfrm>
            <a:off x="5795962" y="3716337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3" name="Google Shape;8823;p32"/>
          <p:cNvSpPr txBox="1"/>
          <p:nvPr/>
        </p:nvSpPr>
        <p:spPr>
          <a:xfrm>
            <a:off x="6732587" y="3716337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4" name="Google Shape;8824;p32"/>
          <p:cNvSpPr txBox="1"/>
          <p:nvPr/>
        </p:nvSpPr>
        <p:spPr>
          <a:xfrm>
            <a:off x="5029200" y="4098925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5" name="Google Shape;8825;p32"/>
          <p:cNvSpPr txBox="1"/>
          <p:nvPr/>
        </p:nvSpPr>
        <p:spPr>
          <a:xfrm>
            <a:off x="5795962" y="4076700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6" name="Google Shape;8826;p32"/>
          <p:cNvSpPr txBox="1"/>
          <p:nvPr/>
        </p:nvSpPr>
        <p:spPr>
          <a:xfrm>
            <a:off x="6732587" y="4076700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7" name="Google Shape;8827;p32"/>
          <p:cNvSpPr txBox="1"/>
          <p:nvPr/>
        </p:nvSpPr>
        <p:spPr>
          <a:xfrm>
            <a:off x="5003800" y="4365625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8" name="Google Shape;8828;p32"/>
          <p:cNvSpPr txBox="1"/>
          <p:nvPr/>
        </p:nvSpPr>
        <p:spPr>
          <a:xfrm>
            <a:off x="5715000" y="4419600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9" name="Google Shape;8829;p32"/>
          <p:cNvSpPr txBox="1"/>
          <p:nvPr/>
        </p:nvSpPr>
        <p:spPr>
          <a:xfrm>
            <a:off x="6732587" y="4365625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0" name="Google Shape;8830;p32"/>
          <p:cNvSpPr txBox="1"/>
          <p:nvPr/>
        </p:nvSpPr>
        <p:spPr>
          <a:xfrm>
            <a:off x="4953000" y="4800600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1" name="Google Shape;8831;p32"/>
          <p:cNvSpPr txBox="1"/>
          <p:nvPr/>
        </p:nvSpPr>
        <p:spPr>
          <a:xfrm>
            <a:off x="5651500" y="4724400"/>
            <a:ext cx="915987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61,25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832" name="Google Shape;8832;p32"/>
          <p:cNvSpPr txBox="1"/>
          <p:nvPr/>
        </p:nvSpPr>
        <p:spPr>
          <a:xfrm>
            <a:off x="6629400" y="4784725"/>
            <a:ext cx="76041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8,75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3" name="Google Shape;8833;p32"/>
          <p:cNvSpPr txBox="1"/>
          <p:nvPr/>
        </p:nvSpPr>
        <p:spPr>
          <a:xfrm>
            <a:off x="4954587" y="5121275"/>
            <a:ext cx="76041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8,75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4" name="Google Shape;8834;p32"/>
          <p:cNvSpPr txBox="1"/>
          <p:nvPr/>
        </p:nvSpPr>
        <p:spPr>
          <a:xfrm>
            <a:off x="5651500" y="5084762"/>
            <a:ext cx="9159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59,75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5" name="Google Shape;8835;p32"/>
          <p:cNvSpPr txBox="1"/>
          <p:nvPr/>
        </p:nvSpPr>
        <p:spPr>
          <a:xfrm>
            <a:off x="6516687" y="5084762"/>
            <a:ext cx="9159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10,25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6" name="Google Shape;8836;p32"/>
          <p:cNvSpPr txBox="1"/>
          <p:nvPr/>
        </p:nvSpPr>
        <p:spPr>
          <a:xfrm>
            <a:off x="4787900" y="5445125"/>
            <a:ext cx="9159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10,25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7" name="Google Shape;8837;p32"/>
          <p:cNvSpPr txBox="1"/>
          <p:nvPr/>
        </p:nvSpPr>
        <p:spPr>
          <a:xfrm>
            <a:off x="5715000" y="5454650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8" name="Google Shape;8838;p32"/>
          <p:cNvSpPr txBox="1"/>
          <p:nvPr/>
        </p:nvSpPr>
        <p:spPr>
          <a:xfrm>
            <a:off x="6629400" y="5486400"/>
            <a:ext cx="33972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9" name="Google Shape;8839;p32"/>
          <p:cNvSpPr txBox="1"/>
          <p:nvPr/>
        </p:nvSpPr>
        <p:spPr>
          <a:xfrm>
            <a:off x="4932362" y="5805487"/>
            <a:ext cx="33972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0" name="Google Shape;8840;p32"/>
          <p:cNvSpPr txBox="1"/>
          <p:nvPr/>
        </p:nvSpPr>
        <p:spPr>
          <a:xfrm>
            <a:off x="5715000" y="5819775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1" name="Google Shape;8841;p32"/>
          <p:cNvSpPr txBox="1"/>
          <p:nvPr/>
        </p:nvSpPr>
        <p:spPr>
          <a:xfrm>
            <a:off x="6659562" y="5805487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2" name="Google Shape;8842;p32"/>
          <p:cNvSpPr txBox="1"/>
          <p:nvPr/>
        </p:nvSpPr>
        <p:spPr>
          <a:xfrm>
            <a:off x="228600" y="2035175"/>
            <a:ext cx="35814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fiche récapitulative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 un </a:t>
            </a:r>
            <a:r>
              <a:rPr lang="en-US" sz="2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outil de travail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pour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conducteur. Celle-ci lui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permet de savoir combien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d’heures sont encore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disponibles pour les jours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venir.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3" name="Google Shape;8843;p32"/>
          <p:cNvSpPr txBox="1"/>
          <p:nvPr/>
        </p:nvSpPr>
        <p:spPr>
          <a:xfrm>
            <a:off x="228600" y="4549775"/>
            <a:ext cx="34623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fiche récapitulative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n’est ni obligatoire ni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réglementée, mais elle est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fortement suggérée.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44" name="Google Shape;8844;p32"/>
          <p:cNvCxnSpPr/>
          <p:nvPr/>
        </p:nvCxnSpPr>
        <p:spPr>
          <a:xfrm>
            <a:off x="4876800" y="1676400"/>
            <a:ext cx="685800" cy="228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45" name="Google Shape;8845;p32"/>
          <p:cNvCxnSpPr/>
          <p:nvPr/>
        </p:nvCxnSpPr>
        <p:spPr>
          <a:xfrm>
            <a:off x="4876800" y="2057400"/>
            <a:ext cx="685800" cy="228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46" name="Google Shape;8846;p32"/>
          <p:cNvCxnSpPr/>
          <p:nvPr/>
        </p:nvCxnSpPr>
        <p:spPr>
          <a:xfrm>
            <a:off x="4876800" y="2438400"/>
            <a:ext cx="685800" cy="228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47" name="Google Shape;8847;p32"/>
          <p:cNvCxnSpPr/>
          <p:nvPr/>
        </p:nvCxnSpPr>
        <p:spPr>
          <a:xfrm>
            <a:off x="4876800" y="2743200"/>
            <a:ext cx="685800" cy="228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48" name="Google Shape;8848;p32"/>
          <p:cNvCxnSpPr/>
          <p:nvPr/>
        </p:nvCxnSpPr>
        <p:spPr>
          <a:xfrm>
            <a:off x="4876800" y="3124200"/>
            <a:ext cx="685800" cy="228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49" name="Google Shape;8849;p32"/>
          <p:cNvCxnSpPr/>
          <p:nvPr/>
        </p:nvCxnSpPr>
        <p:spPr>
          <a:xfrm>
            <a:off x="4876800" y="3505200"/>
            <a:ext cx="685800" cy="228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50" name="Google Shape;8850;p32"/>
          <p:cNvCxnSpPr/>
          <p:nvPr/>
        </p:nvCxnSpPr>
        <p:spPr>
          <a:xfrm>
            <a:off x="4876800" y="3810000"/>
            <a:ext cx="685800" cy="228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51" name="Google Shape;8851;p32"/>
          <p:cNvSpPr txBox="1"/>
          <p:nvPr/>
        </p:nvSpPr>
        <p:spPr>
          <a:xfrm>
            <a:off x="5651500" y="0"/>
            <a:ext cx="2540000" cy="1190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 heures/7 jours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CYCLE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2" name="Google Shape;8852;p32"/>
          <p:cNvSpPr txBox="1"/>
          <p:nvPr/>
        </p:nvSpPr>
        <p:spPr>
          <a:xfrm>
            <a:off x="6011862" y="2565400"/>
            <a:ext cx="311150" cy="274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53" name="Google Shape;885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350" y="442375"/>
            <a:ext cx="27813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9" name="Google Shape;885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8450" y="924975"/>
            <a:ext cx="34671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0" name="Google Shape;886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8450" y="2552675"/>
            <a:ext cx="29241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1" name="Google Shape;8861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38450" y="3856525"/>
            <a:ext cx="360997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2" name="Google Shape;8862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87650" y="5150850"/>
            <a:ext cx="2809875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8" name="Google Shape;8868;g2a1c3cb7c21_0_2333"/>
          <p:cNvSpPr txBox="1"/>
          <p:nvPr/>
        </p:nvSpPr>
        <p:spPr>
          <a:xfrm>
            <a:off x="7258928" y="6457950"/>
            <a:ext cx="188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Novembre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69" name="Google Shape;8869;g2a1c3cb7c21_0_2333" descr="F:\Mes images\CFTR - logos et images\CFTR-logo+desc_cou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2" y="58737"/>
            <a:ext cx="1658937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8870" name="Google Shape;8870;g2a1c3cb7c21_0_2333"/>
          <p:cNvSpPr txBox="1"/>
          <p:nvPr/>
        </p:nvSpPr>
        <p:spPr>
          <a:xfrm>
            <a:off x="8472458" y="6339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1" name="Google Shape;8871;g2a1c3cb7c21_0_2333"/>
          <p:cNvSpPr txBox="1"/>
          <p:nvPr/>
        </p:nvSpPr>
        <p:spPr>
          <a:xfrm>
            <a:off x="8472458" y="6339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72" name="Google Shape;8872;g2a1c3cb7c21_0_2333"/>
          <p:cNvPicPr preferRelativeResize="0"/>
          <p:nvPr/>
        </p:nvPicPr>
        <p:blipFill rotWithShape="1">
          <a:blip r:embed="rId4">
            <a:alphaModFix/>
          </a:blip>
          <a:srcRect t="16408" b="43714"/>
          <a:stretch/>
        </p:blipFill>
        <p:spPr>
          <a:xfrm>
            <a:off x="-25" y="59578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8873" name="Google Shape;8873;g2a1c3cb7c21_0_2333"/>
          <p:cNvSpPr/>
          <p:nvPr/>
        </p:nvSpPr>
        <p:spPr>
          <a:xfrm>
            <a:off x="-19375" y="5957850"/>
            <a:ext cx="9163375" cy="909225"/>
          </a:xfrm>
          <a:prstGeom prst="flowChartManualInput">
            <a:avLst/>
          </a:prstGeom>
          <a:solidFill>
            <a:srgbClr val="000000">
              <a:alpha val="56078"/>
            </a:srgbClr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74" name="Google Shape;8874;g2a1c3cb7c21_0_23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571" y="62600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875" name="Google Shape;8875;g2a1c3cb7c21_0_2333"/>
          <p:cNvSpPr txBox="1"/>
          <p:nvPr/>
        </p:nvSpPr>
        <p:spPr>
          <a:xfrm>
            <a:off x="586991" y="64716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1" u="none" strike="noStrike" cap="none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b="0" i="1" u="none" strike="noStrike" cap="none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8876" name="Google Shape;8876;g2a1c3cb7c21_0_23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92425" y="6042028"/>
            <a:ext cx="1728724" cy="7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8877" name="Google Shape;8877;g2a1c3cb7c21_0_2333"/>
          <p:cNvSpPr txBox="1"/>
          <p:nvPr/>
        </p:nvSpPr>
        <p:spPr>
          <a:xfrm>
            <a:off x="1366350" y="1217075"/>
            <a:ext cx="7206150" cy="415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Bonne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relecture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lang="en-US" sz="4400" dirty="0">
                <a:solidFill>
                  <a:schemeClr val="dk1"/>
                </a:solidFill>
              </a:rPr>
              <a:t>guide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Heures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conduite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de repos des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conducteurs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véhicules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lourds</a:t>
            </a: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</a:rPr>
              <a:t>Page 30 à 56</a:t>
            </a:r>
            <a:endParaRPr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ceci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associé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exercices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dans Moodle.</a:t>
            </a:r>
            <a:endParaRPr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1c3cb7c21_0_94"/>
          <p:cNvSpPr txBox="1">
            <a:spLocks noGrp="1"/>
          </p:cNvSpPr>
          <p:nvPr>
            <p:ph type="title"/>
          </p:nvPr>
        </p:nvSpPr>
        <p:spPr>
          <a:xfrm>
            <a:off x="1546875" y="1001600"/>
            <a:ext cx="65187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Retour  sur la </a:t>
            </a:r>
            <a:r>
              <a:rPr lang="en-US" sz="2800">
                <a:solidFill>
                  <a:srgbClr val="FF0000"/>
                </a:solidFill>
              </a:rPr>
              <a:t>première</a:t>
            </a:r>
            <a:r>
              <a:rPr lang="en-US" sz="2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partie des </a:t>
            </a:r>
            <a:r>
              <a:rPr lang="en-US" sz="2800">
                <a:solidFill>
                  <a:srgbClr val="FF0000"/>
                </a:solidFill>
              </a:rPr>
              <a:t>HCR</a:t>
            </a:r>
            <a:endParaRPr/>
          </a:p>
        </p:txBody>
      </p:sp>
      <p:graphicFrame>
        <p:nvGraphicFramePr>
          <p:cNvPr id="130" name="Google Shape;130;g2a1c3cb7c21_0_94"/>
          <p:cNvGraphicFramePr/>
          <p:nvPr/>
        </p:nvGraphicFramePr>
        <p:xfrm>
          <a:off x="174150" y="3796225"/>
          <a:ext cx="8795700" cy="1561550"/>
        </p:xfrm>
        <a:graphic>
          <a:graphicData uri="http://schemas.openxmlformats.org/drawingml/2006/table">
            <a:tbl>
              <a:tblPr firstRow="1" bandRow="1">
                <a:noFill/>
                <a:tableStyleId>{0C9BEDE5-E8BB-49BA-BC22-C789A4EC4F13}</a:tableStyleId>
              </a:tblPr>
              <a:tblGrid>
                <a:gridCol w="73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2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2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2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2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2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2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29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29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29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65300"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2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3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4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5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6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7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8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9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4445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10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5143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11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4445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12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75">
                <a:tc>
                  <a:txBody>
                    <a:bodyPr/>
                    <a:lstStyle/>
                    <a:p>
                      <a:pPr marL="11176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13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14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15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16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17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18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19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20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176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21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22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4445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23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24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6200" marB="0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1" name="Google Shape;131;g2a1c3cb7c21_0_94"/>
          <p:cNvSpPr txBox="1"/>
          <p:nvPr/>
        </p:nvSpPr>
        <p:spPr>
          <a:xfrm>
            <a:off x="907125" y="2055775"/>
            <a:ext cx="67263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Selon le cycle 1, combien d’heure de conduite sont disponible pour le jour 14?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a1c3cb7c21_0_94"/>
          <p:cNvSpPr txBox="1"/>
          <p:nvPr/>
        </p:nvSpPr>
        <p:spPr>
          <a:xfrm>
            <a:off x="1046600" y="4936025"/>
            <a:ext cx="4242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600" b="1">
                <a:solidFill>
                  <a:srgbClr val="FF0000"/>
                </a:solidFill>
              </a:rPr>
              <a:t>3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a1c3cb7c21_0_103"/>
          <p:cNvSpPr txBox="1">
            <a:spLocks noGrp="1"/>
          </p:cNvSpPr>
          <p:nvPr>
            <p:ph type="title"/>
          </p:nvPr>
        </p:nvSpPr>
        <p:spPr>
          <a:xfrm>
            <a:off x="1546875" y="1001600"/>
            <a:ext cx="65187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Retour  sur la </a:t>
            </a:r>
            <a:r>
              <a:rPr lang="en-US" sz="2800">
                <a:solidFill>
                  <a:srgbClr val="FF0000"/>
                </a:solidFill>
              </a:rPr>
              <a:t>première</a:t>
            </a:r>
            <a:r>
              <a:rPr lang="en-US" sz="2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partie des </a:t>
            </a:r>
            <a:r>
              <a:rPr lang="en-US" sz="2800">
                <a:solidFill>
                  <a:srgbClr val="FF0000"/>
                </a:solidFill>
              </a:rPr>
              <a:t>HCR</a:t>
            </a:r>
            <a:endParaRPr/>
          </a:p>
        </p:txBody>
      </p:sp>
      <p:sp>
        <p:nvSpPr>
          <p:cNvPr id="139" name="Google Shape;139;g2a1c3cb7c21_0_103"/>
          <p:cNvSpPr txBox="1"/>
          <p:nvPr/>
        </p:nvSpPr>
        <p:spPr>
          <a:xfrm>
            <a:off x="907125" y="2055775"/>
            <a:ext cx="67263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Selon le cycle 2, combien d’heure de conduite sont disponible pour le jour 15?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2a1c3cb7c21_0_103"/>
          <p:cNvSpPr txBox="1"/>
          <p:nvPr/>
        </p:nvSpPr>
        <p:spPr>
          <a:xfrm>
            <a:off x="2064400" y="4555200"/>
            <a:ext cx="4242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1" name="Google Shape;141;g2a1c3cb7c21_0_103"/>
          <p:cNvGraphicFramePr/>
          <p:nvPr/>
        </p:nvGraphicFramePr>
        <p:xfrm>
          <a:off x="615843" y="3077274"/>
          <a:ext cx="7879200" cy="773400"/>
        </p:xfrm>
        <a:graphic>
          <a:graphicData uri="http://schemas.openxmlformats.org/drawingml/2006/table">
            <a:tbl>
              <a:tblPr firstRow="1" bandRow="1">
                <a:noFill/>
                <a:tableStyleId>{0C9BEDE5-E8BB-49BA-BC22-C789A4EC4F13}</a:tableStyleId>
              </a:tblPr>
              <a:tblGrid>
                <a:gridCol w="65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6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6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6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6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6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6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2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3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8224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4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8224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5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6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7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8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9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6033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10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3302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11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6033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12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10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10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10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2161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10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2161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10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10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10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10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10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10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10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10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2" name="Google Shape;142;g2a1c3cb7c21_0_103"/>
          <p:cNvGraphicFramePr/>
          <p:nvPr/>
        </p:nvGraphicFramePr>
        <p:xfrm>
          <a:off x="615843" y="4197288"/>
          <a:ext cx="7879200" cy="773400"/>
        </p:xfrm>
        <a:graphic>
          <a:graphicData uri="http://schemas.openxmlformats.org/drawingml/2006/table">
            <a:tbl>
              <a:tblPr firstRow="1" bandRow="1">
                <a:noFill/>
                <a:tableStyleId>{0C9BEDE5-E8BB-49BA-BC22-C789A4EC4F13}</a:tableStyleId>
              </a:tblPr>
              <a:tblGrid>
                <a:gridCol w="65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6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6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6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6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6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6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26033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13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6033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14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6033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15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6033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16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6033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17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6033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18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6033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19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6033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20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6033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21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6033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22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6033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23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6033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Jour 24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065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875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a1c3cb7c21_0_276"/>
          <p:cNvSpPr txBox="1">
            <a:spLocks noGrp="1"/>
          </p:cNvSpPr>
          <p:nvPr>
            <p:ph type="title"/>
          </p:nvPr>
        </p:nvSpPr>
        <p:spPr>
          <a:xfrm>
            <a:off x="2071926" y="454433"/>
            <a:ext cx="55875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>
                <a:solidFill>
                  <a:srgbClr val="FF0000"/>
                </a:solidFill>
              </a:rPr>
              <a:t>Vérifions si ce rapport respecte la réglementation.</a:t>
            </a:r>
            <a:endParaRPr sz="1600"/>
          </a:p>
        </p:txBody>
      </p:sp>
      <p:sp>
        <p:nvSpPr>
          <p:cNvPr id="148" name="Google Shape;148;g2a1c3cb7c21_0_276"/>
          <p:cNvSpPr txBox="1"/>
          <p:nvPr/>
        </p:nvSpPr>
        <p:spPr>
          <a:xfrm>
            <a:off x="419350" y="3175833"/>
            <a:ext cx="3821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Heures de repos journalier min. requis :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2a1c3cb7c21_0_276"/>
          <p:cNvSpPr txBox="1"/>
          <p:nvPr/>
        </p:nvSpPr>
        <p:spPr>
          <a:xfrm>
            <a:off x="4729665" y="3175817"/>
            <a:ext cx="2968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Fiche :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repos + 12 couchette = </a:t>
            </a:r>
            <a:r>
              <a:rPr lang="en-US"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2a1c3cb7c21_0_276"/>
          <p:cNvSpPr txBox="1"/>
          <p:nvPr/>
        </p:nvSpPr>
        <p:spPr>
          <a:xfrm>
            <a:off x="419350" y="3734633"/>
            <a:ext cx="3821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Heure de conduite journalier maximum :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2a1c3cb7c21_0_276"/>
          <p:cNvSpPr txBox="1"/>
          <p:nvPr/>
        </p:nvSpPr>
        <p:spPr>
          <a:xfrm>
            <a:off x="4719600" y="3734617"/>
            <a:ext cx="7467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Fiche : 7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2a1c3cb7c21_0_276"/>
          <p:cNvSpPr txBox="1"/>
          <p:nvPr/>
        </p:nvSpPr>
        <p:spPr>
          <a:xfrm>
            <a:off x="419350" y="4293417"/>
            <a:ext cx="3961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Heures de travail journalier maximum :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2a1c3cb7c21_0_276"/>
          <p:cNvSpPr txBox="1"/>
          <p:nvPr/>
        </p:nvSpPr>
        <p:spPr>
          <a:xfrm>
            <a:off x="4700337" y="4293417"/>
            <a:ext cx="29148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Fiche :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conduite et 3 travail = </a:t>
            </a:r>
            <a:r>
              <a:rPr lang="en-US"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2a1c3cb7c21_0_276"/>
          <p:cNvSpPr txBox="1"/>
          <p:nvPr/>
        </p:nvSpPr>
        <p:spPr>
          <a:xfrm>
            <a:off x="419350" y="4852217"/>
            <a:ext cx="410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0" marR="5080" lvl="0" indent="0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Temps maximum écoulé depuis le début du  poste de travail :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2a1c3cb7c21_0_276"/>
          <p:cNvSpPr txBox="1"/>
          <p:nvPr/>
        </p:nvSpPr>
        <p:spPr>
          <a:xfrm>
            <a:off x="4719861" y="5131617"/>
            <a:ext cx="2174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Fiche :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à 20 heures = </a:t>
            </a:r>
            <a:r>
              <a:rPr lang="en-US"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g2a1c3cb7c21_0_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7345" y="3005295"/>
            <a:ext cx="379488" cy="3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a1c3cb7c21_0_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368" y="3563607"/>
            <a:ext cx="379488" cy="3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a1c3cb7c21_0_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7345" y="4122895"/>
            <a:ext cx="379488" cy="3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a1c3cb7c21_0_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6761" y="4963240"/>
            <a:ext cx="379487" cy="37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a1c3cb7c21_0_276"/>
          <p:cNvSpPr txBox="1">
            <a:spLocks noGrp="1"/>
          </p:cNvSpPr>
          <p:nvPr>
            <p:ph type="ftr" idx="11"/>
          </p:nvPr>
        </p:nvSpPr>
        <p:spPr>
          <a:xfrm>
            <a:off x="8159211" y="6387823"/>
            <a:ext cx="8091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12700" marR="5080" lvl="0" indent="1778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Commission scolaire  de la Rivière-du-Nord</a:t>
            </a:r>
            <a:endParaRPr/>
          </a:p>
        </p:txBody>
      </p:sp>
      <p:sp>
        <p:nvSpPr>
          <p:cNvPr id="161" name="Google Shape;161;g2a1c3cb7c21_0_276"/>
          <p:cNvSpPr txBox="1">
            <a:spLocks noGrp="1"/>
          </p:cNvSpPr>
          <p:nvPr>
            <p:ph type="dt" idx="10"/>
          </p:nvPr>
        </p:nvSpPr>
        <p:spPr>
          <a:xfrm>
            <a:off x="660015" y="6487037"/>
            <a:ext cx="405900" cy="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ÇA ROULE !</a:t>
            </a:r>
            <a:endParaRPr/>
          </a:p>
        </p:txBody>
      </p:sp>
      <p:sp>
        <p:nvSpPr>
          <p:cNvPr id="162" name="Google Shape;162;g2a1c3cb7c21_0_276"/>
          <p:cNvSpPr txBox="1"/>
          <p:nvPr/>
        </p:nvSpPr>
        <p:spPr>
          <a:xfrm>
            <a:off x="3768975" y="3051850"/>
            <a:ext cx="41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2a1c3cb7c21_0_276"/>
          <p:cNvSpPr txBox="1"/>
          <p:nvPr/>
        </p:nvSpPr>
        <p:spPr>
          <a:xfrm>
            <a:off x="3357600" y="3672650"/>
            <a:ext cx="96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a1c3cb7c21_0_276"/>
          <p:cNvSpPr txBox="1"/>
          <p:nvPr/>
        </p:nvSpPr>
        <p:spPr>
          <a:xfrm>
            <a:off x="3264075" y="4178833"/>
            <a:ext cx="9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2a1c3cb7c21_0_276"/>
          <p:cNvSpPr txBox="1"/>
          <p:nvPr/>
        </p:nvSpPr>
        <p:spPr>
          <a:xfrm>
            <a:off x="1414000" y="5087367"/>
            <a:ext cx="183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5080" lvl="0" indent="0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 Heures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2a1c3cb7c21_0_2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75" y="1338276"/>
            <a:ext cx="8965598" cy="1372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g2a1c3cb7c21_0_276"/>
          <p:cNvCxnSpPr/>
          <p:nvPr/>
        </p:nvCxnSpPr>
        <p:spPr>
          <a:xfrm>
            <a:off x="1081200" y="1890700"/>
            <a:ext cx="2369400" cy="66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" name="Google Shape;168;g2a1c3cb7c21_0_276"/>
          <p:cNvCxnSpPr/>
          <p:nvPr/>
        </p:nvCxnSpPr>
        <p:spPr>
          <a:xfrm rot="10800000">
            <a:off x="3443925" y="1651650"/>
            <a:ext cx="6600" cy="2457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" name="Google Shape;169;g2a1c3cb7c21_0_276"/>
          <p:cNvCxnSpPr/>
          <p:nvPr/>
        </p:nvCxnSpPr>
        <p:spPr>
          <a:xfrm rot="10800000" flipH="1">
            <a:off x="3443875" y="1645200"/>
            <a:ext cx="312000" cy="66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" name="Google Shape;170;g2a1c3cb7c21_0_276"/>
          <p:cNvCxnSpPr/>
          <p:nvPr/>
        </p:nvCxnSpPr>
        <p:spPr>
          <a:xfrm>
            <a:off x="3749175" y="1645150"/>
            <a:ext cx="19800" cy="7233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" name="Google Shape;171;g2a1c3cb7c21_0_276"/>
          <p:cNvCxnSpPr/>
          <p:nvPr/>
        </p:nvCxnSpPr>
        <p:spPr>
          <a:xfrm>
            <a:off x="3762450" y="2375200"/>
            <a:ext cx="285300" cy="66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" name="Google Shape;172;g2a1c3cb7c21_0_276"/>
          <p:cNvCxnSpPr/>
          <p:nvPr/>
        </p:nvCxnSpPr>
        <p:spPr>
          <a:xfrm rot="10800000">
            <a:off x="4041300" y="2122900"/>
            <a:ext cx="19800" cy="2523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g2a1c3cb7c21_0_276"/>
          <p:cNvCxnSpPr/>
          <p:nvPr/>
        </p:nvCxnSpPr>
        <p:spPr>
          <a:xfrm rot="10800000" flipH="1">
            <a:off x="4061100" y="2142975"/>
            <a:ext cx="1181400" cy="132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g2a1c3cb7c21_0_276"/>
          <p:cNvCxnSpPr/>
          <p:nvPr/>
        </p:nvCxnSpPr>
        <p:spPr>
          <a:xfrm>
            <a:off x="5235825" y="2136275"/>
            <a:ext cx="6600" cy="2388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" name="Google Shape;175;g2a1c3cb7c21_0_276"/>
          <p:cNvCxnSpPr/>
          <p:nvPr/>
        </p:nvCxnSpPr>
        <p:spPr>
          <a:xfrm>
            <a:off x="5235825" y="2368550"/>
            <a:ext cx="597300" cy="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6" name="Google Shape;176;g2a1c3cb7c21_0_276"/>
          <p:cNvCxnSpPr/>
          <p:nvPr/>
        </p:nvCxnSpPr>
        <p:spPr>
          <a:xfrm rot="10800000">
            <a:off x="5826525" y="2129750"/>
            <a:ext cx="6600" cy="2388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7" name="Google Shape;177;g2a1c3cb7c21_0_276"/>
          <p:cNvCxnSpPr/>
          <p:nvPr/>
        </p:nvCxnSpPr>
        <p:spPr>
          <a:xfrm rot="10800000" flipH="1">
            <a:off x="5833125" y="2136300"/>
            <a:ext cx="896100" cy="66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" name="Google Shape;178;g2a1c3cb7c21_0_276"/>
          <p:cNvCxnSpPr/>
          <p:nvPr/>
        </p:nvCxnSpPr>
        <p:spPr>
          <a:xfrm rot="10800000">
            <a:off x="6722500" y="1631925"/>
            <a:ext cx="6600" cy="4977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9" name="Google Shape;179;g2a1c3cb7c21_0_276"/>
          <p:cNvCxnSpPr/>
          <p:nvPr/>
        </p:nvCxnSpPr>
        <p:spPr>
          <a:xfrm>
            <a:off x="7047650" y="1887400"/>
            <a:ext cx="1161600" cy="165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0" name="Google Shape;180;g2a1c3cb7c21_0_276"/>
          <p:cNvCxnSpPr/>
          <p:nvPr/>
        </p:nvCxnSpPr>
        <p:spPr>
          <a:xfrm>
            <a:off x="6715825" y="1631875"/>
            <a:ext cx="305400" cy="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1" name="Google Shape;181;g2a1c3cb7c21_0_276"/>
          <p:cNvCxnSpPr/>
          <p:nvPr/>
        </p:nvCxnSpPr>
        <p:spPr>
          <a:xfrm>
            <a:off x="7014475" y="1631875"/>
            <a:ext cx="6600" cy="2589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a1c3cb7c21_0_369"/>
          <p:cNvSpPr txBox="1">
            <a:spLocks noGrp="1"/>
          </p:cNvSpPr>
          <p:nvPr>
            <p:ph type="title"/>
          </p:nvPr>
        </p:nvSpPr>
        <p:spPr>
          <a:xfrm>
            <a:off x="1515525" y="514933"/>
            <a:ext cx="5609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>
                <a:solidFill>
                  <a:srgbClr val="FF0000"/>
                </a:solidFill>
              </a:rPr>
              <a:t>Vérifions si ce rapport respecte la réglementation.</a:t>
            </a:r>
            <a:endParaRPr sz="1400"/>
          </a:p>
        </p:txBody>
      </p:sp>
      <p:sp>
        <p:nvSpPr>
          <p:cNvPr id="187" name="Google Shape;187;g2a1c3cb7c21_0_369"/>
          <p:cNvSpPr txBox="1"/>
          <p:nvPr/>
        </p:nvSpPr>
        <p:spPr>
          <a:xfrm>
            <a:off x="419350" y="3175833"/>
            <a:ext cx="3821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Heures de repos journalier min. requis :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2a1c3cb7c21_0_369"/>
          <p:cNvSpPr txBox="1"/>
          <p:nvPr/>
        </p:nvSpPr>
        <p:spPr>
          <a:xfrm>
            <a:off x="4729665" y="3175817"/>
            <a:ext cx="2968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Fiche :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repos + 8 couchette =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2a1c3cb7c21_0_369"/>
          <p:cNvSpPr txBox="1"/>
          <p:nvPr/>
        </p:nvSpPr>
        <p:spPr>
          <a:xfrm>
            <a:off x="419350" y="3734633"/>
            <a:ext cx="3821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Heure de conduite journalier maximum :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a1c3cb7c21_0_369"/>
          <p:cNvSpPr txBox="1"/>
          <p:nvPr/>
        </p:nvSpPr>
        <p:spPr>
          <a:xfrm>
            <a:off x="4719600" y="3734633"/>
            <a:ext cx="896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Fiche : 13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a1c3cb7c21_0_369"/>
          <p:cNvSpPr txBox="1"/>
          <p:nvPr/>
        </p:nvSpPr>
        <p:spPr>
          <a:xfrm>
            <a:off x="419350" y="4293417"/>
            <a:ext cx="3961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Heures de travail journalier maximum :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2a1c3cb7c21_0_369"/>
          <p:cNvSpPr txBox="1"/>
          <p:nvPr/>
        </p:nvSpPr>
        <p:spPr>
          <a:xfrm>
            <a:off x="4700324" y="4293433"/>
            <a:ext cx="3044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Fiche :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 conduite et 2 travail =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a1c3cb7c21_0_369"/>
          <p:cNvSpPr txBox="1"/>
          <p:nvPr/>
        </p:nvSpPr>
        <p:spPr>
          <a:xfrm>
            <a:off x="419350" y="4852217"/>
            <a:ext cx="410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0" marR="5080" lvl="0" indent="0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Temps maximum écoulé depuis le début du  poste de travail :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a1c3cb7c21_0_369"/>
          <p:cNvSpPr txBox="1"/>
          <p:nvPr/>
        </p:nvSpPr>
        <p:spPr>
          <a:xfrm>
            <a:off x="4719861" y="5131617"/>
            <a:ext cx="2174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Fiche :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à 23 heures = </a:t>
            </a:r>
            <a:r>
              <a:rPr lang="en-US"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g2a1c3cb7c21_0_3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7156" y="3554173"/>
            <a:ext cx="379488" cy="3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a1c3cb7c21_0_3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6761" y="4963240"/>
            <a:ext cx="379487" cy="37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2a1c3cb7c21_0_369"/>
          <p:cNvSpPr txBox="1">
            <a:spLocks noGrp="1"/>
          </p:cNvSpPr>
          <p:nvPr>
            <p:ph type="ftr" idx="11"/>
          </p:nvPr>
        </p:nvSpPr>
        <p:spPr>
          <a:xfrm>
            <a:off x="8159211" y="6387823"/>
            <a:ext cx="8091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12700" marR="5080" lvl="0" indent="1778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Commission scolaire  de la Rivière-du-Nord</a:t>
            </a:r>
            <a:endParaRPr/>
          </a:p>
        </p:txBody>
      </p:sp>
      <p:sp>
        <p:nvSpPr>
          <p:cNvPr id="198" name="Google Shape;198;g2a1c3cb7c21_0_369"/>
          <p:cNvSpPr txBox="1">
            <a:spLocks noGrp="1"/>
          </p:cNvSpPr>
          <p:nvPr>
            <p:ph type="dt" idx="10"/>
          </p:nvPr>
        </p:nvSpPr>
        <p:spPr>
          <a:xfrm>
            <a:off x="660015" y="6487037"/>
            <a:ext cx="405900" cy="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ÇA ROULE !</a:t>
            </a:r>
            <a:endParaRPr/>
          </a:p>
        </p:txBody>
      </p:sp>
      <p:sp>
        <p:nvSpPr>
          <p:cNvPr id="199" name="Google Shape;199;g2a1c3cb7c21_0_369"/>
          <p:cNvSpPr txBox="1"/>
          <p:nvPr/>
        </p:nvSpPr>
        <p:spPr>
          <a:xfrm>
            <a:off x="3782975" y="3051850"/>
            <a:ext cx="41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a1c3cb7c21_0_369"/>
          <p:cNvSpPr txBox="1"/>
          <p:nvPr/>
        </p:nvSpPr>
        <p:spPr>
          <a:xfrm>
            <a:off x="3375900" y="3615350"/>
            <a:ext cx="96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a1c3cb7c21_0_369"/>
          <p:cNvSpPr txBox="1"/>
          <p:nvPr/>
        </p:nvSpPr>
        <p:spPr>
          <a:xfrm>
            <a:off x="3212375" y="4178833"/>
            <a:ext cx="9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a1c3cb7c21_0_369"/>
          <p:cNvSpPr txBox="1"/>
          <p:nvPr/>
        </p:nvSpPr>
        <p:spPr>
          <a:xfrm>
            <a:off x="1333200" y="5096233"/>
            <a:ext cx="183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5080" lvl="0" indent="0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 Heures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2a1c3cb7c21_0_3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5119" y="3101877"/>
            <a:ext cx="285900" cy="33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a1c3cb7c21_0_3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294" y="4219493"/>
            <a:ext cx="285900" cy="33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a1c3cb7c21_0_3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075" y="1185876"/>
            <a:ext cx="8965598" cy="1372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g2a1c3cb7c21_0_369"/>
          <p:cNvCxnSpPr/>
          <p:nvPr/>
        </p:nvCxnSpPr>
        <p:spPr>
          <a:xfrm>
            <a:off x="1081200" y="1738300"/>
            <a:ext cx="2077200" cy="132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7" name="Google Shape;207;g2a1c3cb7c21_0_369"/>
          <p:cNvCxnSpPr/>
          <p:nvPr/>
        </p:nvCxnSpPr>
        <p:spPr>
          <a:xfrm rot="10800000">
            <a:off x="3158400" y="1488175"/>
            <a:ext cx="6600" cy="2457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" name="Google Shape;208;g2a1c3cb7c21_0_369"/>
          <p:cNvCxnSpPr/>
          <p:nvPr/>
        </p:nvCxnSpPr>
        <p:spPr>
          <a:xfrm rot="10800000" flipH="1">
            <a:off x="3158400" y="1476175"/>
            <a:ext cx="312000" cy="66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" name="Google Shape;209;g2a1c3cb7c21_0_369"/>
          <p:cNvCxnSpPr/>
          <p:nvPr/>
        </p:nvCxnSpPr>
        <p:spPr>
          <a:xfrm>
            <a:off x="3457275" y="1482775"/>
            <a:ext cx="19800" cy="7335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g2a1c3cb7c21_0_369"/>
          <p:cNvCxnSpPr/>
          <p:nvPr/>
        </p:nvCxnSpPr>
        <p:spPr>
          <a:xfrm>
            <a:off x="3463800" y="2249350"/>
            <a:ext cx="610500" cy="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1" name="Google Shape;211;g2a1c3cb7c21_0_369"/>
          <p:cNvCxnSpPr/>
          <p:nvPr/>
        </p:nvCxnSpPr>
        <p:spPr>
          <a:xfrm rot="10800000">
            <a:off x="4041200" y="1970575"/>
            <a:ext cx="0" cy="2655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g2a1c3cb7c21_0_369"/>
          <p:cNvCxnSpPr/>
          <p:nvPr/>
        </p:nvCxnSpPr>
        <p:spPr>
          <a:xfrm>
            <a:off x="4061100" y="2003775"/>
            <a:ext cx="3862500" cy="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" name="Google Shape;213;g2a1c3cb7c21_0_369"/>
          <p:cNvCxnSpPr/>
          <p:nvPr/>
        </p:nvCxnSpPr>
        <p:spPr>
          <a:xfrm>
            <a:off x="7930350" y="1744950"/>
            <a:ext cx="279000" cy="66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" name="Google Shape;214;g2a1c3cb7c21_0_369"/>
          <p:cNvCxnSpPr/>
          <p:nvPr/>
        </p:nvCxnSpPr>
        <p:spPr>
          <a:xfrm rot="10800000">
            <a:off x="7901025" y="1758075"/>
            <a:ext cx="6600" cy="2457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2a1c3cb7c21_0_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52400"/>
            <a:ext cx="606129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/>
          <p:nvPr/>
        </p:nvSpPr>
        <p:spPr>
          <a:xfrm>
            <a:off x="457200" y="1052512"/>
            <a:ext cx="8229600" cy="97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Fractionnement des heures de repos dans la couchette pour conducteur seul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1"/>
          <p:cNvSpPr txBox="1">
            <a:spLocks noGrp="1"/>
          </p:cNvSpPr>
          <p:nvPr>
            <p:ph type="body" idx="1"/>
          </p:nvPr>
        </p:nvSpPr>
        <p:spPr>
          <a:xfrm>
            <a:off x="457200" y="2792412"/>
            <a:ext cx="8229600" cy="286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Combien d’heures vous reste-t-il après une période </a:t>
            </a:r>
            <a:r>
              <a:rPr lang="en-US" sz="2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légale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couchette ?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Finalement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comptez les </a:t>
            </a:r>
            <a:r>
              <a:rPr lang="en-US" sz="2400" b="1" i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 heures de conduite</a:t>
            </a:r>
            <a:r>
              <a:rPr lang="en-US" sz="2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permises dans un poste de travail et soustrayez le nombre d’heures de conduite entre les deux périodes légales de couchette.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/>
          <p:nvPr/>
        </p:nvSpPr>
        <p:spPr>
          <a:xfrm>
            <a:off x="1046162" y="43640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2"/>
          <p:cNvSpPr txBox="1"/>
          <p:nvPr/>
        </p:nvSpPr>
        <p:spPr>
          <a:xfrm>
            <a:off x="1262062" y="43640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2"/>
          <p:cNvSpPr txBox="1"/>
          <p:nvPr/>
        </p:nvSpPr>
        <p:spPr>
          <a:xfrm>
            <a:off x="1477962" y="43640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2"/>
          <p:cNvSpPr txBox="1"/>
          <p:nvPr/>
        </p:nvSpPr>
        <p:spPr>
          <a:xfrm>
            <a:off x="1693862" y="43640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2"/>
          <p:cNvSpPr txBox="1"/>
          <p:nvPr/>
        </p:nvSpPr>
        <p:spPr>
          <a:xfrm>
            <a:off x="1909762" y="43640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2"/>
          <p:cNvSpPr txBox="1"/>
          <p:nvPr/>
        </p:nvSpPr>
        <p:spPr>
          <a:xfrm>
            <a:off x="2125662" y="43640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2"/>
          <p:cNvSpPr txBox="1"/>
          <p:nvPr/>
        </p:nvSpPr>
        <p:spPr>
          <a:xfrm>
            <a:off x="2341562" y="43640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2"/>
          <p:cNvSpPr txBox="1"/>
          <p:nvPr/>
        </p:nvSpPr>
        <p:spPr>
          <a:xfrm>
            <a:off x="2557462" y="43640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2"/>
          <p:cNvSpPr txBox="1"/>
          <p:nvPr/>
        </p:nvSpPr>
        <p:spPr>
          <a:xfrm>
            <a:off x="2773362" y="43640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2"/>
          <p:cNvSpPr txBox="1"/>
          <p:nvPr/>
        </p:nvSpPr>
        <p:spPr>
          <a:xfrm>
            <a:off x="2989262" y="43640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2"/>
          <p:cNvSpPr txBox="1"/>
          <p:nvPr/>
        </p:nvSpPr>
        <p:spPr>
          <a:xfrm>
            <a:off x="3205162" y="43640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3421062" y="43640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3636962" y="43640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2"/>
          <p:cNvSpPr txBox="1"/>
          <p:nvPr/>
        </p:nvSpPr>
        <p:spPr>
          <a:xfrm>
            <a:off x="3852862" y="43640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4068762" y="43640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2"/>
          <p:cNvSpPr txBox="1"/>
          <p:nvPr/>
        </p:nvSpPr>
        <p:spPr>
          <a:xfrm>
            <a:off x="4284662" y="43640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2"/>
          <p:cNvSpPr txBox="1"/>
          <p:nvPr/>
        </p:nvSpPr>
        <p:spPr>
          <a:xfrm>
            <a:off x="4500562" y="43640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2"/>
          <p:cNvSpPr txBox="1"/>
          <p:nvPr/>
        </p:nvSpPr>
        <p:spPr>
          <a:xfrm>
            <a:off x="4716462" y="43640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2"/>
          <p:cNvSpPr txBox="1"/>
          <p:nvPr/>
        </p:nvSpPr>
        <p:spPr>
          <a:xfrm>
            <a:off x="4932362" y="43640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2"/>
          <p:cNvSpPr txBox="1"/>
          <p:nvPr/>
        </p:nvSpPr>
        <p:spPr>
          <a:xfrm>
            <a:off x="5148262" y="43640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2"/>
          <p:cNvSpPr txBox="1"/>
          <p:nvPr/>
        </p:nvSpPr>
        <p:spPr>
          <a:xfrm>
            <a:off x="5364162" y="43640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2"/>
          <p:cNvSpPr txBox="1"/>
          <p:nvPr/>
        </p:nvSpPr>
        <p:spPr>
          <a:xfrm>
            <a:off x="5580062" y="43640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2"/>
          <p:cNvSpPr txBox="1"/>
          <p:nvPr/>
        </p:nvSpPr>
        <p:spPr>
          <a:xfrm>
            <a:off x="5795962" y="43640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2"/>
          <p:cNvSpPr txBox="1"/>
          <p:nvPr/>
        </p:nvSpPr>
        <p:spPr>
          <a:xfrm>
            <a:off x="6011862" y="43640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2"/>
          <p:cNvSpPr txBox="1"/>
          <p:nvPr/>
        </p:nvSpPr>
        <p:spPr>
          <a:xfrm>
            <a:off x="1046162" y="45799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2"/>
          <p:cNvSpPr txBox="1"/>
          <p:nvPr/>
        </p:nvSpPr>
        <p:spPr>
          <a:xfrm>
            <a:off x="1262062" y="45799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2"/>
          <p:cNvSpPr txBox="1"/>
          <p:nvPr/>
        </p:nvSpPr>
        <p:spPr>
          <a:xfrm>
            <a:off x="1477962" y="45799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2"/>
          <p:cNvSpPr txBox="1"/>
          <p:nvPr/>
        </p:nvSpPr>
        <p:spPr>
          <a:xfrm>
            <a:off x="1693862" y="45799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2"/>
          <p:cNvSpPr txBox="1"/>
          <p:nvPr/>
        </p:nvSpPr>
        <p:spPr>
          <a:xfrm>
            <a:off x="1909762" y="45799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2"/>
          <p:cNvSpPr txBox="1"/>
          <p:nvPr/>
        </p:nvSpPr>
        <p:spPr>
          <a:xfrm>
            <a:off x="2125662" y="45799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2"/>
          <p:cNvSpPr txBox="1"/>
          <p:nvPr/>
        </p:nvSpPr>
        <p:spPr>
          <a:xfrm>
            <a:off x="2341562" y="45799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2"/>
          <p:cNvSpPr txBox="1"/>
          <p:nvPr/>
        </p:nvSpPr>
        <p:spPr>
          <a:xfrm>
            <a:off x="2557462" y="45799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2"/>
          <p:cNvSpPr txBox="1"/>
          <p:nvPr/>
        </p:nvSpPr>
        <p:spPr>
          <a:xfrm>
            <a:off x="2773362" y="45799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2989262" y="45799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2"/>
          <p:cNvSpPr txBox="1"/>
          <p:nvPr/>
        </p:nvSpPr>
        <p:spPr>
          <a:xfrm>
            <a:off x="3205162" y="45799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2"/>
          <p:cNvSpPr txBox="1"/>
          <p:nvPr/>
        </p:nvSpPr>
        <p:spPr>
          <a:xfrm>
            <a:off x="3421062" y="45799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2"/>
          <p:cNvSpPr txBox="1"/>
          <p:nvPr/>
        </p:nvSpPr>
        <p:spPr>
          <a:xfrm>
            <a:off x="3636962" y="45799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2"/>
          <p:cNvSpPr txBox="1"/>
          <p:nvPr/>
        </p:nvSpPr>
        <p:spPr>
          <a:xfrm>
            <a:off x="3852862" y="45799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2"/>
          <p:cNvSpPr txBox="1"/>
          <p:nvPr/>
        </p:nvSpPr>
        <p:spPr>
          <a:xfrm>
            <a:off x="4068762" y="45799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2"/>
          <p:cNvSpPr txBox="1"/>
          <p:nvPr/>
        </p:nvSpPr>
        <p:spPr>
          <a:xfrm>
            <a:off x="4284662" y="45799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2"/>
          <p:cNvSpPr txBox="1"/>
          <p:nvPr/>
        </p:nvSpPr>
        <p:spPr>
          <a:xfrm>
            <a:off x="4500562" y="45799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2"/>
          <p:cNvSpPr txBox="1"/>
          <p:nvPr/>
        </p:nvSpPr>
        <p:spPr>
          <a:xfrm>
            <a:off x="4716462" y="45799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2"/>
          <p:cNvSpPr txBox="1"/>
          <p:nvPr/>
        </p:nvSpPr>
        <p:spPr>
          <a:xfrm>
            <a:off x="4932362" y="45799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2"/>
          <p:cNvSpPr txBox="1"/>
          <p:nvPr/>
        </p:nvSpPr>
        <p:spPr>
          <a:xfrm>
            <a:off x="5148262" y="45799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5364162" y="45799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2"/>
          <p:cNvSpPr txBox="1"/>
          <p:nvPr/>
        </p:nvSpPr>
        <p:spPr>
          <a:xfrm>
            <a:off x="5580062" y="45799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2"/>
          <p:cNvSpPr txBox="1"/>
          <p:nvPr/>
        </p:nvSpPr>
        <p:spPr>
          <a:xfrm>
            <a:off x="5795962" y="45799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2"/>
          <p:cNvSpPr txBox="1"/>
          <p:nvPr/>
        </p:nvSpPr>
        <p:spPr>
          <a:xfrm>
            <a:off x="6011862" y="45799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2"/>
          <p:cNvSpPr txBox="1"/>
          <p:nvPr/>
        </p:nvSpPr>
        <p:spPr>
          <a:xfrm>
            <a:off x="1046162" y="47958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2"/>
          <p:cNvSpPr txBox="1"/>
          <p:nvPr/>
        </p:nvSpPr>
        <p:spPr>
          <a:xfrm>
            <a:off x="1262062" y="47958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2"/>
          <p:cNvSpPr txBox="1"/>
          <p:nvPr/>
        </p:nvSpPr>
        <p:spPr>
          <a:xfrm>
            <a:off x="1477962" y="47958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2"/>
          <p:cNvSpPr txBox="1"/>
          <p:nvPr/>
        </p:nvSpPr>
        <p:spPr>
          <a:xfrm>
            <a:off x="1693862" y="47958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"/>
          <p:cNvSpPr txBox="1"/>
          <p:nvPr/>
        </p:nvSpPr>
        <p:spPr>
          <a:xfrm>
            <a:off x="1909762" y="47958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2125662" y="47958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2"/>
          <p:cNvSpPr txBox="1"/>
          <p:nvPr/>
        </p:nvSpPr>
        <p:spPr>
          <a:xfrm>
            <a:off x="2557462" y="47958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2"/>
          <p:cNvSpPr txBox="1"/>
          <p:nvPr/>
        </p:nvSpPr>
        <p:spPr>
          <a:xfrm>
            <a:off x="2773362" y="47958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2"/>
          <p:cNvSpPr txBox="1"/>
          <p:nvPr/>
        </p:nvSpPr>
        <p:spPr>
          <a:xfrm>
            <a:off x="2989262" y="47958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2"/>
          <p:cNvSpPr txBox="1"/>
          <p:nvPr/>
        </p:nvSpPr>
        <p:spPr>
          <a:xfrm>
            <a:off x="3205162" y="47958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2"/>
          <p:cNvSpPr txBox="1"/>
          <p:nvPr/>
        </p:nvSpPr>
        <p:spPr>
          <a:xfrm>
            <a:off x="3421062" y="47958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2"/>
          <p:cNvSpPr txBox="1"/>
          <p:nvPr/>
        </p:nvSpPr>
        <p:spPr>
          <a:xfrm>
            <a:off x="3636962" y="47958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2"/>
          <p:cNvSpPr txBox="1"/>
          <p:nvPr/>
        </p:nvSpPr>
        <p:spPr>
          <a:xfrm>
            <a:off x="3852862" y="47958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2"/>
          <p:cNvSpPr txBox="1"/>
          <p:nvPr/>
        </p:nvSpPr>
        <p:spPr>
          <a:xfrm>
            <a:off x="4068762" y="47958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2"/>
          <p:cNvSpPr txBox="1"/>
          <p:nvPr/>
        </p:nvSpPr>
        <p:spPr>
          <a:xfrm>
            <a:off x="4284662" y="47958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2"/>
          <p:cNvSpPr txBox="1"/>
          <p:nvPr/>
        </p:nvSpPr>
        <p:spPr>
          <a:xfrm>
            <a:off x="4500562" y="47958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2"/>
          <p:cNvSpPr txBox="1"/>
          <p:nvPr/>
        </p:nvSpPr>
        <p:spPr>
          <a:xfrm>
            <a:off x="4716462" y="47958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2"/>
          <p:cNvSpPr txBox="1"/>
          <p:nvPr/>
        </p:nvSpPr>
        <p:spPr>
          <a:xfrm>
            <a:off x="4932362" y="47958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2"/>
          <p:cNvSpPr txBox="1"/>
          <p:nvPr/>
        </p:nvSpPr>
        <p:spPr>
          <a:xfrm>
            <a:off x="5148262" y="47958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2"/>
          <p:cNvSpPr txBox="1"/>
          <p:nvPr/>
        </p:nvSpPr>
        <p:spPr>
          <a:xfrm>
            <a:off x="5364162" y="47958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2"/>
          <p:cNvSpPr txBox="1"/>
          <p:nvPr/>
        </p:nvSpPr>
        <p:spPr>
          <a:xfrm>
            <a:off x="5580062" y="47958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2"/>
          <p:cNvSpPr txBox="1"/>
          <p:nvPr/>
        </p:nvSpPr>
        <p:spPr>
          <a:xfrm>
            <a:off x="5795962" y="47958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2"/>
          <p:cNvSpPr txBox="1"/>
          <p:nvPr/>
        </p:nvSpPr>
        <p:spPr>
          <a:xfrm>
            <a:off x="6011862" y="47958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2"/>
          <p:cNvSpPr txBox="1"/>
          <p:nvPr/>
        </p:nvSpPr>
        <p:spPr>
          <a:xfrm>
            <a:off x="1046162" y="50117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2"/>
          <p:cNvSpPr txBox="1"/>
          <p:nvPr/>
        </p:nvSpPr>
        <p:spPr>
          <a:xfrm>
            <a:off x="1262062" y="50117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2"/>
          <p:cNvSpPr txBox="1"/>
          <p:nvPr/>
        </p:nvSpPr>
        <p:spPr>
          <a:xfrm>
            <a:off x="1476375" y="50117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2"/>
          <p:cNvSpPr txBox="1"/>
          <p:nvPr/>
        </p:nvSpPr>
        <p:spPr>
          <a:xfrm>
            <a:off x="1693862" y="50117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2"/>
          <p:cNvSpPr txBox="1"/>
          <p:nvPr/>
        </p:nvSpPr>
        <p:spPr>
          <a:xfrm>
            <a:off x="1909762" y="50117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2"/>
          <p:cNvSpPr txBox="1"/>
          <p:nvPr/>
        </p:nvSpPr>
        <p:spPr>
          <a:xfrm>
            <a:off x="2125662" y="50117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2"/>
          <p:cNvSpPr txBox="1"/>
          <p:nvPr/>
        </p:nvSpPr>
        <p:spPr>
          <a:xfrm>
            <a:off x="2339975" y="50117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2"/>
          <p:cNvSpPr txBox="1"/>
          <p:nvPr/>
        </p:nvSpPr>
        <p:spPr>
          <a:xfrm>
            <a:off x="2557462" y="50117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2"/>
          <p:cNvSpPr txBox="1"/>
          <p:nvPr/>
        </p:nvSpPr>
        <p:spPr>
          <a:xfrm>
            <a:off x="2773362" y="50117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2"/>
          <p:cNvSpPr txBox="1"/>
          <p:nvPr/>
        </p:nvSpPr>
        <p:spPr>
          <a:xfrm>
            <a:off x="2989262" y="50117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2"/>
          <p:cNvSpPr txBox="1"/>
          <p:nvPr/>
        </p:nvSpPr>
        <p:spPr>
          <a:xfrm>
            <a:off x="3205162" y="50117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2"/>
          <p:cNvSpPr txBox="1"/>
          <p:nvPr/>
        </p:nvSpPr>
        <p:spPr>
          <a:xfrm>
            <a:off x="3421062" y="50117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2"/>
          <p:cNvSpPr txBox="1"/>
          <p:nvPr/>
        </p:nvSpPr>
        <p:spPr>
          <a:xfrm>
            <a:off x="3636962" y="50117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2"/>
          <p:cNvSpPr txBox="1"/>
          <p:nvPr/>
        </p:nvSpPr>
        <p:spPr>
          <a:xfrm>
            <a:off x="3852862" y="50117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2"/>
          <p:cNvSpPr txBox="1"/>
          <p:nvPr/>
        </p:nvSpPr>
        <p:spPr>
          <a:xfrm>
            <a:off x="4068762" y="50117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2"/>
          <p:cNvSpPr txBox="1"/>
          <p:nvPr/>
        </p:nvSpPr>
        <p:spPr>
          <a:xfrm>
            <a:off x="4284662" y="50117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2"/>
          <p:cNvSpPr txBox="1"/>
          <p:nvPr/>
        </p:nvSpPr>
        <p:spPr>
          <a:xfrm>
            <a:off x="4500562" y="50117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2"/>
          <p:cNvSpPr txBox="1"/>
          <p:nvPr/>
        </p:nvSpPr>
        <p:spPr>
          <a:xfrm>
            <a:off x="4716462" y="50117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2"/>
          <p:cNvSpPr txBox="1"/>
          <p:nvPr/>
        </p:nvSpPr>
        <p:spPr>
          <a:xfrm>
            <a:off x="4932362" y="50117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2"/>
          <p:cNvSpPr txBox="1"/>
          <p:nvPr/>
        </p:nvSpPr>
        <p:spPr>
          <a:xfrm>
            <a:off x="5148262" y="50117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2"/>
          <p:cNvSpPr txBox="1"/>
          <p:nvPr/>
        </p:nvSpPr>
        <p:spPr>
          <a:xfrm>
            <a:off x="5364162" y="50117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2"/>
          <p:cNvSpPr txBox="1"/>
          <p:nvPr/>
        </p:nvSpPr>
        <p:spPr>
          <a:xfrm>
            <a:off x="5580062" y="50117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2"/>
          <p:cNvSpPr txBox="1"/>
          <p:nvPr/>
        </p:nvSpPr>
        <p:spPr>
          <a:xfrm>
            <a:off x="5795962" y="50117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2"/>
          <p:cNvSpPr txBox="1"/>
          <p:nvPr/>
        </p:nvSpPr>
        <p:spPr>
          <a:xfrm>
            <a:off x="6011862" y="50117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2"/>
          <p:cNvSpPr txBox="1"/>
          <p:nvPr/>
        </p:nvSpPr>
        <p:spPr>
          <a:xfrm>
            <a:off x="111125" y="4364037"/>
            <a:ext cx="935037" cy="217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2"/>
          <p:cNvSpPr txBox="1"/>
          <p:nvPr/>
        </p:nvSpPr>
        <p:spPr>
          <a:xfrm>
            <a:off x="111125" y="4579937"/>
            <a:ext cx="935037" cy="217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couchette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2"/>
          <p:cNvSpPr txBox="1"/>
          <p:nvPr/>
        </p:nvSpPr>
        <p:spPr>
          <a:xfrm>
            <a:off x="111125" y="4795837"/>
            <a:ext cx="935037" cy="217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2"/>
          <p:cNvSpPr txBox="1"/>
          <p:nvPr/>
        </p:nvSpPr>
        <p:spPr>
          <a:xfrm>
            <a:off x="111125" y="5011737"/>
            <a:ext cx="935037" cy="217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travail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2"/>
          <p:cNvSpPr txBox="1"/>
          <p:nvPr/>
        </p:nvSpPr>
        <p:spPr>
          <a:xfrm>
            <a:off x="457200" y="333375"/>
            <a:ext cx="82296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Exemple 13 hrs  </a:t>
            </a:r>
            <a:b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2"/>
          <p:cNvSpPr txBox="1"/>
          <p:nvPr/>
        </p:nvSpPr>
        <p:spPr>
          <a:xfrm>
            <a:off x="3563937" y="5445125"/>
            <a:ext cx="5327650" cy="546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fol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 heures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conduite/poste de travail –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heures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entre les deux périodes de couchette =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heures.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2"/>
          <p:cNvSpPr txBox="1"/>
          <p:nvPr/>
        </p:nvSpPr>
        <p:spPr>
          <a:xfrm>
            <a:off x="1260475" y="4797425"/>
            <a:ext cx="215900" cy="215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2"/>
          <p:cNvSpPr txBox="1"/>
          <p:nvPr/>
        </p:nvSpPr>
        <p:spPr>
          <a:xfrm>
            <a:off x="1260475" y="4797425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2"/>
          <p:cNvSpPr txBox="1"/>
          <p:nvPr/>
        </p:nvSpPr>
        <p:spPr>
          <a:xfrm>
            <a:off x="2339975" y="4795837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2"/>
          <p:cNvSpPr txBox="1"/>
          <p:nvPr/>
        </p:nvSpPr>
        <p:spPr>
          <a:xfrm>
            <a:off x="2339975" y="4797425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2"/>
          <p:cNvSpPr txBox="1"/>
          <p:nvPr/>
        </p:nvSpPr>
        <p:spPr>
          <a:xfrm>
            <a:off x="2339975" y="5013325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2"/>
          <p:cNvSpPr txBox="1"/>
          <p:nvPr/>
        </p:nvSpPr>
        <p:spPr>
          <a:xfrm>
            <a:off x="2555875" y="4797425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2"/>
          <p:cNvSpPr txBox="1"/>
          <p:nvPr/>
        </p:nvSpPr>
        <p:spPr>
          <a:xfrm>
            <a:off x="2555875" y="5013325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2"/>
          <p:cNvSpPr txBox="1"/>
          <p:nvPr/>
        </p:nvSpPr>
        <p:spPr>
          <a:xfrm>
            <a:off x="1042987" y="4797425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2"/>
          <p:cNvSpPr txBox="1"/>
          <p:nvPr/>
        </p:nvSpPr>
        <p:spPr>
          <a:xfrm>
            <a:off x="1260475" y="4797425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2"/>
          <p:cNvSpPr txBox="1"/>
          <p:nvPr/>
        </p:nvSpPr>
        <p:spPr>
          <a:xfrm>
            <a:off x="1477962" y="4797425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2"/>
          <p:cNvSpPr txBox="1"/>
          <p:nvPr/>
        </p:nvSpPr>
        <p:spPr>
          <a:xfrm>
            <a:off x="1695450" y="4797425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2"/>
          <p:cNvSpPr txBox="1"/>
          <p:nvPr/>
        </p:nvSpPr>
        <p:spPr>
          <a:xfrm>
            <a:off x="1912937" y="4797425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2"/>
          <p:cNvSpPr txBox="1"/>
          <p:nvPr/>
        </p:nvSpPr>
        <p:spPr>
          <a:xfrm>
            <a:off x="2130425" y="4797425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2"/>
          <p:cNvSpPr/>
          <p:nvPr/>
        </p:nvSpPr>
        <p:spPr>
          <a:xfrm>
            <a:off x="250825" y="5589587"/>
            <a:ext cx="3240087" cy="758825"/>
          </a:xfrm>
          <a:prstGeom prst="wedgeRectCallout">
            <a:avLst>
              <a:gd name="adj1" fmla="val 16623"/>
              <a:gd name="adj2" fmla="val -50209"/>
            </a:avLst>
          </a:prstGeom>
          <a:solidFill>
            <a:schemeClr val="lt1"/>
          </a:solidFill>
          <a:ln w="28575" cap="flat" cmpd="sng">
            <a:solidFill>
              <a:schemeClr val="fol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ne lui reste que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heures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conduite avant de reprendre un repos à la couchette.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2"/>
          <p:cNvSpPr txBox="1"/>
          <p:nvPr/>
        </p:nvSpPr>
        <p:spPr>
          <a:xfrm>
            <a:off x="930275" y="1343025"/>
            <a:ext cx="5441950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0      1      2     3     4      5      6      7     8     9     10    11   12   13    14   15    16    17   18    19    20   21   22    23   24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2"/>
          <p:cNvSpPr txBox="1"/>
          <p:nvPr/>
        </p:nvSpPr>
        <p:spPr>
          <a:xfrm>
            <a:off x="930275" y="2781300"/>
            <a:ext cx="5441950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0      1      2     3     4      5      6      7     8     9     10    11   12   13    14   15    16    17   18    19    20   21   22    23   24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2"/>
          <p:cNvSpPr txBox="1"/>
          <p:nvPr/>
        </p:nvSpPr>
        <p:spPr>
          <a:xfrm>
            <a:off x="930275" y="4149725"/>
            <a:ext cx="5441950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0      1      2     3     4      5      6      7     8     9     10    11   12   13    14   15    16    17   18    19    20   21   22    23   24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2"/>
          <p:cNvSpPr/>
          <p:nvPr/>
        </p:nvSpPr>
        <p:spPr>
          <a:xfrm>
            <a:off x="6372225" y="3789362"/>
            <a:ext cx="2771775" cy="546100"/>
          </a:xfrm>
          <a:prstGeom prst="wedgeRectCallout">
            <a:avLst>
              <a:gd name="adj1" fmla="val -50165"/>
              <a:gd name="adj2" fmla="val 19024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a conduit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heures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entre les deux périodes de couchette.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2" name="Google Shape;352;p12"/>
          <p:cNvGrpSpPr/>
          <p:nvPr/>
        </p:nvGrpSpPr>
        <p:grpSpPr>
          <a:xfrm>
            <a:off x="111125" y="1555750"/>
            <a:ext cx="6116637" cy="866775"/>
            <a:chOff x="70" y="980"/>
            <a:chExt cx="3853" cy="546"/>
          </a:xfrm>
        </p:grpSpPr>
        <p:sp>
          <p:nvSpPr>
            <p:cNvPr id="353" name="Google Shape;353;p12"/>
            <p:cNvSpPr txBox="1"/>
            <p:nvPr/>
          </p:nvSpPr>
          <p:spPr>
            <a:xfrm>
              <a:off x="659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2"/>
            <p:cNvSpPr txBox="1"/>
            <p:nvPr/>
          </p:nvSpPr>
          <p:spPr>
            <a:xfrm>
              <a:off x="795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2"/>
            <p:cNvSpPr txBox="1"/>
            <p:nvPr/>
          </p:nvSpPr>
          <p:spPr>
            <a:xfrm>
              <a:off x="931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2"/>
            <p:cNvSpPr txBox="1"/>
            <p:nvPr/>
          </p:nvSpPr>
          <p:spPr>
            <a:xfrm>
              <a:off x="1067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2"/>
            <p:cNvSpPr txBox="1"/>
            <p:nvPr/>
          </p:nvSpPr>
          <p:spPr>
            <a:xfrm>
              <a:off x="1203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2"/>
            <p:cNvSpPr txBox="1"/>
            <p:nvPr/>
          </p:nvSpPr>
          <p:spPr>
            <a:xfrm>
              <a:off x="1339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2"/>
            <p:cNvSpPr txBox="1"/>
            <p:nvPr/>
          </p:nvSpPr>
          <p:spPr>
            <a:xfrm>
              <a:off x="1475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2"/>
            <p:cNvSpPr txBox="1"/>
            <p:nvPr/>
          </p:nvSpPr>
          <p:spPr>
            <a:xfrm>
              <a:off x="1611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2"/>
            <p:cNvSpPr txBox="1"/>
            <p:nvPr/>
          </p:nvSpPr>
          <p:spPr>
            <a:xfrm>
              <a:off x="1747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2"/>
            <p:cNvSpPr txBox="1"/>
            <p:nvPr/>
          </p:nvSpPr>
          <p:spPr>
            <a:xfrm>
              <a:off x="1883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2"/>
            <p:cNvSpPr txBox="1"/>
            <p:nvPr/>
          </p:nvSpPr>
          <p:spPr>
            <a:xfrm>
              <a:off x="2019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2"/>
            <p:cNvSpPr txBox="1"/>
            <p:nvPr/>
          </p:nvSpPr>
          <p:spPr>
            <a:xfrm>
              <a:off x="2155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2"/>
            <p:cNvSpPr txBox="1"/>
            <p:nvPr/>
          </p:nvSpPr>
          <p:spPr>
            <a:xfrm>
              <a:off x="2291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2"/>
            <p:cNvSpPr txBox="1"/>
            <p:nvPr/>
          </p:nvSpPr>
          <p:spPr>
            <a:xfrm>
              <a:off x="2427" y="980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2"/>
            <p:cNvSpPr txBox="1"/>
            <p:nvPr/>
          </p:nvSpPr>
          <p:spPr>
            <a:xfrm>
              <a:off x="2563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2"/>
            <p:cNvSpPr txBox="1"/>
            <p:nvPr/>
          </p:nvSpPr>
          <p:spPr>
            <a:xfrm>
              <a:off x="2699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2"/>
            <p:cNvSpPr txBox="1"/>
            <p:nvPr/>
          </p:nvSpPr>
          <p:spPr>
            <a:xfrm>
              <a:off x="2835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2"/>
            <p:cNvSpPr txBox="1"/>
            <p:nvPr/>
          </p:nvSpPr>
          <p:spPr>
            <a:xfrm>
              <a:off x="2971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2"/>
            <p:cNvSpPr txBox="1"/>
            <p:nvPr/>
          </p:nvSpPr>
          <p:spPr>
            <a:xfrm>
              <a:off x="3107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2"/>
            <p:cNvSpPr txBox="1"/>
            <p:nvPr/>
          </p:nvSpPr>
          <p:spPr>
            <a:xfrm>
              <a:off x="3243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2"/>
            <p:cNvSpPr txBox="1"/>
            <p:nvPr/>
          </p:nvSpPr>
          <p:spPr>
            <a:xfrm>
              <a:off x="3379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2"/>
            <p:cNvSpPr txBox="1"/>
            <p:nvPr/>
          </p:nvSpPr>
          <p:spPr>
            <a:xfrm>
              <a:off x="3515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2"/>
            <p:cNvSpPr txBox="1"/>
            <p:nvPr/>
          </p:nvSpPr>
          <p:spPr>
            <a:xfrm>
              <a:off x="3651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2"/>
            <p:cNvSpPr txBox="1"/>
            <p:nvPr/>
          </p:nvSpPr>
          <p:spPr>
            <a:xfrm>
              <a:off x="3787" y="980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2"/>
            <p:cNvSpPr txBox="1"/>
            <p:nvPr/>
          </p:nvSpPr>
          <p:spPr>
            <a:xfrm>
              <a:off x="659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2"/>
            <p:cNvSpPr txBox="1"/>
            <p:nvPr/>
          </p:nvSpPr>
          <p:spPr>
            <a:xfrm>
              <a:off x="795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2"/>
            <p:cNvSpPr txBox="1"/>
            <p:nvPr/>
          </p:nvSpPr>
          <p:spPr>
            <a:xfrm>
              <a:off x="931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2"/>
            <p:cNvSpPr txBox="1"/>
            <p:nvPr/>
          </p:nvSpPr>
          <p:spPr>
            <a:xfrm>
              <a:off x="1067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2"/>
            <p:cNvSpPr txBox="1"/>
            <p:nvPr/>
          </p:nvSpPr>
          <p:spPr>
            <a:xfrm>
              <a:off x="1203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2"/>
            <p:cNvSpPr txBox="1"/>
            <p:nvPr/>
          </p:nvSpPr>
          <p:spPr>
            <a:xfrm>
              <a:off x="1339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2"/>
            <p:cNvSpPr txBox="1"/>
            <p:nvPr/>
          </p:nvSpPr>
          <p:spPr>
            <a:xfrm>
              <a:off x="1475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2"/>
            <p:cNvSpPr txBox="1"/>
            <p:nvPr/>
          </p:nvSpPr>
          <p:spPr>
            <a:xfrm>
              <a:off x="1611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2"/>
            <p:cNvSpPr txBox="1"/>
            <p:nvPr/>
          </p:nvSpPr>
          <p:spPr>
            <a:xfrm>
              <a:off x="1747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2"/>
            <p:cNvSpPr txBox="1"/>
            <p:nvPr/>
          </p:nvSpPr>
          <p:spPr>
            <a:xfrm>
              <a:off x="1883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2"/>
            <p:cNvSpPr txBox="1"/>
            <p:nvPr/>
          </p:nvSpPr>
          <p:spPr>
            <a:xfrm>
              <a:off x="2019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2"/>
            <p:cNvSpPr txBox="1"/>
            <p:nvPr/>
          </p:nvSpPr>
          <p:spPr>
            <a:xfrm>
              <a:off x="2155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2"/>
            <p:cNvSpPr txBox="1"/>
            <p:nvPr/>
          </p:nvSpPr>
          <p:spPr>
            <a:xfrm>
              <a:off x="2291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2"/>
            <p:cNvSpPr txBox="1"/>
            <p:nvPr/>
          </p:nvSpPr>
          <p:spPr>
            <a:xfrm>
              <a:off x="2427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2"/>
            <p:cNvSpPr txBox="1"/>
            <p:nvPr/>
          </p:nvSpPr>
          <p:spPr>
            <a:xfrm>
              <a:off x="2563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2"/>
            <p:cNvSpPr txBox="1"/>
            <p:nvPr/>
          </p:nvSpPr>
          <p:spPr>
            <a:xfrm>
              <a:off x="2699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2"/>
            <p:cNvSpPr txBox="1"/>
            <p:nvPr/>
          </p:nvSpPr>
          <p:spPr>
            <a:xfrm>
              <a:off x="2835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2"/>
            <p:cNvSpPr txBox="1"/>
            <p:nvPr/>
          </p:nvSpPr>
          <p:spPr>
            <a:xfrm>
              <a:off x="2971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2"/>
            <p:cNvSpPr txBox="1"/>
            <p:nvPr/>
          </p:nvSpPr>
          <p:spPr>
            <a:xfrm>
              <a:off x="3107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2"/>
            <p:cNvSpPr txBox="1"/>
            <p:nvPr/>
          </p:nvSpPr>
          <p:spPr>
            <a:xfrm>
              <a:off x="3243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2"/>
            <p:cNvSpPr txBox="1"/>
            <p:nvPr/>
          </p:nvSpPr>
          <p:spPr>
            <a:xfrm>
              <a:off x="3379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2"/>
            <p:cNvSpPr txBox="1"/>
            <p:nvPr/>
          </p:nvSpPr>
          <p:spPr>
            <a:xfrm>
              <a:off x="3515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2"/>
            <p:cNvSpPr txBox="1"/>
            <p:nvPr/>
          </p:nvSpPr>
          <p:spPr>
            <a:xfrm>
              <a:off x="3651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2"/>
            <p:cNvSpPr txBox="1"/>
            <p:nvPr/>
          </p:nvSpPr>
          <p:spPr>
            <a:xfrm>
              <a:off x="3787" y="1116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2"/>
            <p:cNvSpPr txBox="1"/>
            <p:nvPr/>
          </p:nvSpPr>
          <p:spPr>
            <a:xfrm>
              <a:off x="659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2"/>
            <p:cNvSpPr txBox="1"/>
            <p:nvPr/>
          </p:nvSpPr>
          <p:spPr>
            <a:xfrm>
              <a:off x="795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2"/>
            <p:cNvSpPr txBox="1"/>
            <p:nvPr/>
          </p:nvSpPr>
          <p:spPr>
            <a:xfrm>
              <a:off x="931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2"/>
            <p:cNvSpPr txBox="1"/>
            <p:nvPr/>
          </p:nvSpPr>
          <p:spPr>
            <a:xfrm>
              <a:off x="1067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2"/>
            <p:cNvSpPr txBox="1"/>
            <p:nvPr/>
          </p:nvSpPr>
          <p:spPr>
            <a:xfrm>
              <a:off x="1203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2"/>
            <p:cNvSpPr txBox="1"/>
            <p:nvPr/>
          </p:nvSpPr>
          <p:spPr>
            <a:xfrm>
              <a:off x="1339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2"/>
            <p:cNvSpPr txBox="1"/>
            <p:nvPr/>
          </p:nvSpPr>
          <p:spPr>
            <a:xfrm>
              <a:off x="1475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2"/>
            <p:cNvSpPr txBox="1"/>
            <p:nvPr/>
          </p:nvSpPr>
          <p:spPr>
            <a:xfrm>
              <a:off x="1611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2"/>
            <p:cNvSpPr txBox="1"/>
            <p:nvPr/>
          </p:nvSpPr>
          <p:spPr>
            <a:xfrm>
              <a:off x="1747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2"/>
            <p:cNvSpPr txBox="1"/>
            <p:nvPr/>
          </p:nvSpPr>
          <p:spPr>
            <a:xfrm>
              <a:off x="1883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2"/>
            <p:cNvSpPr txBox="1"/>
            <p:nvPr/>
          </p:nvSpPr>
          <p:spPr>
            <a:xfrm>
              <a:off x="2019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2"/>
            <p:cNvSpPr txBox="1"/>
            <p:nvPr/>
          </p:nvSpPr>
          <p:spPr>
            <a:xfrm>
              <a:off x="2155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2"/>
            <p:cNvSpPr txBox="1"/>
            <p:nvPr/>
          </p:nvSpPr>
          <p:spPr>
            <a:xfrm>
              <a:off x="2291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2"/>
            <p:cNvSpPr txBox="1"/>
            <p:nvPr/>
          </p:nvSpPr>
          <p:spPr>
            <a:xfrm>
              <a:off x="2427" y="1252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2"/>
            <p:cNvSpPr txBox="1"/>
            <p:nvPr/>
          </p:nvSpPr>
          <p:spPr>
            <a:xfrm>
              <a:off x="2563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2"/>
            <p:cNvSpPr txBox="1"/>
            <p:nvPr/>
          </p:nvSpPr>
          <p:spPr>
            <a:xfrm>
              <a:off x="2699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2"/>
            <p:cNvSpPr txBox="1"/>
            <p:nvPr/>
          </p:nvSpPr>
          <p:spPr>
            <a:xfrm>
              <a:off x="2835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2"/>
            <p:cNvSpPr txBox="1"/>
            <p:nvPr/>
          </p:nvSpPr>
          <p:spPr>
            <a:xfrm>
              <a:off x="2971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2"/>
            <p:cNvSpPr txBox="1"/>
            <p:nvPr/>
          </p:nvSpPr>
          <p:spPr>
            <a:xfrm>
              <a:off x="3107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2"/>
            <p:cNvSpPr txBox="1"/>
            <p:nvPr/>
          </p:nvSpPr>
          <p:spPr>
            <a:xfrm>
              <a:off x="3243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2"/>
            <p:cNvSpPr txBox="1"/>
            <p:nvPr/>
          </p:nvSpPr>
          <p:spPr>
            <a:xfrm>
              <a:off x="3379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2"/>
            <p:cNvSpPr txBox="1"/>
            <p:nvPr/>
          </p:nvSpPr>
          <p:spPr>
            <a:xfrm>
              <a:off x="3515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2"/>
            <p:cNvSpPr txBox="1"/>
            <p:nvPr/>
          </p:nvSpPr>
          <p:spPr>
            <a:xfrm>
              <a:off x="3651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2"/>
            <p:cNvSpPr txBox="1"/>
            <p:nvPr/>
          </p:nvSpPr>
          <p:spPr>
            <a:xfrm>
              <a:off x="3787" y="1252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2"/>
            <p:cNvSpPr txBox="1"/>
            <p:nvPr/>
          </p:nvSpPr>
          <p:spPr>
            <a:xfrm>
              <a:off x="659" y="1388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2"/>
            <p:cNvSpPr txBox="1"/>
            <p:nvPr/>
          </p:nvSpPr>
          <p:spPr>
            <a:xfrm>
              <a:off x="795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2"/>
            <p:cNvSpPr txBox="1"/>
            <p:nvPr/>
          </p:nvSpPr>
          <p:spPr>
            <a:xfrm>
              <a:off x="931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2"/>
            <p:cNvSpPr txBox="1"/>
            <p:nvPr/>
          </p:nvSpPr>
          <p:spPr>
            <a:xfrm>
              <a:off x="1067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2"/>
            <p:cNvSpPr txBox="1"/>
            <p:nvPr/>
          </p:nvSpPr>
          <p:spPr>
            <a:xfrm>
              <a:off x="1203" y="1388"/>
              <a:ext cx="136" cy="13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2"/>
            <p:cNvSpPr txBox="1"/>
            <p:nvPr/>
          </p:nvSpPr>
          <p:spPr>
            <a:xfrm>
              <a:off x="1339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2"/>
            <p:cNvSpPr txBox="1"/>
            <p:nvPr/>
          </p:nvSpPr>
          <p:spPr>
            <a:xfrm>
              <a:off x="1475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2"/>
            <p:cNvSpPr txBox="1"/>
            <p:nvPr/>
          </p:nvSpPr>
          <p:spPr>
            <a:xfrm>
              <a:off x="1611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2"/>
            <p:cNvSpPr txBox="1"/>
            <p:nvPr/>
          </p:nvSpPr>
          <p:spPr>
            <a:xfrm>
              <a:off x="1747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2"/>
            <p:cNvSpPr txBox="1"/>
            <p:nvPr/>
          </p:nvSpPr>
          <p:spPr>
            <a:xfrm>
              <a:off x="1883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2"/>
            <p:cNvSpPr txBox="1"/>
            <p:nvPr/>
          </p:nvSpPr>
          <p:spPr>
            <a:xfrm>
              <a:off x="2019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2"/>
            <p:cNvSpPr txBox="1"/>
            <p:nvPr/>
          </p:nvSpPr>
          <p:spPr>
            <a:xfrm>
              <a:off x="2155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2"/>
            <p:cNvSpPr txBox="1"/>
            <p:nvPr/>
          </p:nvSpPr>
          <p:spPr>
            <a:xfrm>
              <a:off x="2291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2"/>
            <p:cNvSpPr txBox="1"/>
            <p:nvPr/>
          </p:nvSpPr>
          <p:spPr>
            <a:xfrm>
              <a:off x="2427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2"/>
            <p:cNvSpPr txBox="1"/>
            <p:nvPr/>
          </p:nvSpPr>
          <p:spPr>
            <a:xfrm>
              <a:off x="2563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2"/>
            <p:cNvSpPr txBox="1"/>
            <p:nvPr/>
          </p:nvSpPr>
          <p:spPr>
            <a:xfrm>
              <a:off x="2699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2"/>
            <p:cNvSpPr txBox="1"/>
            <p:nvPr/>
          </p:nvSpPr>
          <p:spPr>
            <a:xfrm>
              <a:off x="2835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2"/>
            <p:cNvSpPr txBox="1"/>
            <p:nvPr/>
          </p:nvSpPr>
          <p:spPr>
            <a:xfrm>
              <a:off x="2971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2"/>
            <p:cNvSpPr txBox="1"/>
            <p:nvPr/>
          </p:nvSpPr>
          <p:spPr>
            <a:xfrm>
              <a:off x="3107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2"/>
            <p:cNvSpPr txBox="1"/>
            <p:nvPr/>
          </p:nvSpPr>
          <p:spPr>
            <a:xfrm>
              <a:off x="3243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2"/>
            <p:cNvSpPr txBox="1"/>
            <p:nvPr/>
          </p:nvSpPr>
          <p:spPr>
            <a:xfrm>
              <a:off x="3379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2"/>
            <p:cNvSpPr txBox="1"/>
            <p:nvPr/>
          </p:nvSpPr>
          <p:spPr>
            <a:xfrm>
              <a:off x="3515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2"/>
            <p:cNvSpPr txBox="1"/>
            <p:nvPr/>
          </p:nvSpPr>
          <p:spPr>
            <a:xfrm>
              <a:off x="3651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2"/>
            <p:cNvSpPr txBox="1"/>
            <p:nvPr/>
          </p:nvSpPr>
          <p:spPr>
            <a:xfrm>
              <a:off x="3787" y="1388"/>
              <a:ext cx="136" cy="13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2"/>
            <p:cNvSpPr txBox="1"/>
            <p:nvPr/>
          </p:nvSpPr>
          <p:spPr>
            <a:xfrm>
              <a:off x="70" y="981"/>
              <a:ext cx="589" cy="13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repos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2"/>
            <p:cNvSpPr txBox="1"/>
            <p:nvPr/>
          </p:nvSpPr>
          <p:spPr>
            <a:xfrm>
              <a:off x="70" y="1117"/>
              <a:ext cx="589" cy="13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couchette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2"/>
            <p:cNvSpPr txBox="1"/>
            <p:nvPr/>
          </p:nvSpPr>
          <p:spPr>
            <a:xfrm>
              <a:off x="70" y="1253"/>
              <a:ext cx="589" cy="13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conduite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2"/>
            <p:cNvSpPr txBox="1"/>
            <p:nvPr/>
          </p:nvSpPr>
          <p:spPr>
            <a:xfrm>
              <a:off x="70" y="1389"/>
              <a:ext cx="589" cy="13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travail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53" name="Google Shape;453;p12"/>
            <p:cNvCxnSpPr/>
            <p:nvPr/>
          </p:nvCxnSpPr>
          <p:spPr>
            <a:xfrm>
              <a:off x="2562" y="1042"/>
              <a:ext cx="0" cy="272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4" name="Google Shape;454;p12"/>
            <p:cNvCxnSpPr/>
            <p:nvPr/>
          </p:nvCxnSpPr>
          <p:spPr>
            <a:xfrm>
              <a:off x="2154" y="1026"/>
              <a:ext cx="0" cy="296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5" name="Google Shape;455;p12"/>
            <p:cNvCxnSpPr/>
            <p:nvPr/>
          </p:nvCxnSpPr>
          <p:spPr>
            <a:xfrm>
              <a:off x="1746" y="1042"/>
              <a:ext cx="0" cy="272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6" name="Google Shape;456;p12"/>
            <p:cNvCxnSpPr/>
            <p:nvPr/>
          </p:nvCxnSpPr>
          <p:spPr>
            <a:xfrm>
              <a:off x="1882" y="1026"/>
              <a:ext cx="0" cy="318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7" name="Google Shape;457;p12"/>
            <p:cNvCxnSpPr/>
            <p:nvPr/>
          </p:nvCxnSpPr>
          <p:spPr>
            <a:xfrm>
              <a:off x="2018" y="1018"/>
              <a:ext cx="0" cy="318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8" name="Google Shape;458;p12"/>
            <p:cNvCxnSpPr/>
            <p:nvPr/>
          </p:nvCxnSpPr>
          <p:spPr>
            <a:xfrm>
              <a:off x="2562" y="1055"/>
              <a:ext cx="1361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9" name="Google Shape;459;p12"/>
            <p:cNvCxnSpPr/>
            <p:nvPr/>
          </p:nvCxnSpPr>
          <p:spPr>
            <a:xfrm rot="10800000">
              <a:off x="2154" y="1328"/>
              <a:ext cx="408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0" name="Google Shape;460;p12"/>
            <p:cNvCxnSpPr/>
            <p:nvPr/>
          </p:nvCxnSpPr>
          <p:spPr>
            <a:xfrm rot="10800000">
              <a:off x="2018" y="1042"/>
              <a:ext cx="136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1" name="Google Shape;461;p12"/>
            <p:cNvCxnSpPr/>
            <p:nvPr/>
          </p:nvCxnSpPr>
          <p:spPr>
            <a:xfrm rot="10800000">
              <a:off x="1882" y="1328"/>
              <a:ext cx="136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2" name="Google Shape;462;p12"/>
            <p:cNvCxnSpPr/>
            <p:nvPr/>
          </p:nvCxnSpPr>
          <p:spPr>
            <a:xfrm rot="10800000">
              <a:off x="1746" y="1042"/>
              <a:ext cx="136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3" name="Google Shape;463;p12"/>
            <p:cNvCxnSpPr/>
            <p:nvPr/>
          </p:nvCxnSpPr>
          <p:spPr>
            <a:xfrm rot="10800000">
              <a:off x="1346" y="1320"/>
              <a:ext cx="408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4" name="Google Shape;464;p12"/>
            <p:cNvCxnSpPr/>
            <p:nvPr/>
          </p:nvCxnSpPr>
          <p:spPr>
            <a:xfrm>
              <a:off x="1338" y="1298"/>
              <a:ext cx="0" cy="182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5" name="Google Shape;465;p12"/>
            <p:cNvCxnSpPr/>
            <p:nvPr/>
          </p:nvCxnSpPr>
          <p:spPr>
            <a:xfrm rot="10800000">
              <a:off x="1202" y="1456"/>
              <a:ext cx="136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6" name="Google Shape;466;p12"/>
            <p:cNvCxnSpPr/>
            <p:nvPr/>
          </p:nvCxnSpPr>
          <p:spPr>
            <a:xfrm rot="10800000">
              <a:off x="1202" y="1298"/>
              <a:ext cx="0" cy="174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7" name="Google Shape;467;p12"/>
            <p:cNvCxnSpPr/>
            <p:nvPr/>
          </p:nvCxnSpPr>
          <p:spPr>
            <a:xfrm rot="10800000">
              <a:off x="793" y="1298"/>
              <a:ext cx="409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8" name="Google Shape;468;p12"/>
            <p:cNvCxnSpPr/>
            <p:nvPr/>
          </p:nvCxnSpPr>
          <p:spPr>
            <a:xfrm>
              <a:off x="793" y="1282"/>
              <a:ext cx="0" cy="182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9" name="Google Shape;469;p12"/>
            <p:cNvCxnSpPr/>
            <p:nvPr/>
          </p:nvCxnSpPr>
          <p:spPr>
            <a:xfrm rot="10800000">
              <a:off x="657" y="1456"/>
              <a:ext cx="136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70" name="Google Shape;470;p12"/>
          <p:cNvSpPr txBox="1"/>
          <p:nvPr/>
        </p:nvSpPr>
        <p:spPr>
          <a:xfrm>
            <a:off x="10461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2"/>
          <p:cNvSpPr txBox="1"/>
          <p:nvPr/>
        </p:nvSpPr>
        <p:spPr>
          <a:xfrm>
            <a:off x="12620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2"/>
          <p:cNvSpPr txBox="1"/>
          <p:nvPr/>
        </p:nvSpPr>
        <p:spPr>
          <a:xfrm>
            <a:off x="14779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2"/>
          <p:cNvSpPr txBox="1"/>
          <p:nvPr/>
        </p:nvSpPr>
        <p:spPr>
          <a:xfrm>
            <a:off x="16938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2"/>
          <p:cNvSpPr txBox="1"/>
          <p:nvPr/>
        </p:nvSpPr>
        <p:spPr>
          <a:xfrm>
            <a:off x="19097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2"/>
          <p:cNvSpPr txBox="1"/>
          <p:nvPr/>
        </p:nvSpPr>
        <p:spPr>
          <a:xfrm>
            <a:off x="21256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2"/>
          <p:cNvSpPr txBox="1"/>
          <p:nvPr/>
        </p:nvSpPr>
        <p:spPr>
          <a:xfrm>
            <a:off x="23415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2"/>
          <p:cNvSpPr txBox="1"/>
          <p:nvPr/>
        </p:nvSpPr>
        <p:spPr>
          <a:xfrm>
            <a:off x="25574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2"/>
          <p:cNvSpPr txBox="1"/>
          <p:nvPr/>
        </p:nvSpPr>
        <p:spPr>
          <a:xfrm>
            <a:off x="27733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2"/>
          <p:cNvSpPr txBox="1"/>
          <p:nvPr/>
        </p:nvSpPr>
        <p:spPr>
          <a:xfrm>
            <a:off x="29892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2"/>
          <p:cNvSpPr txBox="1"/>
          <p:nvPr/>
        </p:nvSpPr>
        <p:spPr>
          <a:xfrm>
            <a:off x="32051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2"/>
          <p:cNvSpPr txBox="1"/>
          <p:nvPr/>
        </p:nvSpPr>
        <p:spPr>
          <a:xfrm>
            <a:off x="34210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2"/>
          <p:cNvSpPr txBox="1"/>
          <p:nvPr/>
        </p:nvSpPr>
        <p:spPr>
          <a:xfrm>
            <a:off x="36369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2"/>
          <p:cNvSpPr txBox="1"/>
          <p:nvPr/>
        </p:nvSpPr>
        <p:spPr>
          <a:xfrm>
            <a:off x="3852862" y="29956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2"/>
          <p:cNvSpPr txBox="1"/>
          <p:nvPr/>
        </p:nvSpPr>
        <p:spPr>
          <a:xfrm>
            <a:off x="40687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2"/>
          <p:cNvSpPr txBox="1"/>
          <p:nvPr/>
        </p:nvSpPr>
        <p:spPr>
          <a:xfrm>
            <a:off x="42846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2"/>
          <p:cNvSpPr txBox="1"/>
          <p:nvPr/>
        </p:nvSpPr>
        <p:spPr>
          <a:xfrm>
            <a:off x="45005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2"/>
          <p:cNvSpPr txBox="1"/>
          <p:nvPr/>
        </p:nvSpPr>
        <p:spPr>
          <a:xfrm>
            <a:off x="47164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2"/>
          <p:cNvSpPr txBox="1"/>
          <p:nvPr/>
        </p:nvSpPr>
        <p:spPr>
          <a:xfrm>
            <a:off x="49323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2"/>
          <p:cNvSpPr txBox="1"/>
          <p:nvPr/>
        </p:nvSpPr>
        <p:spPr>
          <a:xfrm>
            <a:off x="51482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2"/>
          <p:cNvSpPr txBox="1"/>
          <p:nvPr/>
        </p:nvSpPr>
        <p:spPr>
          <a:xfrm>
            <a:off x="53641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2"/>
          <p:cNvSpPr txBox="1"/>
          <p:nvPr/>
        </p:nvSpPr>
        <p:spPr>
          <a:xfrm>
            <a:off x="55800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2"/>
          <p:cNvSpPr txBox="1"/>
          <p:nvPr/>
        </p:nvSpPr>
        <p:spPr>
          <a:xfrm>
            <a:off x="57959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2"/>
          <p:cNvSpPr txBox="1"/>
          <p:nvPr/>
        </p:nvSpPr>
        <p:spPr>
          <a:xfrm>
            <a:off x="6011862" y="29956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2"/>
          <p:cNvSpPr txBox="1"/>
          <p:nvPr/>
        </p:nvSpPr>
        <p:spPr>
          <a:xfrm>
            <a:off x="1046162" y="32115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2"/>
          <p:cNvSpPr txBox="1"/>
          <p:nvPr/>
        </p:nvSpPr>
        <p:spPr>
          <a:xfrm>
            <a:off x="1262062" y="32115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2"/>
          <p:cNvSpPr txBox="1"/>
          <p:nvPr/>
        </p:nvSpPr>
        <p:spPr>
          <a:xfrm>
            <a:off x="1477962" y="32115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2"/>
          <p:cNvSpPr txBox="1"/>
          <p:nvPr/>
        </p:nvSpPr>
        <p:spPr>
          <a:xfrm>
            <a:off x="1693862" y="32115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2"/>
          <p:cNvSpPr txBox="1"/>
          <p:nvPr/>
        </p:nvSpPr>
        <p:spPr>
          <a:xfrm>
            <a:off x="1909762" y="32115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2"/>
          <p:cNvSpPr txBox="1"/>
          <p:nvPr/>
        </p:nvSpPr>
        <p:spPr>
          <a:xfrm>
            <a:off x="2125662" y="32115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2"/>
          <p:cNvSpPr txBox="1"/>
          <p:nvPr/>
        </p:nvSpPr>
        <p:spPr>
          <a:xfrm>
            <a:off x="2341562" y="32115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2"/>
          <p:cNvSpPr txBox="1"/>
          <p:nvPr/>
        </p:nvSpPr>
        <p:spPr>
          <a:xfrm>
            <a:off x="2557462" y="32115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2"/>
          <p:cNvSpPr txBox="1"/>
          <p:nvPr/>
        </p:nvSpPr>
        <p:spPr>
          <a:xfrm>
            <a:off x="2773362" y="32115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2"/>
          <p:cNvSpPr txBox="1"/>
          <p:nvPr/>
        </p:nvSpPr>
        <p:spPr>
          <a:xfrm>
            <a:off x="2989262" y="32115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2"/>
          <p:cNvSpPr txBox="1"/>
          <p:nvPr/>
        </p:nvSpPr>
        <p:spPr>
          <a:xfrm>
            <a:off x="3205162" y="32115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2"/>
          <p:cNvSpPr txBox="1"/>
          <p:nvPr/>
        </p:nvSpPr>
        <p:spPr>
          <a:xfrm>
            <a:off x="3421062" y="32115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2"/>
          <p:cNvSpPr txBox="1"/>
          <p:nvPr/>
        </p:nvSpPr>
        <p:spPr>
          <a:xfrm>
            <a:off x="3636962" y="32115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2"/>
          <p:cNvSpPr txBox="1"/>
          <p:nvPr/>
        </p:nvSpPr>
        <p:spPr>
          <a:xfrm>
            <a:off x="3852862" y="32115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2"/>
          <p:cNvSpPr txBox="1"/>
          <p:nvPr/>
        </p:nvSpPr>
        <p:spPr>
          <a:xfrm>
            <a:off x="4068762" y="32115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2"/>
          <p:cNvSpPr txBox="1"/>
          <p:nvPr/>
        </p:nvSpPr>
        <p:spPr>
          <a:xfrm>
            <a:off x="4284662" y="32115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2"/>
          <p:cNvSpPr txBox="1"/>
          <p:nvPr/>
        </p:nvSpPr>
        <p:spPr>
          <a:xfrm>
            <a:off x="4500562" y="32115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2"/>
          <p:cNvSpPr txBox="1"/>
          <p:nvPr/>
        </p:nvSpPr>
        <p:spPr>
          <a:xfrm>
            <a:off x="4716462" y="32115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2"/>
          <p:cNvSpPr txBox="1"/>
          <p:nvPr/>
        </p:nvSpPr>
        <p:spPr>
          <a:xfrm>
            <a:off x="4932362" y="32115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2"/>
          <p:cNvSpPr txBox="1"/>
          <p:nvPr/>
        </p:nvSpPr>
        <p:spPr>
          <a:xfrm>
            <a:off x="5148262" y="32115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2"/>
          <p:cNvSpPr txBox="1"/>
          <p:nvPr/>
        </p:nvSpPr>
        <p:spPr>
          <a:xfrm>
            <a:off x="5364162" y="32115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2"/>
          <p:cNvSpPr txBox="1"/>
          <p:nvPr/>
        </p:nvSpPr>
        <p:spPr>
          <a:xfrm>
            <a:off x="5580062" y="32115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2"/>
          <p:cNvSpPr txBox="1"/>
          <p:nvPr/>
        </p:nvSpPr>
        <p:spPr>
          <a:xfrm>
            <a:off x="5795962" y="32115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2"/>
          <p:cNvSpPr txBox="1"/>
          <p:nvPr/>
        </p:nvSpPr>
        <p:spPr>
          <a:xfrm>
            <a:off x="6011862" y="32115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2"/>
          <p:cNvSpPr txBox="1"/>
          <p:nvPr/>
        </p:nvSpPr>
        <p:spPr>
          <a:xfrm>
            <a:off x="10461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2"/>
          <p:cNvSpPr txBox="1"/>
          <p:nvPr/>
        </p:nvSpPr>
        <p:spPr>
          <a:xfrm>
            <a:off x="1262062" y="34274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2"/>
          <p:cNvSpPr txBox="1"/>
          <p:nvPr/>
        </p:nvSpPr>
        <p:spPr>
          <a:xfrm>
            <a:off x="1477962" y="34274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2"/>
          <p:cNvSpPr txBox="1"/>
          <p:nvPr/>
        </p:nvSpPr>
        <p:spPr>
          <a:xfrm>
            <a:off x="1693862" y="34274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2"/>
          <p:cNvSpPr txBox="1"/>
          <p:nvPr/>
        </p:nvSpPr>
        <p:spPr>
          <a:xfrm>
            <a:off x="1909762" y="34274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2"/>
          <p:cNvSpPr txBox="1"/>
          <p:nvPr/>
        </p:nvSpPr>
        <p:spPr>
          <a:xfrm>
            <a:off x="21256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2"/>
          <p:cNvSpPr txBox="1"/>
          <p:nvPr/>
        </p:nvSpPr>
        <p:spPr>
          <a:xfrm>
            <a:off x="23415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2"/>
          <p:cNvSpPr txBox="1"/>
          <p:nvPr/>
        </p:nvSpPr>
        <p:spPr>
          <a:xfrm>
            <a:off x="25574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2"/>
          <p:cNvSpPr txBox="1"/>
          <p:nvPr/>
        </p:nvSpPr>
        <p:spPr>
          <a:xfrm>
            <a:off x="2989262" y="34274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2"/>
          <p:cNvSpPr txBox="1"/>
          <p:nvPr/>
        </p:nvSpPr>
        <p:spPr>
          <a:xfrm>
            <a:off x="3205162" y="34274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2"/>
          <p:cNvSpPr txBox="1"/>
          <p:nvPr/>
        </p:nvSpPr>
        <p:spPr>
          <a:xfrm>
            <a:off x="3421062" y="34274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2"/>
          <p:cNvSpPr txBox="1"/>
          <p:nvPr/>
        </p:nvSpPr>
        <p:spPr>
          <a:xfrm>
            <a:off x="36369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2"/>
          <p:cNvSpPr txBox="1"/>
          <p:nvPr/>
        </p:nvSpPr>
        <p:spPr>
          <a:xfrm>
            <a:off x="3852862" y="34274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2"/>
          <p:cNvSpPr txBox="1"/>
          <p:nvPr/>
        </p:nvSpPr>
        <p:spPr>
          <a:xfrm>
            <a:off x="4068762" y="34274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2"/>
          <p:cNvSpPr txBox="1"/>
          <p:nvPr/>
        </p:nvSpPr>
        <p:spPr>
          <a:xfrm>
            <a:off x="42846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2"/>
          <p:cNvSpPr txBox="1"/>
          <p:nvPr/>
        </p:nvSpPr>
        <p:spPr>
          <a:xfrm>
            <a:off x="45005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2"/>
          <p:cNvSpPr txBox="1"/>
          <p:nvPr/>
        </p:nvSpPr>
        <p:spPr>
          <a:xfrm>
            <a:off x="47164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"/>
          <p:cNvSpPr txBox="1"/>
          <p:nvPr/>
        </p:nvSpPr>
        <p:spPr>
          <a:xfrm>
            <a:off x="49323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2"/>
          <p:cNvSpPr txBox="1"/>
          <p:nvPr/>
        </p:nvSpPr>
        <p:spPr>
          <a:xfrm>
            <a:off x="5148262" y="34274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2"/>
          <p:cNvSpPr txBox="1"/>
          <p:nvPr/>
        </p:nvSpPr>
        <p:spPr>
          <a:xfrm>
            <a:off x="53641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"/>
          <p:cNvSpPr txBox="1"/>
          <p:nvPr/>
        </p:nvSpPr>
        <p:spPr>
          <a:xfrm>
            <a:off x="55800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2"/>
          <p:cNvSpPr txBox="1"/>
          <p:nvPr/>
        </p:nvSpPr>
        <p:spPr>
          <a:xfrm>
            <a:off x="57959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2"/>
          <p:cNvSpPr txBox="1"/>
          <p:nvPr/>
        </p:nvSpPr>
        <p:spPr>
          <a:xfrm>
            <a:off x="6011862" y="34274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"/>
          <p:cNvSpPr txBox="1"/>
          <p:nvPr/>
        </p:nvSpPr>
        <p:spPr>
          <a:xfrm>
            <a:off x="1046162" y="36433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2"/>
          <p:cNvSpPr txBox="1"/>
          <p:nvPr/>
        </p:nvSpPr>
        <p:spPr>
          <a:xfrm>
            <a:off x="12620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2"/>
          <p:cNvSpPr txBox="1"/>
          <p:nvPr/>
        </p:nvSpPr>
        <p:spPr>
          <a:xfrm>
            <a:off x="14779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"/>
          <p:cNvSpPr txBox="1"/>
          <p:nvPr/>
        </p:nvSpPr>
        <p:spPr>
          <a:xfrm>
            <a:off x="16938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2"/>
          <p:cNvSpPr txBox="1"/>
          <p:nvPr/>
        </p:nvSpPr>
        <p:spPr>
          <a:xfrm>
            <a:off x="19097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2"/>
          <p:cNvSpPr txBox="1"/>
          <p:nvPr/>
        </p:nvSpPr>
        <p:spPr>
          <a:xfrm>
            <a:off x="21256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"/>
          <p:cNvSpPr txBox="1"/>
          <p:nvPr/>
        </p:nvSpPr>
        <p:spPr>
          <a:xfrm>
            <a:off x="23415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2"/>
          <p:cNvSpPr txBox="1"/>
          <p:nvPr/>
        </p:nvSpPr>
        <p:spPr>
          <a:xfrm>
            <a:off x="25574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2"/>
          <p:cNvSpPr txBox="1"/>
          <p:nvPr/>
        </p:nvSpPr>
        <p:spPr>
          <a:xfrm>
            <a:off x="2773362" y="36433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"/>
          <p:cNvSpPr txBox="1"/>
          <p:nvPr/>
        </p:nvSpPr>
        <p:spPr>
          <a:xfrm>
            <a:off x="29892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2"/>
          <p:cNvSpPr txBox="1"/>
          <p:nvPr/>
        </p:nvSpPr>
        <p:spPr>
          <a:xfrm>
            <a:off x="32051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2"/>
          <p:cNvSpPr txBox="1"/>
          <p:nvPr/>
        </p:nvSpPr>
        <p:spPr>
          <a:xfrm>
            <a:off x="3421062" y="36433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2"/>
          <p:cNvSpPr txBox="1"/>
          <p:nvPr/>
        </p:nvSpPr>
        <p:spPr>
          <a:xfrm>
            <a:off x="3636962" y="36433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"/>
          <p:cNvSpPr txBox="1"/>
          <p:nvPr/>
        </p:nvSpPr>
        <p:spPr>
          <a:xfrm>
            <a:off x="3852862" y="36433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2"/>
          <p:cNvSpPr txBox="1"/>
          <p:nvPr/>
        </p:nvSpPr>
        <p:spPr>
          <a:xfrm>
            <a:off x="4068762" y="36433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"/>
          <p:cNvSpPr txBox="1"/>
          <p:nvPr/>
        </p:nvSpPr>
        <p:spPr>
          <a:xfrm>
            <a:off x="4284662" y="36433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"/>
          <p:cNvSpPr txBox="1"/>
          <p:nvPr/>
        </p:nvSpPr>
        <p:spPr>
          <a:xfrm>
            <a:off x="45005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"/>
          <p:cNvSpPr txBox="1"/>
          <p:nvPr/>
        </p:nvSpPr>
        <p:spPr>
          <a:xfrm>
            <a:off x="4716462" y="36433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2"/>
          <p:cNvSpPr txBox="1"/>
          <p:nvPr/>
        </p:nvSpPr>
        <p:spPr>
          <a:xfrm>
            <a:off x="4932362" y="36433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2"/>
          <p:cNvSpPr txBox="1"/>
          <p:nvPr/>
        </p:nvSpPr>
        <p:spPr>
          <a:xfrm>
            <a:off x="51482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2"/>
          <p:cNvSpPr txBox="1"/>
          <p:nvPr/>
        </p:nvSpPr>
        <p:spPr>
          <a:xfrm>
            <a:off x="5364162" y="36433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12"/>
          <p:cNvSpPr txBox="1"/>
          <p:nvPr/>
        </p:nvSpPr>
        <p:spPr>
          <a:xfrm>
            <a:off x="5580062" y="3643312"/>
            <a:ext cx="215900" cy="215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"/>
          <p:cNvSpPr txBox="1"/>
          <p:nvPr/>
        </p:nvSpPr>
        <p:spPr>
          <a:xfrm>
            <a:off x="57959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2"/>
          <p:cNvSpPr txBox="1"/>
          <p:nvPr/>
        </p:nvSpPr>
        <p:spPr>
          <a:xfrm>
            <a:off x="6011862" y="3643312"/>
            <a:ext cx="215900" cy="21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12"/>
          <p:cNvSpPr txBox="1"/>
          <p:nvPr/>
        </p:nvSpPr>
        <p:spPr>
          <a:xfrm>
            <a:off x="111125" y="2995612"/>
            <a:ext cx="935037" cy="217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12"/>
          <p:cNvSpPr txBox="1"/>
          <p:nvPr/>
        </p:nvSpPr>
        <p:spPr>
          <a:xfrm>
            <a:off x="111125" y="3211512"/>
            <a:ext cx="935037" cy="217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couchette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12"/>
          <p:cNvSpPr txBox="1"/>
          <p:nvPr/>
        </p:nvSpPr>
        <p:spPr>
          <a:xfrm>
            <a:off x="111125" y="3427412"/>
            <a:ext cx="935037" cy="217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12"/>
          <p:cNvSpPr txBox="1"/>
          <p:nvPr/>
        </p:nvSpPr>
        <p:spPr>
          <a:xfrm>
            <a:off x="111125" y="3643312"/>
            <a:ext cx="935037" cy="217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travail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9" name="Google Shape;569;p12"/>
          <p:cNvCxnSpPr/>
          <p:nvPr/>
        </p:nvCxnSpPr>
        <p:spPr>
          <a:xfrm flipH="1">
            <a:off x="3203575" y="3068637"/>
            <a:ext cx="9525" cy="4318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0" name="Google Shape;570;p12"/>
          <p:cNvCxnSpPr/>
          <p:nvPr/>
        </p:nvCxnSpPr>
        <p:spPr>
          <a:xfrm>
            <a:off x="3635375" y="3068637"/>
            <a:ext cx="0" cy="469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1" name="Google Shape;571;p12"/>
          <p:cNvCxnSpPr/>
          <p:nvPr/>
        </p:nvCxnSpPr>
        <p:spPr>
          <a:xfrm>
            <a:off x="2771775" y="3302000"/>
            <a:ext cx="0" cy="4318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2" name="Google Shape;572;p12"/>
          <p:cNvCxnSpPr/>
          <p:nvPr/>
        </p:nvCxnSpPr>
        <p:spPr>
          <a:xfrm>
            <a:off x="4284662" y="3309937"/>
            <a:ext cx="15113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3" name="Google Shape;573;p12"/>
          <p:cNvCxnSpPr/>
          <p:nvPr/>
        </p:nvCxnSpPr>
        <p:spPr>
          <a:xfrm>
            <a:off x="4284662" y="3284537"/>
            <a:ext cx="0" cy="28892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4" name="Google Shape;574;p12"/>
          <p:cNvCxnSpPr/>
          <p:nvPr/>
        </p:nvCxnSpPr>
        <p:spPr>
          <a:xfrm rot="10800000">
            <a:off x="2987675" y="3522662"/>
            <a:ext cx="217487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5" name="Google Shape;575;p12"/>
          <p:cNvCxnSpPr/>
          <p:nvPr/>
        </p:nvCxnSpPr>
        <p:spPr>
          <a:xfrm rot="10800000">
            <a:off x="3419475" y="3094037"/>
            <a:ext cx="2159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6" name="Google Shape;576;p12"/>
          <p:cNvCxnSpPr/>
          <p:nvPr/>
        </p:nvCxnSpPr>
        <p:spPr>
          <a:xfrm>
            <a:off x="3203575" y="3090862"/>
            <a:ext cx="2159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7" name="Google Shape;577;p12"/>
          <p:cNvCxnSpPr/>
          <p:nvPr/>
        </p:nvCxnSpPr>
        <p:spPr>
          <a:xfrm rot="10800000">
            <a:off x="3614737" y="3525837"/>
            <a:ext cx="6477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8" name="Google Shape;578;p12"/>
          <p:cNvCxnSpPr/>
          <p:nvPr/>
        </p:nvCxnSpPr>
        <p:spPr>
          <a:xfrm>
            <a:off x="2987675" y="3487737"/>
            <a:ext cx="0" cy="28892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9" name="Google Shape;579;p12"/>
          <p:cNvCxnSpPr/>
          <p:nvPr/>
        </p:nvCxnSpPr>
        <p:spPr>
          <a:xfrm rot="10800000">
            <a:off x="2771775" y="3751262"/>
            <a:ext cx="2159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0" name="Google Shape;580;p12"/>
          <p:cNvCxnSpPr/>
          <p:nvPr/>
        </p:nvCxnSpPr>
        <p:spPr>
          <a:xfrm rot="10800000">
            <a:off x="2124075" y="3297237"/>
            <a:ext cx="6477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1" name="Google Shape;581;p12"/>
          <p:cNvCxnSpPr/>
          <p:nvPr/>
        </p:nvCxnSpPr>
        <p:spPr>
          <a:xfrm>
            <a:off x="2124075" y="3284537"/>
            <a:ext cx="0" cy="28892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2" name="Google Shape;582;p12"/>
          <p:cNvCxnSpPr/>
          <p:nvPr/>
        </p:nvCxnSpPr>
        <p:spPr>
          <a:xfrm rot="10800000">
            <a:off x="1258887" y="3535362"/>
            <a:ext cx="865187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3" name="Google Shape;583;p12"/>
          <p:cNvCxnSpPr/>
          <p:nvPr/>
        </p:nvCxnSpPr>
        <p:spPr>
          <a:xfrm>
            <a:off x="1258887" y="3535362"/>
            <a:ext cx="0" cy="215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4" name="Google Shape;584;p12"/>
          <p:cNvCxnSpPr/>
          <p:nvPr/>
        </p:nvCxnSpPr>
        <p:spPr>
          <a:xfrm rot="10800000">
            <a:off x="1042987" y="3741737"/>
            <a:ext cx="2159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5" name="Google Shape;585;p12"/>
          <p:cNvCxnSpPr/>
          <p:nvPr/>
        </p:nvCxnSpPr>
        <p:spPr>
          <a:xfrm>
            <a:off x="5795962" y="3284537"/>
            <a:ext cx="0" cy="28892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6" name="Google Shape;586;p12"/>
          <p:cNvCxnSpPr/>
          <p:nvPr/>
        </p:nvCxnSpPr>
        <p:spPr>
          <a:xfrm>
            <a:off x="5795962" y="3535362"/>
            <a:ext cx="4318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7" name="Google Shape;587;p12"/>
          <p:cNvSpPr/>
          <p:nvPr/>
        </p:nvSpPr>
        <p:spPr>
          <a:xfrm>
            <a:off x="6516687" y="2349500"/>
            <a:ext cx="2303462" cy="971550"/>
          </a:xfrm>
          <a:prstGeom prst="wedgeRectCallout">
            <a:avLst>
              <a:gd name="adj1" fmla="val -21552"/>
              <a:gd name="adj2" fmla="val 50944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a pris deux périodes de couchette qui totalisent </a:t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heures.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 h + 7 h = 10 h)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2"/>
          <p:cNvSpPr/>
          <p:nvPr/>
        </p:nvSpPr>
        <p:spPr>
          <a:xfrm>
            <a:off x="6435725" y="1382712"/>
            <a:ext cx="2556000" cy="546000"/>
          </a:xfrm>
          <a:prstGeom prst="wedgeRectCallout">
            <a:avLst>
              <a:gd name="adj1" fmla="val -20532"/>
              <a:gd name="adj2" fmla="val 48872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conducteur a un repos de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heures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consécutives.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2"/>
          <p:cNvSpPr txBox="1"/>
          <p:nvPr/>
        </p:nvSpPr>
        <p:spPr>
          <a:xfrm>
            <a:off x="2771775" y="2708275"/>
            <a:ext cx="1512887" cy="129698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0" name="Google Shape;590;p12"/>
          <p:cNvCxnSpPr/>
          <p:nvPr/>
        </p:nvCxnSpPr>
        <p:spPr>
          <a:xfrm>
            <a:off x="1042987" y="4894262"/>
            <a:ext cx="1512887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1" name="Google Shape;591;p12"/>
          <p:cNvCxnSpPr/>
          <p:nvPr/>
        </p:nvCxnSpPr>
        <p:spPr>
          <a:xfrm>
            <a:off x="2555875" y="4149725"/>
            <a:ext cx="0" cy="1223962"/>
          </a:xfrm>
          <a:prstGeom prst="straightConnector1">
            <a:avLst/>
          </a:prstGeom>
          <a:noFill/>
          <a:ln w="28575" cap="flat" cmpd="sng">
            <a:solidFill>
              <a:schemeClr val="folHlink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2" name="Google Shape;592;p12"/>
          <p:cNvCxnSpPr/>
          <p:nvPr/>
        </p:nvCxnSpPr>
        <p:spPr>
          <a:xfrm rot="10800000">
            <a:off x="2555875" y="5229225"/>
            <a:ext cx="1008062" cy="215900"/>
          </a:xfrm>
          <a:prstGeom prst="straightConnector1">
            <a:avLst/>
          </a:prstGeom>
          <a:noFill/>
          <a:ln w="28575" cap="flat" cmpd="sng">
            <a:solidFill>
              <a:schemeClr val="folHlink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93" name="Google Shape;593;p12"/>
          <p:cNvCxnSpPr/>
          <p:nvPr/>
        </p:nvCxnSpPr>
        <p:spPr>
          <a:xfrm flipH="1">
            <a:off x="2484387" y="2386012"/>
            <a:ext cx="4032300" cy="863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94" name="Google Shape;594;p12"/>
          <p:cNvCxnSpPr/>
          <p:nvPr/>
        </p:nvCxnSpPr>
        <p:spPr>
          <a:xfrm flipH="1">
            <a:off x="5508687" y="2744787"/>
            <a:ext cx="1008000" cy="576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2582</Words>
  <Application>Microsoft Office PowerPoint</Application>
  <PresentationFormat>Affichage à l'écran (4:3)</PresentationFormat>
  <Paragraphs>1022</Paragraphs>
  <Slides>26</Slides>
  <Notes>26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6" baseType="lpstr">
      <vt:lpstr>Comic Sans MS</vt:lpstr>
      <vt:lpstr>Exo 2 SemiBold</vt:lpstr>
      <vt:lpstr>Trebuchet MS</vt:lpstr>
      <vt:lpstr>Times New Roman</vt:lpstr>
      <vt:lpstr>Calibri</vt:lpstr>
      <vt:lpstr>Arial Black</vt:lpstr>
      <vt:lpstr>Arial</vt:lpstr>
      <vt:lpstr>Modèle par défaut</vt:lpstr>
      <vt:lpstr>Office Theme</vt:lpstr>
      <vt:lpstr>Microsoft PowerPoint 97-2003 Slide</vt:lpstr>
      <vt:lpstr>Présentation PowerPoint</vt:lpstr>
      <vt:lpstr>Retour  sur la première partie des HCR</vt:lpstr>
      <vt:lpstr>Retour  sur la première partie des HCR</vt:lpstr>
      <vt:lpstr>Retour  sur la première partie des HCR</vt:lpstr>
      <vt:lpstr>Vérifions si ce rapport respecte la réglementation.</vt:lpstr>
      <vt:lpstr>Vérifions si ce rapport respecte la réglementation.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C.S.R.D.N.</dc:creator>
  <cp:lastModifiedBy>Lacroix, Sonia</cp:lastModifiedBy>
  <cp:revision>7</cp:revision>
  <dcterms:created xsi:type="dcterms:W3CDTF">2006-08-31T20:16:40Z</dcterms:created>
  <dcterms:modified xsi:type="dcterms:W3CDTF">2025-03-29T16:28:34Z</dcterms:modified>
</cp:coreProperties>
</file>