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23"/>
  </p:notesMasterIdLst>
  <p:handoutMasterIdLst>
    <p:handoutMasterId r:id="rId24"/>
  </p:handoutMasterIdLst>
  <p:sldIdLst>
    <p:sldId id="256" r:id="rId5"/>
    <p:sldId id="257" r:id="rId6"/>
    <p:sldId id="343" r:id="rId7"/>
    <p:sldId id="344" r:id="rId8"/>
    <p:sldId id="345" r:id="rId9"/>
    <p:sldId id="346" r:id="rId10"/>
    <p:sldId id="348" r:id="rId11"/>
    <p:sldId id="349" r:id="rId12"/>
    <p:sldId id="350" r:id="rId13"/>
    <p:sldId id="351" r:id="rId14"/>
    <p:sldId id="352" r:id="rId15"/>
    <p:sldId id="353" r:id="rId16"/>
    <p:sldId id="354" r:id="rId17"/>
    <p:sldId id="355" r:id="rId18"/>
    <p:sldId id="356" r:id="rId19"/>
    <p:sldId id="357" r:id="rId20"/>
    <p:sldId id="358" r:id="rId21"/>
    <p:sldId id="359" r:id="rId22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1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4" autoAdjust="0"/>
    <p:restoredTop sz="93725" autoAdjust="0"/>
  </p:normalViewPr>
  <p:slideViewPr>
    <p:cSldViewPr snapToGrid="0">
      <p:cViewPr varScale="1">
        <p:scale>
          <a:sx n="72" d="100"/>
          <a:sy n="72" d="100"/>
        </p:scale>
        <p:origin x="534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91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952904-B98F-4056-9EF8-328A88C11A22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E5F084A4-F3E4-4056-B10B-56C4E78709FA}">
      <dgm:prSet/>
      <dgm:spPr/>
      <dgm:t>
        <a:bodyPr/>
        <a:lstStyle/>
        <a:p>
          <a:r>
            <a:rPr lang="fr-CA"/>
            <a:t>Pollakiurie</a:t>
          </a:r>
          <a:endParaRPr lang="en-US"/>
        </a:p>
      </dgm:t>
    </dgm:pt>
    <dgm:pt modelId="{4A888224-4944-4DBB-8FDB-2CC719D332CC}" type="parTrans" cxnId="{A7683093-43B5-4781-BECB-862927DC70E4}">
      <dgm:prSet/>
      <dgm:spPr/>
      <dgm:t>
        <a:bodyPr/>
        <a:lstStyle/>
        <a:p>
          <a:endParaRPr lang="en-US"/>
        </a:p>
      </dgm:t>
    </dgm:pt>
    <dgm:pt modelId="{D62E4C7B-8082-43C0-B2E4-077C61BE68B8}" type="sibTrans" cxnId="{A7683093-43B5-4781-BECB-862927DC70E4}">
      <dgm:prSet/>
      <dgm:spPr/>
      <dgm:t>
        <a:bodyPr/>
        <a:lstStyle/>
        <a:p>
          <a:endParaRPr lang="en-US"/>
        </a:p>
      </dgm:t>
    </dgm:pt>
    <dgm:pt modelId="{D487B448-65A4-4635-99F6-AD505A4331E8}">
      <dgm:prSet/>
      <dgm:spPr/>
      <dgm:t>
        <a:bodyPr/>
        <a:lstStyle/>
        <a:p>
          <a:r>
            <a:rPr lang="fr-CA"/>
            <a:t>Dysurie</a:t>
          </a:r>
          <a:endParaRPr lang="en-US"/>
        </a:p>
      </dgm:t>
    </dgm:pt>
    <dgm:pt modelId="{86B7AEA3-A830-40CB-93AE-4C7ADB7A7AF4}" type="parTrans" cxnId="{A818CC21-A8D7-4B46-AA68-EE9211E20088}">
      <dgm:prSet/>
      <dgm:spPr/>
      <dgm:t>
        <a:bodyPr/>
        <a:lstStyle/>
        <a:p>
          <a:endParaRPr lang="en-US"/>
        </a:p>
      </dgm:t>
    </dgm:pt>
    <dgm:pt modelId="{8503DDE7-8410-47AB-BBF1-742F12BDF4F4}" type="sibTrans" cxnId="{A818CC21-A8D7-4B46-AA68-EE9211E20088}">
      <dgm:prSet/>
      <dgm:spPr/>
      <dgm:t>
        <a:bodyPr/>
        <a:lstStyle/>
        <a:p>
          <a:endParaRPr lang="en-US"/>
        </a:p>
      </dgm:t>
    </dgm:pt>
    <dgm:pt modelId="{83017CBC-D043-4F57-B544-160071FE9317}">
      <dgm:prSet/>
      <dgm:spPr/>
      <dgm:t>
        <a:bodyPr/>
        <a:lstStyle/>
        <a:p>
          <a:r>
            <a:rPr lang="fr-CA"/>
            <a:t>Dlr dans le bas ventre</a:t>
          </a:r>
          <a:endParaRPr lang="en-US"/>
        </a:p>
      </dgm:t>
    </dgm:pt>
    <dgm:pt modelId="{2B84D134-204A-48D6-B06D-238BCABAFE12}" type="parTrans" cxnId="{FD942806-EBC9-48E7-995A-26132475D345}">
      <dgm:prSet/>
      <dgm:spPr/>
      <dgm:t>
        <a:bodyPr/>
        <a:lstStyle/>
        <a:p>
          <a:endParaRPr lang="en-US"/>
        </a:p>
      </dgm:t>
    </dgm:pt>
    <dgm:pt modelId="{4E8A2AE8-027F-47E9-B58C-D1A2BE6E8323}" type="sibTrans" cxnId="{FD942806-EBC9-48E7-995A-26132475D345}">
      <dgm:prSet/>
      <dgm:spPr/>
      <dgm:t>
        <a:bodyPr/>
        <a:lstStyle/>
        <a:p>
          <a:endParaRPr lang="en-US"/>
        </a:p>
      </dgm:t>
    </dgm:pt>
    <dgm:pt modelId="{05A8582A-3293-4EEC-9500-D11A3AE06723}">
      <dgm:prSet/>
      <dgm:spPr/>
      <dgm:t>
        <a:bodyPr/>
        <a:lstStyle/>
        <a:p>
          <a:r>
            <a:rPr lang="fr-CA"/>
            <a:t>Brûlures mictionnelles</a:t>
          </a:r>
          <a:endParaRPr lang="en-US"/>
        </a:p>
      </dgm:t>
    </dgm:pt>
    <dgm:pt modelId="{81D16B18-005E-4C4F-9343-36CF68577B41}" type="parTrans" cxnId="{A6434458-60E9-4554-8054-74160417DB28}">
      <dgm:prSet/>
      <dgm:spPr/>
      <dgm:t>
        <a:bodyPr/>
        <a:lstStyle/>
        <a:p>
          <a:endParaRPr lang="en-US"/>
        </a:p>
      </dgm:t>
    </dgm:pt>
    <dgm:pt modelId="{DBADF9FB-9020-44B2-A2FA-315394FD3728}" type="sibTrans" cxnId="{A6434458-60E9-4554-8054-74160417DB28}">
      <dgm:prSet/>
      <dgm:spPr/>
      <dgm:t>
        <a:bodyPr/>
        <a:lstStyle/>
        <a:p>
          <a:endParaRPr lang="en-US"/>
        </a:p>
      </dgm:t>
    </dgm:pt>
    <dgm:pt modelId="{FA7D464A-07FD-4903-B061-66B3F70854DF}">
      <dgm:prSet/>
      <dgm:spPr/>
      <dgm:t>
        <a:bodyPr/>
        <a:lstStyle/>
        <a:p>
          <a:r>
            <a:rPr lang="fr-CA"/>
            <a:t>Urines malodorantes</a:t>
          </a:r>
          <a:endParaRPr lang="en-US"/>
        </a:p>
      </dgm:t>
    </dgm:pt>
    <dgm:pt modelId="{21A3CE82-AFC4-4B1E-B058-B99FBF4A5D32}" type="parTrans" cxnId="{5D839F10-DA1E-4004-8CD7-F5A92B2E225D}">
      <dgm:prSet/>
      <dgm:spPr/>
      <dgm:t>
        <a:bodyPr/>
        <a:lstStyle/>
        <a:p>
          <a:endParaRPr lang="en-US"/>
        </a:p>
      </dgm:t>
    </dgm:pt>
    <dgm:pt modelId="{9B23394A-5834-4E3D-AEAA-B59CC10D63E8}" type="sibTrans" cxnId="{5D839F10-DA1E-4004-8CD7-F5A92B2E225D}">
      <dgm:prSet/>
      <dgm:spPr/>
      <dgm:t>
        <a:bodyPr/>
        <a:lstStyle/>
        <a:p>
          <a:endParaRPr lang="en-US"/>
        </a:p>
      </dgm:t>
    </dgm:pt>
    <dgm:pt modelId="{56BFCD31-1E93-49BB-B82B-7CDD8D2B221F}">
      <dgm:prSet/>
      <dgm:spPr/>
      <dgm:t>
        <a:bodyPr/>
        <a:lstStyle/>
        <a:p>
          <a:r>
            <a:rPr lang="fr-CA"/>
            <a:t>Écoulement purulent ou sanguinolent</a:t>
          </a:r>
          <a:endParaRPr lang="en-US"/>
        </a:p>
      </dgm:t>
    </dgm:pt>
    <dgm:pt modelId="{0B8ED728-6418-4574-AE10-2E0701ACE8AE}" type="parTrans" cxnId="{81240238-4F30-4331-91A1-A66176212D70}">
      <dgm:prSet/>
      <dgm:spPr/>
      <dgm:t>
        <a:bodyPr/>
        <a:lstStyle/>
        <a:p>
          <a:endParaRPr lang="en-US"/>
        </a:p>
      </dgm:t>
    </dgm:pt>
    <dgm:pt modelId="{D1C70532-A197-4AF3-A412-885D6589C6A4}" type="sibTrans" cxnId="{81240238-4F30-4331-91A1-A66176212D70}">
      <dgm:prSet/>
      <dgm:spPr/>
      <dgm:t>
        <a:bodyPr/>
        <a:lstStyle/>
        <a:p>
          <a:endParaRPr lang="en-US"/>
        </a:p>
      </dgm:t>
    </dgm:pt>
    <dgm:pt modelId="{8489EBAD-E1B9-4121-93AD-32B61E356C94}">
      <dgm:prSet/>
      <dgm:spPr/>
      <dgm:t>
        <a:bodyPr/>
        <a:lstStyle/>
        <a:p>
          <a:r>
            <a:rPr lang="fr-CA"/>
            <a:t>Hyperthermie</a:t>
          </a:r>
          <a:endParaRPr lang="en-US"/>
        </a:p>
      </dgm:t>
    </dgm:pt>
    <dgm:pt modelId="{6FADBACD-3B04-4E9B-BB23-B08763048015}" type="parTrans" cxnId="{29EF89AA-A356-4ACF-B52A-8CDBC84019DA}">
      <dgm:prSet/>
      <dgm:spPr/>
      <dgm:t>
        <a:bodyPr/>
        <a:lstStyle/>
        <a:p>
          <a:endParaRPr lang="en-US"/>
        </a:p>
      </dgm:t>
    </dgm:pt>
    <dgm:pt modelId="{FC185CA4-F1A8-41DE-BA35-6AA70E012250}" type="sibTrans" cxnId="{29EF89AA-A356-4ACF-B52A-8CDBC84019DA}">
      <dgm:prSet/>
      <dgm:spPr/>
      <dgm:t>
        <a:bodyPr/>
        <a:lstStyle/>
        <a:p>
          <a:endParaRPr lang="en-US"/>
        </a:p>
      </dgm:t>
    </dgm:pt>
    <dgm:pt modelId="{59CD2A1C-B1A6-4727-A1AB-37C859E1AD88}">
      <dgm:prSet/>
      <dgm:spPr/>
      <dgm:t>
        <a:bodyPr/>
        <a:lstStyle/>
        <a:p>
          <a:r>
            <a:rPr lang="fr-CA"/>
            <a:t>Frisson</a:t>
          </a:r>
          <a:endParaRPr lang="en-US"/>
        </a:p>
      </dgm:t>
    </dgm:pt>
    <dgm:pt modelId="{7E8C3637-E508-4A42-8F44-F9167089BFA5}" type="parTrans" cxnId="{AE5E7395-2E55-485D-847A-0397710D12AD}">
      <dgm:prSet/>
      <dgm:spPr/>
      <dgm:t>
        <a:bodyPr/>
        <a:lstStyle/>
        <a:p>
          <a:endParaRPr lang="en-US"/>
        </a:p>
      </dgm:t>
    </dgm:pt>
    <dgm:pt modelId="{7B540246-5A8E-4501-B833-E7578FEEB685}" type="sibTrans" cxnId="{AE5E7395-2E55-485D-847A-0397710D12AD}">
      <dgm:prSet/>
      <dgm:spPr/>
      <dgm:t>
        <a:bodyPr/>
        <a:lstStyle/>
        <a:p>
          <a:endParaRPr lang="en-US"/>
        </a:p>
      </dgm:t>
    </dgm:pt>
    <dgm:pt modelId="{573A02D3-551E-4BDA-8942-A6259490A2BC}">
      <dgm:prSet/>
      <dgm:spPr/>
      <dgm:t>
        <a:bodyPr/>
        <a:lstStyle/>
        <a:p>
          <a:r>
            <a:rPr lang="fr-CA"/>
            <a:t>Asthénie</a:t>
          </a:r>
          <a:endParaRPr lang="en-US"/>
        </a:p>
      </dgm:t>
    </dgm:pt>
    <dgm:pt modelId="{650D43C8-00A5-41CD-8ABF-840624267FE9}" type="parTrans" cxnId="{6D28F119-D591-4279-802D-EA8297321AC2}">
      <dgm:prSet/>
      <dgm:spPr/>
      <dgm:t>
        <a:bodyPr/>
        <a:lstStyle/>
        <a:p>
          <a:endParaRPr lang="en-US"/>
        </a:p>
      </dgm:t>
    </dgm:pt>
    <dgm:pt modelId="{7BF9B8ED-5BEE-4C92-8998-9E92634B304E}" type="sibTrans" cxnId="{6D28F119-D591-4279-802D-EA8297321AC2}">
      <dgm:prSet/>
      <dgm:spPr/>
      <dgm:t>
        <a:bodyPr/>
        <a:lstStyle/>
        <a:p>
          <a:endParaRPr lang="en-US"/>
        </a:p>
      </dgm:t>
    </dgm:pt>
    <dgm:pt modelId="{6390C3DF-32AA-416A-9617-5AB1D753A5ED}" type="pres">
      <dgm:prSet presAssocID="{5C952904-B98F-4056-9EF8-328A88C11A22}" presName="linear" presStyleCnt="0">
        <dgm:presLayoutVars>
          <dgm:animLvl val="lvl"/>
          <dgm:resizeHandles val="exact"/>
        </dgm:presLayoutVars>
      </dgm:prSet>
      <dgm:spPr/>
    </dgm:pt>
    <dgm:pt modelId="{00C8AFF9-A9E1-4A08-93F7-3677C37DEA6D}" type="pres">
      <dgm:prSet presAssocID="{E5F084A4-F3E4-4056-B10B-56C4E78709FA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319811E5-4130-4B73-8F6B-FE86E052C908}" type="pres">
      <dgm:prSet presAssocID="{D62E4C7B-8082-43C0-B2E4-077C61BE68B8}" presName="spacer" presStyleCnt="0"/>
      <dgm:spPr/>
    </dgm:pt>
    <dgm:pt modelId="{BDA3CBF0-C275-434B-8596-8DDB8DA24B72}" type="pres">
      <dgm:prSet presAssocID="{D487B448-65A4-4635-99F6-AD505A4331E8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4FA69C1C-33A9-468E-AC4F-0D883C549CD6}" type="pres">
      <dgm:prSet presAssocID="{8503DDE7-8410-47AB-BBF1-742F12BDF4F4}" presName="spacer" presStyleCnt="0"/>
      <dgm:spPr/>
    </dgm:pt>
    <dgm:pt modelId="{DE9B8C66-F596-4D6C-8496-0F979994BE1F}" type="pres">
      <dgm:prSet presAssocID="{83017CBC-D043-4F57-B544-160071FE9317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37ED6D2C-8C65-44BC-BAFE-A89991FA9BBA}" type="pres">
      <dgm:prSet presAssocID="{4E8A2AE8-027F-47E9-B58C-D1A2BE6E8323}" presName="spacer" presStyleCnt="0"/>
      <dgm:spPr/>
    </dgm:pt>
    <dgm:pt modelId="{B9438986-27F7-40C7-ABBB-1F5BAB69E9EF}" type="pres">
      <dgm:prSet presAssocID="{05A8582A-3293-4EEC-9500-D11A3AE06723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34E0EB3B-D522-46A2-A2E5-023ADB50419B}" type="pres">
      <dgm:prSet presAssocID="{DBADF9FB-9020-44B2-A2FA-315394FD3728}" presName="spacer" presStyleCnt="0"/>
      <dgm:spPr/>
    </dgm:pt>
    <dgm:pt modelId="{A0DB2099-7E3A-46C8-AE76-2A60BE66DAEA}" type="pres">
      <dgm:prSet presAssocID="{FA7D464A-07FD-4903-B061-66B3F70854DF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DBD78D62-1C5A-4A5E-BD6D-3915500F46A0}" type="pres">
      <dgm:prSet presAssocID="{9B23394A-5834-4E3D-AEAA-B59CC10D63E8}" presName="spacer" presStyleCnt="0"/>
      <dgm:spPr/>
    </dgm:pt>
    <dgm:pt modelId="{E6AE5DCA-9C1C-482F-A12B-ACDEA82F5231}" type="pres">
      <dgm:prSet presAssocID="{56BFCD31-1E93-49BB-B82B-7CDD8D2B221F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CBA502D1-18A4-49A8-9267-56D78FFC36CB}" type="pres">
      <dgm:prSet presAssocID="{D1C70532-A197-4AF3-A412-885D6589C6A4}" presName="spacer" presStyleCnt="0"/>
      <dgm:spPr/>
    </dgm:pt>
    <dgm:pt modelId="{409554ED-5ECD-41C8-87AC-9F7AB74DF149}" type="pres">
      <dgm:prSet presAssocID="{8489EBAD-E1B9-4121-93AD-32B61E356C94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4B66BE06-1570-4464-B35F-84DA6907BCE9}" type="pres">
      <dgm:prSet presAssocID="{FC185CA4-F1A8-41DE-BA35-6AA70E012250}" presName="spacer" presStyleCnt="0"/>
      <dgm:spPr/>
    </dgm:pt>
    <dgm:pt modelId="{16BD63B8-23F7-4669-967A-32A827450738}" type="pres">
      <dgm:prSet presAssocID="{59CD2A1C-B1A6-4727-A1AB-37C859E1AD88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3F245E79-D6FD-4066-A3A1-4E9EDD9EBF97}" type="pres">
      <dgm:prSet presAssocID="{7B540246-5A8E-4501-B833-E7578FEEB685}" presName="spacer" presStyleCnt="0"/>
      <dgm:spPr/>
    </dgm:pt>
    <dgm:pt modelId="{88EE2C52-8A76-4565-9BEF-13F5C5CA6493}" type="pres">
      <dgm:prSet presAssocID="{573A02D3-551E-4BDA-8942-A6259490A2BC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FD942806-EBC9-48E7-995A-26132475D345}" srcId="{5C952904-B98F-4056-9EF8-328A88C11A22}" destId="{83017CBC-D043-4F57-B544-160071FE9317}" srcOrd="2" destOrd="0" parTransId="{2B84D134-204A-48D6-B06D-238BCABAFE12}" sibTransId="{4E8A2AE8-027F-47E9-B58C-D1A2BE6E8323}"/>
    <dgm:cxn modelId="{5D839F10-DA1E-4004-8CD7-F5A92B2E225D}" srcId="{5C952904-B98F-4056-9EF8-328A88C11A22}" destId="{FA7D464A-07FD-4903-B061-66B3F70854DF}" srcOrd="4" destOrd="0" parTransId="{21A3CE82-AFC4-4B1E-B058-B99FBF4A5D32}" sibTransId="{9B23394A-5834-4E3D-AEAA-B59CC10D63E8}"/>
    <dgm:cxn modelId="{7E74E713-FEBA-4A3B-811F-188DDAFA9BBA}" type="presOf" srcId="{D487B448-65A4-4635-99F6-AD505A4331E8}" destId="{BDA3CBF0-C275-434B-8596-8DDB8DA24B72}" srcOrd="0" destOrd="0" presId="urn:microsoft.com/office/officeart/2005/8/layout/vList2"/>
    <dgm:cxn modelId="{6D28F119-D591-4279-802D-EA8297321AC2}" srcId="{5C952904-B98F-4056-9EF8-328A88C11A22}" destId="{573A02D3-551E-4BDA-8942-A6259490A2BC}" srcOrd="8" destOrd="0" parTransId="{650D43C8-00A5-41CD-8ABF-840624267FE9}" sibTransId="{7BF9B8ED-5BEE-4C92-8998-9E92634B304E}"/>
    <dgm:cxn modelId="{4003131A-90BC-4D10-BC1F-32C6CCF38A7D}" type="presOf" srcId="{56BFCD31-1E93-49BB-B82B-7CDD8D2B221F}" destId="{E6AE5DCA-9C1C-482F-A12B-ACDEA82F5231}" srcOrd="0" destOrd="0" presId="urn:microsoft.com/office/officeart/2005/8/layout/vList2"/>
    <dgm:cxn modelId="{A818CC21-A8D7-4B46-AA68-EE9211E20088}" srcId="{5C952904-B98F-4056-9EF8-328A88C11A22}" destId="{D487B448-65A4-4635-99F6-AD505A4331E8}" srcOrd="1" destOrd="0" parTransId="{86B7AEA3-A830-40CB-93AE-4C7ADB7A7AF4}" sibTransId="{8503DDE7-8410-47AB-BBF1-742F12BDF4F4}"/>
    <dgm:cxn modelId="{81240238-4F30-4331-91A1-A66176212D70}" srcId="{5C952904-B98F-4056-9EF8-328A88C11A22}" destId="{56BFCD31-1E93-49BB-B82B-7CDD8D2B221F}" srcOrd="5" destOrd="0" parTransId="{0B8ED728-6418-4574-AE10-2E0701ACE8AE}" sibTransId="{D1C70532-A197-4AF3-A412-885D6589C6A4}"/>
    <dgm:cxn modelId="{FE9AE639-1C85-4194-9EC2-9A5BA23A0BD6}" type="presOf" srcId="{59CD2A1C-B1A6-4727-A1AB-37C859E1AD88}" destId="{16BD63B8-23F7-4669-967A-32A827450738}" srcOrd="0" destOrd="0" presId="urn:microsoft.com/office/officeart/2005/8/layout/vList2"/>
    <dgm:cxn modelId="{D4C9903D-077A-48CB-BA4C-1803B8ABE414}" type="presOf" srcId="{E5F084A4-F3E4-4056-B10B-56C4E78709FA}" destId="{00C8AFF9-A9E1-4A08-93F7-3677C37DEA6D}" srcOrd="0" destOrd="0" presId="urn:microsoft.com/office/officeart/2005/8/layout/vList2"/>
    <dgm:cxn modelId="{2C604361-0C74-4B82-9E1E-2FAB919C4EDE}" type="presOf" srcId="{83017CBC-D043-4F57-B544-160071FE9317}" destId="{DE9B8C66-F596-4D6C-8496-0F979994BE1F}" srcOrd="0" destOrd="0" presId="urn:microsoft.com/office/officeart/2005/8/layout/vList2"/>
    <dgm:cxn modelId="{A6434458-60E9-4554-8054-74160417DB28}" srcId="{5C952904-B98F-4056-9EF8-328A88C11A22}" destId="{05A8582A-3293-4EEC-9500-D11A3AE06723}" srcOrd="3" destOrd="0" parTransId="{81D16B18-005E-4C4F-9343-36CF68577B41}" sibTransId="{DBADF9FB-9020-44B2-A2FA-315394FD3728}"/>
    <dgm:cxn modelId="{0AC2FF82-603A-4A18-9E34-3D92CE39C44B}" type="presOf" srcId="{8489EBAD-E1B9-4121-93AD-32B61E356C94}" destId="{409554ED-5ECD-41C8-87AC-9F7AB74DF149}" srcOrd="0" destOrd="0" presId="urn:microsoft.com/office/officeart/2005/8/layout/vList2"/>
    <dgm:cxn modelId="{A7683093-43B5-4781-BECB-862927DC70E4}" srcId="{5C952904-B98F-4056-9EF8-328A88C11A22}" destId="{E5F084A4-F3E4-4056-B10B-56C4E78709FA}" srcOrd="0" destOrd="0" parTransId="{4A888224-4944-4DBB-8FDB-2CC719D332CC}" sibTransId="{D62E4C7B-8082-43C0-B2E4-077C61BE68B8}"/>
    <dgm:cxn modelId="{AE5E7395-2E55-485D-847A-0397710D12AD}" srcId="{5C952904-B98F-4056-9EF8-328A88C11A22}" destId="{59CD2A1C-B1A6-4727-A1AB-37C859E1AD88}" srcOrd="7" destOrd="0" parTransId="{7E8C3637-E508-4A42-8F44-F9167089BFA5}" sibTransId="{7B540246-5A8E-4501-B833-E7578FEEB685}"/>
    <dgm:cxn modelId="{29EF89AA-A356-4ACF-B52A-8CDBC84019DA}" srcId="{5C952904-B98F-4056-9EF8-328A88C11A22}" destId="{8489EBAD-E1B9-4121-93AD-32B61E356C94}" srcOrd="6" destOrd="0" parTransId="{6FADBACD-3B04-4E9B-BB23-B08763048015}" sibTransId="{FC185CA4-F1A8-41DE-BA35-6AA70E012250}"/>
    <dgm:cxn modelId="{584F03BB-E293-411B-B0A9-8578CEF1E2D9}" type="presOf" srcId="{573A02D3-551E-4BDA-8942-A6259490A2BC}" destId="{88EE2C52-8A76-4565-9BEF-13F5C5CA6493}" srcOrd="0" destOrd="0" presId="urn:microsoft.com/office/officeart/2005/8/layout/vList2"/>
    <dgm:cxn modelId="{09603DEE-28DB-4B3F-A711-B854C645F433}" type="presOf" srcId="{05A8582A-3293-4EEC-9500-D11A3AE06723}" destId="{B9438986-27F7-40C7-ABBB-1F5BAB69E9EF}" srcOrd="0" destOrd="0" presId="urn:microsoft.com/office/officeart/2005/8/layout/vList2"/>
    <dgm:cxn modelId="{21BEA9F2-8B33-490C-8634-77F73970C020}" type="presOf" srcId="{FA7D464A-07FD-4903-B061-66B3F70854DF}" destId="{A0DB2099-7E3A-46C8-AE76-2A60BE66DAEA}" srcOrd="0" destOrd="0" presId="urn:microsoft.com/office/officeart/2005/8/layout/vList2"/>
    <dgm:cxn modelId="{E8FFF0F8-CB12-4C90-9EB1-18BFF5A3D88D}" type="presOf" srcId="{5C952904-B98F-4056-9EF8-328A88C11A22}" destId="{6390C3DF-32AA-416A-9617-5AB1D753A5ED}" srcOrd="0" destOrd="0" presId="urn:microsoft.com/office/officeart/2005/8/layout/vList2"/>
    <dgm:cxn modelId="{3EEB9401-1E47-4D71-A714-2C5471A61C05}" type="presParOf" srcId="{6390C3DF-32AA-416A-9617-5AB1D753A5ED}" destId="{00C8AFF9-A9E1-4A08-93F7-3677C37DEA6D}" srcOrd="0" destOrd="0" presId="urn:microsoft.com/office/officeart/2005/8/layout/vList2"/>
    <dgm:cxn modelId="{A78FEE1E-8340-4C75-87D8-59BAFB99FA92}" type="presParOf" srcId="{6390C3DF-32AA-416A-9617-5AB1D753A5ED}" destId="{319811E5-4130-4B73-8F6B-FE86E052C908}" srcOrd="1" destOrd="0" presId="urn:microsoft.com/office/officeart/2005/8/layout/vList2"/>
    <dgm:cxn modelId="{747283A4-E3E6-4146-8BDC-4E70D0684771}" type="presParOf" srcId="{6390C3DF-32AA-416A-9617-5AB1D753A5ED}" destId="{BDA3CBF0-C275-434B-8596-8DDB8DA24B72}" srcOrd="2" destOrd="0" presId="urn:microsoft.com/office/officeart/2005/8/layout/vList2"/>
    <dgm:cxn modelId="{BBED856B-52BE-48F0-99C0-D63F81C050B3}" type="presParOf" srcId="{6390C3DF-32AA-416A-9617-5AB1D753A5ED}" destId="{4FA69C1C-33A9-468E-AC4F-0D883C549CD6}" srcOrd="3" destOrd="0" presId="urn:microsoft.com/office/officeart/2005/8/layout/vList2"/>
    <dgm:cxn modelId="{C20430DD-8A33-4434-BE3D-96A9C83C7BD8}" type="presParOf" srcId="{6390C3DF-32AA-416A-9617-5AB1D753A5ED}" destId="{DE9B8C66-F596-4D6C-8496-0F979994BE1F}" srcOrd="4" destOrd="0" presId="urn:microsoft.com/office/officeart/2005/8/layout/vList2"/>
    <dgm:cxn modelId="{39BABAD0-D826-4BFD-A546-082DDB3EA6B9}" type="presParOf" srcId="{6390C3DF-32AA-416A-9617-5AB1D753A5ED}" destId="{37ED6D2C-8C65-44BC-BAFE-A89991FA9BBA}" srcOrd="5" destOrd="0" presId="urn:microsoft.com/office/officeart/2005/8/layout/vList2"/>
    <dgm:cxn modelId="{7E59911E-DCF1-4ED1-9866-EB980C792C8F}" type="presParOf" srcId="{6390C3DF-32AA-416A-9617-5AB1D753A5ED}" destId="{B9438986-27F7-40C7-ABBB-1F5BAB69E9EF}" srcOrd="6" destOrd="0" presId="urn:microsoft.com/office/officeart/2005/8/layout/vList2"/>
    <dgm:cxn modelId="{DD702F48-AFED-439F-A2FE-32BB0905C5A6}" type="presParOf" srcId="{6390C3DF-32AA-416A-9617-5AB1D753A5ED}" destId="{34E0EB3B-D522-46A2-A2E5-023ADB50419B}" srcOrd="7" destOrd="0" presId="urn:microsoft.com/office/officeart/2005/8/layout/vList2"/>
    <dgm:cxn modelId="{6FCB1E1F-40EE-4134-8CD0-71E1774D6824}" type="presParOf" srcId="{6390C3DF-32AA-416A-9617-5AB1D753A5ED}" destId="{A0DB2099-7E3A-46C8-AE76-2A60BE66DAEA}" srcOrd="8" destOrd="0" presId="urn:microsoft.com/office/officeart/2005/8/layout/vList2"/>
    <dgm:cxn modelId="{E6F7E806-599A-4F47-A94F-A67D458D3036}" type="presParOf" srcId="{6390C3DF-32AA-416A-9617-5AB1D753A5ED}" destId="{DBD78D62-1C5A-4A5E-BD6D-3915500F46A0}" srcOrd="9" destOrd="0" presId="urn:microsoft.com/office/officeart/2005/8/layout/vList2"/>
    <dgm:cxn modelId="{F2F9C277-F315-4888-B8B2-A680671C4D9C}" type="presParOf" srcId="{6390C3DF-32AA-416A-9617-5AB1D753A5ED}" destId="{E6AE5DCA-9C1C-482F-A12B-ACDEA82F5231}" srcOrd="10" destOrd="0" presId="urn:microsoft.com/office/officeart/2005/8/layout/vList2"/>
    <dgm:cxn modelId="{22204891-DE98-4D95-B917-857B74DC768C}" type="presParOf" srcId="{6390C3DF-32AA-416A-9617-5AB1D753A5ED}" destId="{CBA502D1-18A4-49A8-9267-56D78FFC36CB}" srcOrd="11" destOrd="0" presId="urn:microsoft.com/office/officeart/2005/8/layout/vList2"/>
    <dgm:cxn modelId="{AC77458E-B8FB-4ABB-9805-48175D729E7D}" type="presParOf" srcId="{6390C3DF-32AA-416A-9617-5AB1D753A5ED}" destId="{409554ED-5ECD-41C8-87AC-9F7AB74DF149}" srcOrd="12" destOrd="0" presId="urn:microsoft.com/office/officeart/2005/8/layout/vList2"/>
    <dgm:cxn modelId="{49725BE8-666D-4F36-9DF4-B3B14E0752E4}" type="presParOf" srcId="{6390C3DF-32AA-416A-9617-5AB1D753A5ED}" destId="{4B66BE06-1570-4464-B35F-84DA6907BCE9}" srcOrd="13" destOrd="0" presId="urn:microsoft.com/office/officeart/2005/8/layout/vList2"/>
    <dgm:cxn modelId="{8D65508C-8E28-48D8-BD91-B6442FC17D1A}" type="presParOf" srcId="{6390C3DF-32AA-416A-9617-5AB1D753A5ED}" destId="{16BD63B8-23F7-4669-967A-32A827450738}" srcOrd="14" destOrd="0" presId="urn:microsoft.com/office/officeart/2005/8/layout/vList2"/>
    <dgm:cxn modelId="{200B2759-29CC-4347-95F9-47DB217195BC}" type="presParOf" srcId="{6390C3DF-32AA-416A-9617-5AB1D753A5ED}" destId="{3F245E79-D6FD-4066-A3A1-4E9EDD9EBF97}" srcOrd="15" destOrd="0" presId="urn:microsoft.com/office/officeart/2005/8/layout/vList2"/>
    <dgm:cxn modelId="{50DC8EDF-2E11-4B7F-8F3A-E9BF7A403877}" type="presParOf" srcId="{6390C3DF-32AA-416A-9617-5AB1D753A5ED}" destId="{88EE2C52-8A76-4565-9BEF-13F5C5CA6493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02D205-B602-4B67-A81A-0DC3449C951B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FE0EA74-0F05-40B6-A24C-A16B4FE1057F}">
      <dgm:prSet/>
      <dgm:spPr/>
      <dgm:t>
        <a:bodyPr/>
        <a:lstStyle/>
        <a:p>
          <a:pPr>
            <a:lnSpc>
              <a:spcPct val="100000"/>
            </a:lnSpc>
          </a:pPr>
          <a:r>
            <a:rPr lang="fr-CA" dirty="0"/>
            <a:t>Bain de siège</a:t>
          </a:r>
          <a:endParaRPr lang="en-US" dirty="0"/>
        </a:p>
      </dgm:t>
    </dgm:pt>
    <dgm:pt modelId="{13BC09A4-CE5F-4B60-932D-E15495A4A4FF}" type="parTrans" cxnId="{5CBC4BA1-0657-4AE7-8B41-495205FCA6FE}">
      <dgm:prSet/>
      <dgm:spPr/>
      <dgm:t>
        <a:bodyPr/>
        <a:lstStyle/>
        <a:p>
          <a:endParaRPr lang="en-US"/>
        </a:p>
      </dgm:t>
    </dgm:pt>
    <dgm:pt modelId="{E31A5E9A-F565-47BF-82CE-3CEDF4CE8156}" type="sibTrans" cxnId="{5CBC4BA1-0657-4AE7-8B41-495205FCA6FE}">
      <dgm:prSet/>
      <dgm:spPr/>
      <dgm:t>
        <a:bodyPr/>
        <a:lstStyle/>
        <a:p>
          <a:endParaRPr lang="en-US"/>
        </a:p>
      </dgm:t>
    </dgm:pt>
    <dgm:pt modelId="{F10EB65F-630D-43D6-8EC8-2059251D6C79}">
      <dgm:prSet/>
      <dgm:spPr/>
      <dgm:t>
        <a:bodyPr/>
        <a:lstStyle/>
        <a:p>
          <a:pPr>
            <a:lnSpc>
              <a:spcPct val="100000"/>
            </a:lnSpc>
          </a:pPr>
          <a:r>
            <a:rPr lang="fr-CA" dirty="0"/>
            <a:t>Enseigner la technique de poussée abdominale</a:t>
          </a:r>
        </a:p>
        <a:p>
          <a:pPr>
            <a:lnSpc>
              <a:spcPct val="100000"/>
            </a:lnSpc>
          </a:pPr>
          <a:r>
            <a:rPr lang="fr-CA" dirty="0"/>
            <a:t>(Manœuvre de Valsalva)</a:t>
          </a:r>
          <a:endParaRPr lang="en-US" dirty="0"/>
        </a:p>
      </dgm:t>
    </dgm:pt>
    <dgm:pt modelId="{FBC5FA54-DDFB-4093-8EE8-01F7C66FFFC2}" type="parTrans" cxnId="{D3E8A5F0-0EE7-4C5F-95B6-2C4122F25702}">
      <dgm:prSet/>
      <dgm:spPr/>
      <dgm:t>
        <a:bodyPr/>
        <a:lstStyle/>
        <a:p>
          <a:endParaRPr lang="en-US"/>
        </a:p>
      </dgm:t>
    </dgm:pt>
    <dgm:pt modelId="{AE663475-2CD3-4BB2-9C04-10AB94B31F4D}" type="sibTrans" cxnId="{D3E8A5F0-0EE7-4C5F-95B6-2C4122F25702}">
      <dgm:prSet/>
      <dgm:spPr/>
      <dgm:t>
        <a:bodyPr/>
        <a:lstStyle/>
        <a:p>
          <a:endParaRPr lang="en-US"/>
        </a:p>
      </dgm:t>
    </dgm:pt>
    <dgm:pt modelId="{0AD0D32A-BE93-4E3D-A0BA-CC59E73088B5}">
      <dgm:prSet/>
      <dgm:spPr/>
      <dgm:t>
        <a:bodyPr/>
        <a:lstStyle/>
        <a:p>
          <a:pPr>
            <a:lnSpc>
              <a:spcPct val="100000"/>
            </a:lnSpc>
          </a:pPr>
          <a:r>
            <a:rPr lang="fr-CA" dirty="0"/>
            <a:t>Médicaments </a:t>
          </a:r>
        </a:p>
        <a:p>
          <a:pPr>
            <a:lnSpc>
              <a:spcPct val="100000"/>
            </a:lnSpc>
          </a:pPr>
          <a:r>
            <a:rPr lang="fr-CA" dirty="0"/>
            <a:t>(antibio/Analgésique urinaire)</a:t>
          </a:r>
          <a:endParaRPr lang="en-US" dirty="0"/>
        </a:p>
      </dgm:t>
    </dgm:pt>
    <dgm:pt modelId="{9B65E2BE-A5D0-41D7-9140-427C4124039F}" type="parTrans" cxnId="{B34241C5-2648-416D-9FD7-820C38F3E779}">
      <dgm:prSet/>
      <dgm:spPr/>
      <dgm:t>
        <a:bodyPr/>
        <a:lstStyle/>
        <a:p>
          <a:endParaRPr lang="en-US"/>
        </a:p>
      </dgm:t>
    </dgm:pt>
    <dgm:pt modelId="{A699715A-78DF-4562-9755-3DDA444FD6F6}" type="sibTrans" cxnId="{B34241C5-2648-416D-9FD7-820C38F3E779}">
      <dgm:prSet/>
      <dgm:spPr/>
      <dgm:t>
        <a:bodyPr/>
        <a:lstStyle/>
        <a:p>
          <a:endParaRPr lang="en-US"/>
        </a:p>
      </dgm:t>
    </dgm:pt>
    <dgm:pt modelId="{DBC3B416-FCAF-40C3-AEA8-4DC14FA6DFE4}" type="pres">
      <dgm:prSet presAssocID="{3C02D205-B602-4B67-A81A-0DC3449C951B}" presName="root" presStyleCnt="0">
        <dgm:presLayoutVars>
          <dgm:dir/>
          <dgm:resizeHandles val="exact"/>
        </dgm:presLayoutVars>
      </dgm:prSet>
      <dgm:spPr/>
    </dgm:pt>
    <dgm:pt modelId="{1F7B7D68-FB4E-4FB3-B203-D55C0A09C6B2}" type="pres">
      <dgm:prSet presAssocID="{2FE0EA74-0F05-40B6-A24C-A16B4FE1057F}" presName="compNode" presStyleCnt="0"/>
      <dgm:spPr/>
    </dgm:pt>
    <dgm:pt modelId="{DCC4280F-ADC1-47F3-A1A2-936DA60B51B7}" type="pres">
      <dgm:prSet presAssocID="{2FE0EA74-0F05-40B6-A24C-A16B4FE1057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père"/>
        </a:ext>
      </dgm:extLst>
    </dgm:pt>
    <dgm:pt modelId="{C52CC6AF-40B1-4EB3-9A1D-15EC45197966}" type="pres">
      <dgm:prSet presAssocID="{2FE0EA74-0F05-40B6-A24C-A16B4FE1057F}" presName="spaceRect" presStyleCnt="0"/>
      <dgm:spPr/>
    </dgm:pt>
    <dgm:pt modelId="{7C9276E7-542C-4D71-9904-EF0F36C203CF}" type="pres">
      <dgm:prSet presAssocID="{2FE0EA74-0F05-40B6-A24C-A16B4FE1057F}" presName="textRect" presStyleLbl="revTx" presStyleIdx="0" presStyleCnt="3">
        <dgm:presLayoutVars>
          <dgm:chMax val="1"/>
          <dgm:chPref val="1"/>
        </dgm:presLayoutVars>
      </dgm:prSet>
      <dgm:spPr/>
    </dgm:pt>
    <dgm:pt modelId="{A25E4A91-960D-4ED9-BE1B-B108585F4133}" type="pres">
      <dgm:prSet presAssocID="{E31A5E9A-F565-47BF-82CE-3CEDF4CE8156}" presName="sibTrans" presStyleCnt="0"/>
      <dgm:spPr/>
    </dgm:pt>
    <dgm:pt modelId="{A73A4D1C-02E9-4214-A949-2D388BF389F9}" type="pres">
      <dgm:prSet presAssocID="{F10EB65F-630D-43D6-8EC8-2059251D6C79}" presName="compNode" presStyleCnt="0"/>
      <dgm:spPr/>
    </dgm:pt>
    <dgm:pt modelId="{6661DA54-24B7-4330-9CD1-27992AFB96A8}" type="pres">
      <dgm:prSet presAssocID="{F10EB65F-630D-43D6-8EC8-2059251D6C7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ins"/>
        </a:ext>
      </dgm:extLst>
    </dgm:pt>
    <dgm:pt modelId="{F4807894-53BB-47F5-86D4-0B9B26069288}" type="pres">
      <dgm:prSet presAssocID="{F10EB65F-630D-43D6-8EC8-2059251D6C79}" presName="spaceRect" presStyleCnt="0"/>
      <dgm:spPr/>
    </dgm:pt>
    <dgm:pt modelId="{41DFF227-B92E-4A70-B8E5-3664D17ECD01}" type="pres">
      <dgm:prSet presAssocID="{F10EB65F-630D-43D6-8EC8-2059251D6C79}" presName="textRect" presStyleLbl="revTx" presStyleIdx="1" presStyleCnt="3">
        <dgm:presLayoutVars>
          <dgm:chMax val="1"/>
          <dgm:chPref val="1"/>
        </dgm:presLayoutVars>
      </dgm:prSet>
      <dgm:spPr/>
    </dgm:pt>
    <dgm:pt modelId="{207D2862-4696-4589-888C-8DCA199EA096}" type="pres">
      <dgm:prSet presAssocID="{AE663475-2CD3-4BB2-9C04-10AB94B31F4D}" presName="sibTrans" presStyleCnt="0"/>
      <dgm:spPr/>
    </dgm:pt>
    <dgm:pt modelId="{CCFBA48D-7689-465F-872A-6BC084229480}" type="pres">
      <dgm:prSet presAssocID="{0AD0D32A-BE93-4E3D-A0BA-CC59E73088B5}" presName="compNode" presStyleCnt="0"/>
      <dgm:spPr/>
    </dgm:pt>
    <dgm:pt modelId="{8F1CC55C-8877-4773-BDE4-4E6B798FE7C0}" type="pres">
      <dgm:prSet presAssocID="{0AD0D32A-BE93-4E3D-A0BA-CC59E73088B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édecine"/>
        </a:ext>
      </dgm:extLst>
    </dgm:pt>
    <dgm:pt modelId="{8142CADE-0FDD-48FB-9A11-027144896E76}" type="pres">
      <dgm:prSet presAssocID="{0AD0D32A-BE93-4E3D-A0BA-CC59E73088B5}" presName="spaceRect" presStyleCnt="0"/>
      <dgm:spPr/>
    </dgm:pt>
    <dgm:pt modelId="{BA81EFA4-6576-4663-AA4C-B0E8529D9607}" type="pres">
      <dgm:prSet presAssocID="{0AD0D32A-BE93-4E3D-A0BA-CC59E73088B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E27D540-6804-4C9E-A420-E4B15A23F7C8}" type="presOf" srcId="{0AD0D32A-BE93-4E3D-A0BA-CC59E73088B5}" destId="{BA81EFA4-6576-4663-AA4C-B0E8529D9607}" srcOrd="0" destOrd="0" presId="urn:microsoft.com/office/officeart/2018/2/layout/IconLabelList"/>
    <dgm:cxn modelId="{1F612865-1C30-4C6A-97FB-F23A3C9B7664}" type="presOf" srcId="{F10EB65F-630D-43D6-8EC8-2059251D6C79}" destId="{41DFF227-B92E-4A70-B8E5-3664D17ECD01}" srcOrd="0" destOrd="0" presId="urn:microsoft.com/office/officeart/2018/2/layout/IconLabelList"/>
    <dgm:cxn modelId="{E47B854C-E4F1-4EFD-B123-B52FEDB0ECBB}" type="presOf" srcId="{2FE0EA74-0F05-40B6-A24C-A16B4FE1057F}" destId="{7C9276E7-542C-4D71-9904-EF0F36C203CF}" srcOrd="0" destOrd="0" presId="urn:microsoft.com/office/officeart/2018/2/layout/IconLabelList"/>
    <dgm:cxn modelId="{5CBC4BA1-0657-4AE7-8B41-495205FCA6FE}" srcId="{3C02D205-B602-4B67-A81A-0DC3449C951B}" destId="{2FE0EA74-0F05-40B6-A24C-A16B4FE1057F}" srcOrd="0" destOrd="0" parTransId="{13BC09A4-CE5F-4B60-932D-E15495A4A4FF}" sibTransId="{E31A5E9A-F565-47BF-82CE-3CEDF4CE8156}"/>
    <dgm:cxn modelId="{90C730AB-02A2-4DCF-8610-54E4088796AC}" type="presOf" srcId="{3C02D205-B602-4B67-A81A-0DC3449C951B}" destId="{DBC3B416-FCAF-40C3-AEA8-4DC14FA6DFE4}" srcOrd="0" destOrd="0" presId="urn:microsoft.com/office/officeart/2018/2/layout/IconLabelList"/>
    <dgm:cxn modelId="{B34241C5-2648-416D-9FD7-820C38F3E779}" srcId="{3C02D205-B602-4B67-A81A-0DC3449C951B}" destId="{0AD0D32A-BE93-4E3D-A0BA-CC59E73088B5}" srcOrd="2" destOrd="0" parTransId="{9B65E2BE-A5D0-41D7-9140-427C4124039F}" sibTransId="{A699715A-78DF-4562-9755-3DDA444FD6F6}"/>
    <dgm:cxn modelId="{D3E8A5F0-0EE7-4C5F-95B6-2C4122F25702}" srcId="{3C02D205-B602-4B67-A81A-0DC3449C951B}" destId="{F10EB65F-630D-43D6-8EC8-2059251D6C79}" srcOrd="1" destOrd="0" parTransId="{FBC5FA54-DDFB-4093-8EE8-01F7C66FFFC2}" sibTransId="{AE663475-2CD3-4BB2-9C04-10AB94B31F4D}"/>
    <dgm:cxn modelId="{4FA9931B-403C-42F3-8859-B5B24EE2FA6C}" type="presParOf" srcId="{DBC3B416-FCAF-40C3-AEA8-4DC14FA6DFE4}" destId="{1F7B7D68-FB4E-4FB3-B203-D55C0A09C6B2}" srcOrd="0" destOrd="0" presId="urn:microsoft.com/office/officeart/2018/2/layout/IconLabelList"/>
    <dgm:cxn modelId="{031AAFFD-1F34-423F-9838-FD479EDE0147}" type="presParOf" srcId="{1F7B7D68-FB4E-4FB3-B203-D55C0A09C6B2}" destId="{DCC4280F-ADC1-47F3-A1A2-936DA60B51B7}" srcOrd="0" destOrd="0" presId="urn:microsoft.com/office/officeart/2018/2/layout/IconLabelList"/>
    <dgm:cxn modelId="{CE158031-8FED-4489-90E4-406C785F053E}" type="presParOf" srcId="{1F7B7D68-FB4E-4FB3-B203-D55C0A09C6B2}" destId="{C52CC6AF-40B1-4EB3-9A1D-15EC45197966}" srcOrd="1" destOrd="0" presId="urn:microsoft.com/office/officeart/2018/2/layout/IconLabelList"/>
    <dgm:cxn modelId="{673E0234-AE57-41E9-B0A4-46C1A855267B}" type="presParOf" srcId="{1F7B7D68-FB4E-4FB3-B203-D55C0A09C6B2}" destId="{7C9276E7-542C-4D71-9904-EF0F36C203CF}" srcOrd="2" destOrd="0" presId="urn:microsoft.com/office/officeart/2018/2/layout/IconLabelList"/>
    <dgm:cxn modelId="{B2A8987C-261D-4BC0-AE12-2877AD125D08}" type="presParOf" srcId="{DBC3B416-FCAF-40C3-AEA8-4DC14FA6DFE4}" destId="{A25E4A91-960D-4ED9-BE1B-B108585F4133}" srcOrd="1" destOrd="0" presId="urn:microsoft.com/office/officeart/2018/2/layout/IconLabelList"/>
    <dgm:cxn modelId="{8BF48EDA-6A20-46FA-AFB9-1E4ACA410ACA}" type="presParOf" srcId="{DBC3B416-FCAF-40C3-AEA8-4DC14FA6DFE4}" destId="{A73A4D1C-02E9-4214-A949-2D388BF389F9}" srcOrd="2" destOrd="0" presId="urn:microsoft.com/office/officeart/2018/2/layout/IconLabelList"/>
    <dgm:cxn modelId="{8861AFBD-3C50-40BD-893D-BDFEABAB2E87}" type="presParOf" srcId="{A73A4D1C-02E9-4214-A949-2D388BF389F9}" destId="{6661DA54-24B7-4330-9CD1-27992AFB96A8}" srcOrd="0" destOrd="0" presId="urn:microsoft.com/office/officeart/2018/2/layout/IconLabelList"/>
    <dgm:cxn modelId="{37088776-0947-450E-8EEF-C20E4B349F75}" type="presParOf" srcId="{A73A4D1C-02E9-4214-A949-2D388BF389F9}" destId="{F4807894-53BB-47F5-86D4-0B9B26069288}" srcOrd="1" destOrd="0" presId="urn:microsoft.com/office/officeart/2018/2/layout/IconLabelList"/>
    <dgm:cxn modelId="{3F7ED147-15E9-4ECA-96D2-C878962D4BEA}" type="presParOf" srcId="{A73A4D1C-02E9-4214-A949-2D388BF389F9}" destId="{41DFF227-B92E-4A70-B8E5-3664D17ECD01}" srcOrd="2" destOrd="0" presId="urn:microsoft.com/office/officeart/2018/2/layout/IconLabelList"/>
    <dgm:cxn modelId="{D6E20AB0-CA39-4F4E-816A-9ED870349521}" type="presParOf" srcId="{DBC3B416-FCAF-40C3-AEA8-4DC14FA6DFE4}" destId="{207D2862-4696-4589-888C-8DCA199EA096}" srcOrd="3" destOrd="0" presId="urn:microsoft.com/office/officeart/2018/2/layout/IconLabelList"/>
    <dgm:cxn modelId="{810B931B-B63D-4A45-A840-46D64036FCEA}" type="presParOf" srcId="{DBC3B416-FCAF-40C3-AEA8-4DC14FA6DFE4}" destId="{CCFBA48D-7689-465F-872A-6BC084229480}" srcOrd="4" destOrd="0" presId="urn:microsoft.com/office/officeart/2018/2/layout/IconLabelList"/>
    <dgm:cxn modelId="{EB5B26E8-F03E-4CD4-8D69-0A22B04C1FFB}" type="presParOf" srcId="{CCFBA48D-7689-465F-872A-6BC084229480}" destId="{8F1CC55C-8877-4773-BDE4-4E6B798FE7C0}" srcOrd="0" destOrd="0" presId="urn:microsoft.com/office/officeart/2018/2/layout/IconLabelList"/>
    <dgm:cxn modelId="{9FBAAD1F-B445-42D9-9919-6AEE8731E0E4}" type="presParOf" srcId="{CCFBA48D-7689-465F-872A-6BC084229480}" destId="{8142CADE-0FDD-48FB-9A11-027144896E76}" srcOrd="1" destOrd="0" presId="urn:microsoft.com/office/officeart/2018/2/layout/IconLabelList"/>
    <dgm:cxn modelId="{63924CBB-6360-490F-AB06-1FF27DF3BE68}" type="presParOf" srcId="{CCFBA48D-7689-465F-872A-6BC084229480}" destId="{BA81EFA4-6576-4663-AA4C-B0E8529D960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E4940E-2257-45A3-A561-8410F158089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A862AEF-96EC-436D-BE17-D9E97FB0AE4E}">
      <dgm:prSet/>
      <dgm:spPr/>
      <dgm:t>
        <a:bodyPr/>
        <a:lstStyle/>
        <a:p>
          <a:r>
            <a:rPr lang="fr-CA" dirty="0"/>
            <a:t>Les exercices violents</a:t>
          </a:r>
          <a:endParaRPr lang="en-US" dirty="0"/>
        </a:p>
      </dgm:t>
    </dgm:pt>
    <dgm:pt modelId="{F40FB7EA-C9AF-436E-99C8-5F1FA8B3D90D}" type="parTrans" cxnId="{0BFDE21E-2592-4078-9DCA-7B49F57A6B90}">
      <dgm:prSet/>
      <dgm:spPr/>
      <dgm:t>
        <a:bodyPr/>
        <a:lstStyle/>
        <a:p>
          <a:endParaRPr lang="en-US"/>
        </a:p>
      </dgm:t>
    </dgm:pt>
    <dgm:pt modelId="{A908D1A9-567E-449E-AE7E-A17D978065F3}" type="sibTrans" cxnId="{0BFDE21E-2592-4078-9DCA-7B49F57A6B90}">
      <dgm:prSet/>
      <dgm:spPr/>
      <dgm:t>
        <a:bodyPr/>
        <a:lstStyle/>
        <a:p>
          <a:endParaRPr lang="en-US"/>
        </a:p>
      </dgm:t>
    </dgm:pt>
    <dgm:pt modelId="{FA37487B-824D-4E9D-BC9C-2103D1DAC07D}">
      <dgm:prSet/>
      <dgm:spPr/>
      <dgm:t>
        <a:bodyPr/>
        <a:lstStyle/>
        <a:p>
          <a:r>
            <a:rPr lang="fr-CA"/>
            <a:t>Les longs voyages</a:t>
          </a:r>
          <a:endParaRPr lang="en-US"/>
        </a:p>
      </dgm:t>
    </dgm:pt>
    <dgm:pt modelId="{6356D031-10B7-4A65-82FE-1E87F8DAAFAD}" type="parTrans" cxnId="{0B3AB2E7-5E7B-4529-9DC3-A6CAFD74BBF3}">
      <dgm:prSet/>
      <dgm:spPr/>
      <dgm:t>
        <a:bodyPr/>
        <a:lstStyle/>
        <a:p>
          <a:endParaRPr lang="en-US"/>
        </a:p>
      </dgm:t>
    </dgm:pt>
    <dgm:pt modelId="{EA90873D-808F-46D6-B156-90E7FE642770}" type="sibTrans" cxnId="{0B3AB2E7-5E7B-4529-9DC3-A6CAFD74BBF3}">
      <dgm:prSet/>
      <dgm:spPr/>
      <dgm:t>
        <a:bodyPr/>
        <a:lstStyle/>
        <a:p>
          <a:endParaRPr lang="en-US"/>
        </a:p>
      </dgm:t>
    </dgm:pt>
    <dgm:pt modelId="{5A5B9F86-3AE0-4E46-A843-9AA7D10E83A8}">
      <dgm:prSet/>
      <dgm:spPr/>
      <dgm:t>
        <a:bodyPr/>
        <a:lstStyle/>
        <a:p>
          <a:r>
            <a:rPr lang="fr-CA"/>
            <a:t>Les efforts de défécation</a:t>
          </a:r>
          <a:endParaRPr lang="en-US"/>
        </a:p>
      </dgm:t>
    </dgm:pt>
    <dgm:pt modelId="{ED3333DD-49A7-4885-A878-FB7F83B4403B}" type="parTrans" cxnId="{68E0F3F7-028B-45C0-AD4D-97AF8849E514}">
      <dgm:prSet/>
      <dgm:spPr/>
      <dgm:t>
        <a:bodyPr/>
        <a:lstStyle/>
        <a:p>
          <a:endParaRPr lang="en-US"/>
        </a:p>
      </dgm:t>
    </dgm:pt>
    <dgm:pt modelId="{C88FDF1E-664D-49D3-8933-A6AA66B65B8F}" type="sibTrans" cxnId="{68E0F3F7-028B-45C0-AD4D-97AF8849E514}">
      <dgm:prSet/>
      <dgm:spPr/>
      <dgm:t>
        <a:bodyPr/>
        <a:lstStyle/>
        <a:p>
          <a:endParaRPr lang="en-US"/>
        </a:p>
      </dgm:t>
    </dgm:pt>
    <dgm:pt modelId="{CBE72A92-8453-4349-A710-0A96532D4F71}">
      <dgm:prSet/>
      <dgm:spPr/>
      <dgm:t>
        <a:bodyPr/>
        <a:lstStyle/>
        <a:p>
          <a:r>
            <a:rPr lang="fr-CA"/>
            <a:t>Pas de rapports sexuels pendant le temps prescrit</a:t>
          </a:r>
          <a:endParaRPr lang="en-US"/>
        </a:p>
      </dgm:t>
    </dgm:pt>
    <dgm:pt modelId="{1CD0C157-5C35-4622-8FD0-E3BF67ACF19E}" type="parTrans" cxnId="{EF636072-B5A0-49A1-A0EF-9442A31AE5DD}">
      <dgm:prSet/>
      <dgm:spPr/>
      <dgm:t>
        <a:bodyPr/>
        <a:lstStyle/>
        <a:p>
          <a:endParaRPr lang="en-US"/>
        </a:p>
      </dgm:t>
    </dgm:pt>
    <dgm:pt modelId="{2AC76D15-5C30-4B8D-AF53-F79890F24A52}" type="sibTrans" cxnId="{EF636072-B5A0-49A1-A0EF-9442A31AE5DD}">
      <dgm:prSet/>
      <dgm:spPr/>
      <dgm:t>
        <a:bodyPr/>
        <a:lstStyle/>
        <a:p>
          <a:endParaRPr lang="en-US"/>
        </a:p>
      </dgm:t>
    </dgm:pt>
    <dgm:pt modelId="{D5470204-7806-4F75-87B9-FE394171FB36}">
      <dgm:prSet/>
      <dgm:spPr/>
      <dgm:t>
        <a:bodyPr/>
        <a:lstStyle/>
        <a:p>
          <a:r>
            <a:rPr lang="fr-CA"/>
            <a:t>La manipulation de poids lourds</a:t>
          </a:r>
          <a:endParaRPr lang="en-US"/>
        </a:p>
      </dgm:t>
    </dgm:pt>
    <dgm:pt modelId="{FF5EF820-11B3-4A48-A397-5DC6B8C71DB7}" type="parTrans" cxnId="{C58A4F79-00E1-4A03-89E2-23CD18A92693}">
      <dgm:prSet/>
      <dgm:spPr/>
      <dgm:t>
        <a:bodyPr/>
        <a:lstStyle/>
        <a:p>
          <a:endParaRPr lang="en-US"/>
        </a:p>
      </dgm:t>
    </dgm:pt>
    <dgm:pt modelId="{C7EC6C86-89FF-4B3E-AF9D-DE05555FF832}" type="sibTrans" cxnId="{C58A4F79-00E1-4A03-89E2-23CD18A92693}">
      <dgm:prSet/>
      <dgm:spPr/>
      <dgm:t>
        <a:bodyPr/>
        <a:lstStyle/>
        <a:p>
          <a:endParaRPr lang="en-US"/>
        </a:p>
      </dgm:t>
    </dgm:pt>
    <dgm:pt modelId="{32547AE2-373F-4D61-864F-AE70FA721D03}">
      <dgm:prSet/>
      <dgm:spPr/>
      <dgm:t>
        <a:bodyPr/>
        <a:lstStyle/>
        <a:p>
          <a:r>
            <a:rPr lang="fr-CA"/>
            <a:t>Boire +++</a:t>
          </a:r>
          <a:endParaRPr lang="en-US"/>
        </a:p>
      </dgm:t>
    </dgm:pt>
    <dgm:pt modelId="{F1AC750A-EB3D-4C87-A38C-DB16107DC820}" type="parTrans" cxnId="{47FF8815-F47F-47A6-B8DC-ABC9471A5D93}">
      <dgm:prSet/>
      <dgm:spPr/>
      <dgm:t>
        <a:bodyPr/>
        <a:lstStyle/>
        <a:p>
          <a:endParaRPr lang="en-US"/>
        </a:p>
      </dgm:t>
    </dgm:pt>
    <dgm:pt modelId="{0FF901AF-BF86-4FB0-9BAE-CFD93E374952}" type="sibTrans" cxnId="{47FF8815-F47F-47A6-B8DC-ABC9471A5D93}">
      <dgm:prSet/>
      <dgm:spPr/>
      <dgm:t>
        <a:bodyPr/>
        <a:lstStyle/>
        <a:p>
          <a:endParaRPr lang="en-US"/>
        </a:p>
      </dgm:t>
    </dgm:pt>
    <dgm:pt modelId="{7269ADCB-CC1E-4EF6-933A-1C25FF2F0401}" type="pres">
      <dgm:prSet presAssocID="{CAE4940E-2257-45A3-A561-8410F158089D}" presName="root" presStyleCnt="0">
        <dgm:presLayoutVars>
          <dgm:dir/>
          <dgm:resizeHandles val="exact"/>
        </dgm:presLayoutVars>
      </dgm:prSet>
      <dgm:spPr/>
    </dgm:pt>
    <dgm:pt modelId="{92ED8FFC-1EC8-43DD-BA50-A9C7AA770657}" type="pres">
      <dgm:prSet presAssocID="{3A862AEF-96EC-436D-BE17-D9E97FB0AE4E}" presName="compNode" presStyleCnt="0"/>
      <dgm:spPr/>
    </dgm:pt>
    <dgm:pt modelId="{E2EA04DC-2812-4130-9631-2289E59012BB}" type="pres">
      <dgm:prSet presAssocID="{3A862AEF-96EC-436D-BE17-D9E97FB0AE4E}" presName="bgRect" presStyleLbl="bgShp" presStyleIdx="0" presStyleCnt="6"/>
      <dgm:spPr/>
    </dgm:pt>
    <dgm:pt modelId="{303BAABE-059B-4A36-8C5E-172B239B6779}" type="pres">
      <dgm:prSet presAssocID="{3A862AEF-96EC-436D-BE17-D9E97FB0AE4E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urir"/>
        </a:ext>
      </dgm:extLst>
    </dgm:pt>
    <dgm:pt modelId="{0977A905-697E-497E-B12F-5EADAD81A863}" type="pres">
      <dgm:prSet presAssocID="{3A862AEF-96EC-436D-BE17-D9E97FB0AE4E}" presName="spaceRect" presStyleCnt="0"/>
      <dgm:spPr/>
    </dgm:pt>
    <dgm:pt modelId="{392AC900-3035-4655-A249-73028AB681B1}" type="pres">
      <dgm:prSet presAssocID="{3A862AEF-96EC-436D-BE17-D9E97FB0AE4E}" presName="parTx" presStyleLbl="revTx" presStyleIdx="0" presStyleCnt="6">
        <dgm:presLayoutVars>
          <dgm:chMax val="0"/>
          <dgm:chPref val="0"/>
        </dgm:presLayoutVars>
      </dgm:prSet>
      <dgm:spPr/>
    </dgm:pt>
    <dgm:pt modelId="{88DB9793-B0FB-40E3-BCFE-06660AA83902}" type="pres">
      <dgm:prSet presAssocID="{A908D1A9-567E-449E-AE7E-A17D978065F3}" presName="sibTrans" presStyleCnt="0"/>
      <dgm:spPr/>
    </dgm:pt>
    <dgm:pt modelId="{C5A9BA5C-2F6E-4181-AD69-D677B3FEA0EE}" type="pres">
      <dgm:prSet presAssocID="{FA37487B-824D-4E9D-BC9C-2103D1DAC07D}" presName="compNode" presStyleCnt="0"/>
      <dgm:spPr/>
    </dgm:pt>
    <dgm:pt modelId="{0DD67AEC-4FDD-4AF2-B550-189881955FB5}" type="pres">
      <dgm:prSet presAssocID="{FA37487B-824D-4E9D-BC9C-2103D1DAC07D}" presName="bgRect" presStyleLbl="bgShp" presStyleIdx="1" presStyleCnt="6"/>
      <dgm:spPr/>
    </dgm:pt>
    <dgm:pt modelId="{95CDADC5-5826-4676-812E-398B573623C0}" type="pres">
      <dgm:prSet presAssocID="{FA37487B-824D-4E9D-BC9C-2103D1DAC07D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ion"/>
        </a:ext>
      </dgm:extLst>
    </dgm:pt>
    <dgm:pt modelId="{F72D1F76-0A18-4108-9056-74F56C48C88F}" type="pres">
      <dgm:prSet presAssocID="{FA37487B-824D-4E9D-BC9C-2103D1DAC07D}" presName="spaceRect" presStyleCnt="0"/>
      <dgm:spPr/>
    </dgm:pt>
    <dgm:pt modelId="{B5FE5AC9-FD62-4711-92F0-67A87689A3C4}" type="pres">
      <dgm:prSet presAssocID="{FA37487B-824D-4E9D-BC9C-2103D1DAC07D}" presName="parTx" presStyleLbl="revTx" presStyleIdx="1" presStyleCnt="6">
        <dgm:presLayoutVars>
          <dgm:chMax val="0"/>
          <dgm:chPref val="0"/>
        </dgm:presLayoutVars>
      </dgm:prSet>
      <dgm:spPr/>
    </dgm:pt>
    <dgm:pt modelId="{46370034-F2E3-4FD2-A92F-3DD2881D8D35}" type="pres">
      <dgm:prSet presAssocID="{EA90873D-808F-46D6-B156-90E7FE642770}" presName="sibTrans" presStyleCnt="0"/>
      <dgm:spPr/>
    </dgm:pt>
    <dgm:pt modelId="{8C9F9672-BA6B-4825-9D18-34334E33915F}" type="pres">
      <dgm:prSet presAssocID="{5A5B9F86-3AE0-4E46-A843-9AA7D10E83A8}" presName="compNode" presStyleCnt="0"/>
      <dgm:spPr/>
    </dgm:pt>
    <dgm:pt modelId="{CB30C96E-4EF2-477B-96CF-177F179C6096}" type="pres">
      <dgm:prSet presAssocID="{5A5B9F86-3AE0-4E46-A843-9AA7D10E83A8}" presName="bgRect" presStyleLbl="bgShp" presStyleIdx="2" presStyleCnt="6"/>
      <dgm:spPr/>
    </dgm:pt>
    <dgm:pt modelId="{0D2B6AA9-7C97-46A0-B680-90069E2A1A3A}" type="pres">
      <dgm:prSet presAssocID="{5A5B9F86-3AE0-4E46-A843-9AA7D10E83A8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che"/>
        </a:ext>
      </dgm:extLst>
    </dgm:pt>
    <dgm:pt modelId="{8ADA0E39-54B2-43A3-BBF9-D2BC3A45179D}" type="pres">
      <dgm:prSet presAssocID="{5A5B9F86-3AE0-4E46-A843-9AA7D10E83A8}" presName="spaceRect" presStyleCnt="0"/>
      <dgm:spPr/>
    </dgm:pt>
    <dgm:pt modelId="{C6B9D118-8D89-4907-A11A-E828195780F7}" type="pres">
      <dgm:prSet presAssocID="{5A5B9F86-3AE0-4E46-A843-9AA7D10E83A8}" presName="parTx" presStyleLbl="revTx" presStyleIdx="2" presStyleCnt="6">
        <dgm:presLayoutVars>
          <dgm:chMax val="0"/>
          <dgm:chPref val="0"/>
        </dgm:presLayoutVars>
      </dgm:prSet>
      <dgm:spPr/>
    </dgm:pt>
    <dgm:pt modelId="{DE747ED3-7E9A-49B9-8AA4-3434B6B1A98A}" type="pres">
      <dgm:prSet presAssocID="{C88FDF1E-664D-49D3-8933-A6AA66B65B8F}" presName="sibTrans" presStyleCnt="0"/>
      <dgm:spPr/>
    </dgm:pt>
    <dgm:pt modelId="{8AE4C231-FBD7-4E01-B26A-62A74CF5E9EC}" type="pres">
      <dgm:prSet presAssocID="{CBE72A92-8453-4349-A710-0A96532D4F71}" presName="compNode" presStyleCnt="0"/>
      <dgm:spPr/>
    </dgm:pt>
    <dgm:pt modelId="{EDA7BFAC-CFC8-4AD2-95FA-59646C8540C0}" type="pres">
      <dgm:prSet presAssocID="{CBE72A92-8453-4349-A710-0A96532D4F71}" presName="bgRect" presStyleLbl="bgShp" presStyleIdx="3" presStyleCnt="6"/>
      <dgm:spPr/>
    </dgm:pt>
    <dgm:pt modelId="{B3B9FE1B-E862-4FEA-8F85-193AA742126D}" type="pres">
      <dgm:prSet presAssocID="{CBE72A92-8453-4349-A710-0A96532D4F71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ertissement"/>
        </a:ext>
      </dgm:extLst>
    </dgm:pt>
    <dgm:pt modelId="{73DB452E-30EC-4931-8351-0008AEB706B7}" type="pres">
      <dgm:prSet presAssocID="{CBE72A92-8453-4349-A710-0A96532D4F71}" presName="spaceRect" presStyleCnt="0"/>
      <dgm:spPr/>
    </dgm:pt>
    <dgm:pt modelId="{769DE982-97A3-4962-A36A-E13F3376370B}" type="pres">
      <dgm:prSet presAssocID="{CBE72A92-8453-4349-A710-0A96532D4F71}" presName="parTx" presStyleLbl="revTx" presStyleIdx="3" presStyleCnt="6">
        <dgm:presLayoutVars>
          <dgm:chMax val="0"/>
          <dgm:chPref val="0"/>
        </dgm:presLayoutVars>
      </dgm:prSet>
      <dgm:spPr/>
    </dgm:pt>
    <dgm:pt modelId="{D20116D1-8E70-4EB4-9367-7BB3F9E02A5F}" type="pres">
      <dgm:prSet presAssocID="{2AC76D15-5C30-4B8D-AF53-F79890F24A52}" presName="sibTrans" presStyleCnt="0"/>
      <dgm:spPr/>
    </dgm:pt>
    <dgm:pt modelId="{D7DEBC5B-9EF5-4BF0-B47C-91E8FDB7696F}" type="pres">
      <dgm:prSet presAssocID="{D5470204-7806-4F75-87B9-FE394171FB36}" presName="compNode" presStyleCnt="0"/>
      <dgm:spPr/>
    </dgm:pt>
    <dgm:pt modelId="{B1D703C7-6FDC-4BC8-B08F-60E9B34A36F9}" type="pres">
      <dgm:prSet presAssocID="{D5470204-7806-4F75-87B9-FE394171FB36}" presName="bgRect" presStyleLbl="bgShp" presStyleIdx="4" presStyleCnt="6"/>
      <dgm:spPr/>
    </dgm:pt>
    <dgm:pt modelId="{5829186F-14D4-4258-8AD6-F5C4FFDD7B34}" type="pres">
      <dgm:prSet presAssocID="{D5470204-7806-4F75-87B9-FE394171FB3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ltère"/>
        </a:ext>
      </dgm:extLst>
    </dgm:pt>
    <dgm:pt modelId="{F08B26E1-89E1-4FA3-A13A-C3C220687810}" type="pres">
      <dgm:prSet presAssocID="{D5470204-7806-4F75-87B9-FE394171FB36}" presName="spaceRect" presStyleCnt="0"/>
      <dgm:spPr/>
    </dgm:pt>
    <dgm:pt modelId="{69B97DDA-BF14-4C27-A2A8-E1D3AC25347B}" type="pres">
      <dgm:prSet presAssocID="{D5470204-7806-4F75-87B9-FE394171FB36}" presName="parTx" presStyleLbl="revTx" presStyleIdx="4" presStyleCnt="6">
        <dgm:presLayoutVars>
          <dgm:chMax val="0"/>
          <dgm:chPref val="0"/>
        </dgm:presLayoutVars>
      </dgm:prSet>
      <dgm:spPr/>
    </dgm:pt>
    <dgm:pt modelId="{00345479-B3EC-4AD3-BA8D-2A467F5E5058}" type="pres">
      <dgm:prSet presAssocID="{C7EC6C86-89FF-4B3E-AF9D-DE05555FF832}" presName="sibTrans" presStyleCnt="0"/>
      <dgm:spPr/>
    </dgm:pt>
    <dgm:pt modelId="{EA7AF9B8-1FCC-4FFD-AA7F-C9B39532EBB2}" type="pres">
      <dgm:prSet presAssocID="{32547AE2-373F-4D61-864F-AE70FA721D03}" presName="compNode" presStyleCnt="0"/>
      <dgm:spPr/>
    </dgm:pt>
    <dgm:pt modelId="{E0724353-92B0-4BE7-B896-36405D67E8B5}" type="pres">
      <dgm:prSet presAssocID="{32547AE2-373F-4D61-864F-AE70FA721D03}" presName="bgRect" presStyleLbl="bgShp" presStyleIdx="5" presStyleCnt="6"/>
      <dgm:spPr/>
    </dgm:pt>
    <dgm:pt modelId="{771FCB57-60AB-4B5B-BDF3-4006D17A9FC9}" type="pres">
      <dgm:prSet presAssocID="{32547AE2-373F-4D61-864F-AE70FA721D03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tini"/>
        </a:ext>
      </dgm:extLst>
    </dgm:pt>
    <dgm:pt modelId="{05E69F00-88E9-4772-8CA6-03A5E409AFF1}" type="pres">
      <dgm:prSet presAssocID="{32547AE2-373F-4D61-864F-AE70FA721D03}" presName="spaceRect" presStyleCnt="0"/>
      <dgm:spPr/>
    </dgm:pt>
    <dgm:pt modelId="{9ACA99BB-A55D-4A55-BF07-F7C542FFF326}" type="pres">
      <dgm:prSet presAssocID="{32547AE2-373F-4D61-864F-AE70FA721D03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47FF8815-F47F-47A6-B8DC-ABC9471A5D93}" srcId="{CAE4940E-2257-45A3-A561-8410F158089D}" destId="{32547AE2-373F-4D61-864F-AE70FA721D03}" srcOrd="5" destOrd="0" parTransId="{F1AC750A-EB3D-4C87-A38C-DB16107DC820}" sibTransId="{0FF901AF-BF86-4FB0-9BAE-CFD93E374952}"/>
    <dgm:cxn modelId="{0BFDE21E-2592-4078-9DCA-7B49F57A6B90}" srcId="{CAE4940E-2257-45A3-A561-8410F158089D}" destId="{3A862AEF-96EC-436D-BE17-D9E97FB0AE4E}" srcOrd="0" destOrd="0" parTransId="{F40FB7EA-C9AF-436E-99C8-5F1FA8B3D90D}" sibTransId="{A908D1A9-567E-449E-AE7E-A17D978065F3}"/>
    <dgm:cxn modelId="{1A59C73E-E280-4273-A067-57D03C2A5F98}" type="presOf" srcId="{CBE72A92-8453-4349-A710-0A96532D4F71}" destId="{769DE982-97A3-4962-A36A-E13F3376370B}" srcOrd="0" destOrd="0" presId="urn:microsoft.com/office/officeart/2018/2/layout/IconVerticalSolidList"/>
    <dgm:cxn modelId="{58EF6D5B-69A2-4454-81BB-502C79919AC4}" type="presOf" srcId="{CAE4940E-2257-45A3-A561-8410F158089D}" destId="{7269ADCB-CC1E-4EF6-933A-1C25FF2F0401}" srcOrd="0" destOrd="0" presId="urn:microsoft.com/office/officeart/2018/2/layout/IconVerticalSolidList"/>
    <dgm:cxn modelId="{EF636072-B5A0-49A1-A0EF-9442A31AE5DD}" srcId="{CAE4940E-2257-45A3-A561-8410F158089D}" destId="{CBE72A92-8453-4349-A710-0A96532D4F71}" srcOrd="3" destOrd="0" parTransId="{1CD0C157-5C35-4622-8FD0-E3BF67ACF19E}" sibTransId="{2AC76D15-5C30-4B8D-AF53-F79890F24A52}"/>
    <dgm:cxn modelId="{25659B75-4790-4791-A3D7-0FD96322542A}" type="presOf" srcId="{D5470204-7806-4F75-87B9-FE394171FB36}" destId="{69B97DDA-BF14-4C27-A2A8-E1D3AC25347B}" srcOrd="0" destOrd="0" presId="urn:microsoft.com/office/officeart/2018/2/layout/IconVerticalSolidList"/>
    <dgm:cxn modelId="{C58A4F79-00E1-4A03-89E2-23CD18A92693}" srcId="{CAE4940E-2257-45A3-A561-8410F158089D}" destId="{D5470204-7806-4F75-87B9-FE394171FB36}" srcOrd="4" destOrd="0" parTransId="{FF5EF820-11B3-4A48-A397-5DC6B8C71DB7}" sibTransId="{C7EC6C86-89FF-4B3E-AF9D-DE05555FF832}"/>
    <dgm:cxn modelId="{E217407B-D10A-4355-B1F6-809CBD4465AA}" type="presOf" srcId="{FA37487B-824D-4E9D-BC9C-2103D1DAC07D}" destId="{B5FE5AC9-FD62-4711-92F0-67A87689A3C4}" srcOrd="0" destOrd="0" presId="urn:microsoft.com/office/officeart/2018/2/layout/IconVerticalSolidList"/>
    <dgm:cxn modelId="{F89179B0-376D-41B0-BEAA-8AF158C9A2B4}" type="presOf" srcId="{5A5B9F86-3AE0-4E46-A843-9AA7D10E83A8}" destId="{C6B9D118-8D89-4907-A11A-E828195780F7}" srcOrd="0" destOrd="0" presId="urn:microsoft.com/office/officeart/2018/2/layout/IconVerticalSolidList"/>
    <dgm:cxn modelId="{0AEE94BF-F3FC-42D7-A3C6-DA20FF15D101}" type="presOf" srcId="{3A862AEF-96EC-436D-BE17-D9E97FB0AE4E}" destId="{392AC900-3035-4655-A249-73028AB681B1}" srcOrd="0" destOrd="0" presId="urn:microsoft.com/office/officeart/2018/2/layout/IconVerticalSolidList"/>
    <dgm:cxn modelId="{0B3AB2E7-5E7B-4529-9DC3-A6CAFD74BBF3}" srcId="{CAE4940E-2257-45A3-A561-8410F158089D}" destId="{FA37487B-824D-4E9D-BC9C-2103D1DAC07D}" srcOrd="1" destOrd="0" parTransId="{6356D031-10B7-4A65-82FE-1E87F8DAAFAD}" sibTransId="{EA90873D-808F-46D6-B156-90E7FE642770}"/>
    <dgm:cxn modelId="{910B84F6-CAD3-4E9F-84CB-3A534A234ACD}" type="presOf" srcId="{32547AE2-373F-4D61-864F-AE70FA721D03}" destId="{9ACA99BB-A55D-4A55-BF07-F7C542FFF326}" srcOrd="0" destOrd="0" presId="urn:microsoft.com/office/officeart/2018/2/layout/IconVerticalSolidList"/>
    <dgm:cxn modelId="{68E0F3F7-028B-45C0-AD4D-97AF8849E514}" srcId="{CAE4940E-2257-45A3-A561-8410F158089D}" destId="{5A5B9F86-3AE0-4E46-A843-9AA7D10E83A8}" srcOrd="2" destOrd="0" parTransId="{ED3333DD-49A7-4885-A878-FB7F83B4403B}" sibTransId="{C88FDF1E-664D-49D3-8933-A6AA66B65B8F}"/>
    <dgm:cxn modelId="{B89394E3-2618-484D-86DF-8D92A6228AFB}" type="presParOf" srcId="{7269ADCB-CC1E-4EF6-933A-1C25FF2F0401}" destId="{92ED8FFC-1EC8-43DD-BA50-A9C7AA770657}" srcOrd="0" destOrd="0" presId="urn:microsoft.com/office/officeart/2018/2/layout/IconVerticalSolidList"/>
    <dgm:cxn modelId="{182D2D72-75FD-412A-A3E7-16876EA77E86}" type="presParOf" srcId="{92ED8FFC-1EC8-43DD-BA50-A9C7AA770657}" destId="{E2EA04DC-2812-4130-9631-2289E59012BB}" srcOrd="0" destOrd="0" presId="urn:microsoft.com/office/officeart/2018/2/layout/IconVerticalSolidList"/>
    <dgm:cxn modelId="{43DD807F-775D-46FE-81D4-12126EB31B83}" type="presParOf" srcId="{92ED8FFC-1EC8-43DD-BA50-A9C7AA770657}" destId="{303BAABE-059B-4A36-8C5E-172B239B6779}" srcOrd="1" destOrd="0" presId="urn:microsoft.com/office/officeart/2018/2/layout/IconVerticalSolidList"/>
    <dgm:cxn modelId="{1DFB6A82-C59F-4ADF-879F-1A1A83F48B05}" type="presParOf" srcId="{92ED8FFC-1EC8-43DD-BA50-A9C7AA770657}" destId="{0977A905-697E-497E-B12F-5EADAD81A863}" srcOrd="2" destOrd="0" presId="urn:microsoft.com/office/officeart/2018/2/layout/IconVerticalSolidList"/>
    <dgm:cxn modelId="{15D0E1F6-BAF8-4A39-A3B8-484199EF35D0}" type="presParOf" srcId="{92ED8FFC-1EC8-43DD-BA50-A9C7AA770657}" destId="{392AC900-3035-4655-A249-73028AB681B1}" srcOrd="3" destOrd="0" presId="urn:microsoft.com/office/officeart/2018/2/layout/IconVerticalSolidList"/>
    <dgm:cxn modelId="{04E62E54-98FD-48FA-87F5-D54EA4672672}" type="presParOf" srcId="{7269ADCB-CC1E-4EF6-933A-1C25FF2F0401}" destId="{88DB9793-B0FB-40E3-BCFE-06660AA83902}" srcOrd="1" destOrd="0" presId="urn:microsoft.com/office/officeart/2018/2/layout/IconVerticalSolidList"/>
    <dgm:cxn modelId="{512200D9-3CAB-4147-9842-F3E3C2B5FC4E}" type="presParOf" srcId="{7269ADCB-CC1E-4EF6-933A-1C25FF2F0401}" destId="{C5A9BA5C-2F6E-4181-AD69-D677B3FEA0EE}" srcOrd="2" destOrd="0" presId="urn:microsoft.com/office/officeart/2018/2/layout/IconVerticalSolidList"/>
    <dgm:cxn modelId="{CB5F846B-9643-4835-AB8A-2F447CF722AA}" type="presParOf" srcId="{C5A9BA5C-2F6E-4181-AD69-D677B3FEA0EE}" destId="{0DD67AEC-4FDD-4AF2-B550-189881955FB5}" srcOrd="0" destOrd="0" presId="urn:microsoft.com/office/officeart/2018/2/layout/IconVerticalSolidList"/>
    <dgm:cxn modelId="{F1A61290-90DD-4691-BF79-764229AFC3C6}" type="presParOf" srcId="{C5A9BA5C-2F6E-4181-AD69-D677B3FEA0EE}" destId="{95CDADC5-5826-4676-812E-398B573623C0}" srcOrd="1" destOrd="0" presId="urn:microsoft.com/office/officeart/2018/2/layout/IconVerticalSolidList"/>
    <dgm:cxn modelId="{72384954-3DEE-4EC0-8B3E-DF31500BDCB6}" type="presParOf" srcId="{C5A9BA5C-2F6E-4181-AD69-D677B3FEA0EE}" destId="{F72D1F76-0A18-4108-9056-74F56C48C88F}" srcOrd="2" destOrd="0" presId="urn:microsoft.com/office/officeart/2018/2/layout/IconVerticalSolidList"/>
    <dgm:cxn modelId="{CDB1DBA0-29CE-49C6-9F60-9750D3122FDE}" type="presParOf" srcId="{C5A9BA5C-2F6E-4181-AD69-D677B3FEA0EE}" destId="{B5FE5AC9-FD62-4711-92F0-67A87689A3C4}" srcOrd="3" destOrd="0" presId="urn:microsoft.com/office/officeart/2018/2/layout/IconVerticalSolidList"/>
    <dgm:cxn modelId="{68D3F38B-AC47-4A7C-9BE6-B881BDFE3836}" type="presParOf" srcId="{7269ADCB-CC1E-4EF6-933A-1C25FF2F0401}" destId="{46370034-F2E3-4FD2-A92F-3DD2881D8D35}" srcOrd="3" destOrd="0" presId="urn:microsoft.com/office/officeart/2018/2/layout/IconVerticalSolidList"/>
    <dgm:cxn modelId="{9C8D2F1A-8EAA-4B20-BE00-F83068A4E555}" type="presParOf" srcId="{7269ADCB-CC1E-4EF6-933A-1C25FF2F0401}" destId="{8C9F9672-BA6B-4825-9D18-34334E33915F}" srcOrd="4" destOrd="0" presId="urn:microsoft.com/office/officeart/2018/2/layout/IconVerticalSolidList"/>
    <dgm:cxn modelId="{41EC5D17-AB2C-4450-A9B0-223D9BBE177C}" type="presParOf" srcId="{8C9F9672-BA6B-4825-9D18-34334E33915F}" destId="{CB30C96E-4EF2-477B-96CF-177F179C6096}" srcOrd="0" destOrd="0" presId="urn:microsoft.com/office/officeart/2018/2/layout/IconVerticalSolidList"/>
    <dgm:cxn modelId="{2DE60FBE-0CCA-4435-AC12-10BF3CDA6F2F}" type="presParOf" srcId="{8C9F9672-BA6B-4825-9D18-34334E33915F}" destId="{0D2B6AA9-7C97-46A0-B680-90069E2A1A3A}" srcOrd="1" destOrd="0" presId="urn:microsoft.com/office/officeart/2018/2/layout/IconVerticalSolidList"/>
    <dgm:cxn modelId="{7D534576-32AE-4760-8B7F-FCF0B14E1DCB}" type="presParOf" srcId="{8C9F9672-BA6B-4825-9D18-34334E33915F}" destId="{8ADA0E39-54B2-43A3-BBF9-D2BC3A45179D}" srcOrd="2" destOrd="0" presId="urn:microsoft.com/office/officeart/2018/2/layout/IconVerticalSolidList"/>
    <dgm:cxn modelId="{02407B70-3608-4F98-9CAC-B70A1A722010}" type="presParOf" srcId="{8C9F9672-BA6B-4825-9D18-34334E33915F}" destId="{C6B9D118-8D89-4907-A11A-E828195780F7}" srcOrd="3" destOrd="0" presId="urn:microsoft.com/office/officeart/2018/2/layout/IconVerticalSolidList"/>
    <dgm:cxn modelId="{F36A0C78-6584-49FD-849F-BEB8457C7691}" type="presParOf" srcId="{7269ADCB-CC1E-4EF6-933A-1C25FF2F0401}" destId="{DE747ED3-7E9A-49B9-8AA4-3434B6B1A98A}" srcOrd="5" destOrd="0" presId="urn:microsoft.com/office/officeart/2018/2/layout/IconVerticalSolidList"/>
    <dgm:cxn modelId="{F47D75B3-9BB8-4653-B043-544EB3FE9360}" type="presParOf" srcId="{7269ADCB-CC1E-4EF6-933A-1C25FF2F0401}" destId="{8AE4C231-FBD7-4E01-B26A-62A74CF5E9EC}" srcOrd="6" destOrd="0" presId="urn:microsoft.com/office/officeart/2018/2/layout/IconVerticalSolidList"/>
    <dgm:cxn modelId="{10D5B878-7A7C-445C-971C-4AB4C4338AEE}" type="presParOf" srcId="{8AE4C231-FBD7-4E01-B26A-62A74CF5E9EC}" destId="{EDA7BFAC-CFC8-4AD2-95FA-59646C8540C0}" srcOrd="0" destOrd="0" presId="urn:microsoft.com/office/officeart/2018/2/layout/IconVerticalSolidList"/>
    <dgm:cxn modelId="{6CC3A0B7-D18A-42EA-A08A-CCA2080DCAD2}" type="presParOf" srcId="{8AE4C231-FBD7-4E01-B26A-62A74CF5E9EC}" destId="{B3B9FE1B-E862-4FEA-8F85-193AA742126D}" srcOrd="1" destOrd="0" presId="urn:microsoft.com/office/officeart/2018/2/layout/IconVerticalSolidList"/>
    <dgm:cxn modelId="{AF9748C8-BD85-4F9B-89E7-19947A06680B}" type="presParOf" srcId="{8AE4C231-FBD7-4E01-B26A-62A74CF5E9EC}" destId="{73DB452E-30EC-4931-8351-0008AEB706B7}" srcOrd="2" destOrd="0" presId="urn:microsoft.com/office/officeart/2018/2/layout/IconVerticalSolidList"/>
    <dgm:cxn modelId="{13028737-0A27-4E99-A682-F8E7F6B0AD64}" type="presParOf" srcId="{8AE4C231-FBD7-4E01-B26A-62A74CF5E9EC}" destId="{769DE982-97A3-4962-A36A-E13F3376370B}" srcOrd="3" destOrd="0" presId="urn:microsoft.com/office/officeart/2018/2/layout/IconVerticalSolidList"/>
    <dgm:cxn modelId="{A76F3A4F-0872-44B9-93C4-873E664123C1}" type="presParOf" srcId="{7269ADCB-CC1E-4EF6-933A-1C25FF2F0401}" destId="{D20116D1-8E70-4EB4-9367-7BB3F9E02A5F}" srcOrd="7" destOrd="0" presId="urn:microsoft.com/office/officeart/2018/2/layout/IconVerticalSolidList"/>
    <dgm:cxn modelId="{9910FDC6-44A7-46AA-8061-4E559160DCD6}" type="presParOf" srcId="{7269ADCB-CC1E-4EF6-933A-1C25FF2F0401}" destId="{D7DEBC5B-9EF5-4BF0-B47C-91E8FDB7696F}" srcOrd="8" destOrd="0" presId="urn:microsoft.com/office/officeart/2018/2/layout/IconVerticalSolidList"/>
    <dgm:cxn modelId="{0A3DE3D5-12B1-4AB6-8AA5-143B8441C683}" type="presParOf" srcId="{D7DEBC5B-9EF5-4BF0-B47C-91E8FDB7696F}" destId="{B1D703C7-6FDC-4BC8-B08F-60E9B34A36F9}" srcOrd="0" destOrd="0" presId="urn:microsoft.com/office/officeart/2018/2/layout/IconVerticalSolidList"/>
    <dgm:cxn modelId="{718C8DF5-EA51-4C88-B14E-09923E9EB2CA}" type="presParOf" srcId="{D7DEBC5B-9EF5-4BF0-B47C-91E8FDB7696F}" destId="{5829186F-14D4-4258-8AD6-F5C4FFDD7B34}" srcOrd="1" destOrd="0" presId="urn:microsoft.com/office/officeart/2018/2/layout/IconVerticalSolidList"/>
    <dgm:cxn modelId="{E1EB213D-8655-4ADB-B5D3-10CEF76A75B7}" type="presParOf" srcId="{D7DEBC5B-9EF5-4BF0-B47C-91E8FDB7696F}" destId="{F08B26E1-89E1-4FA3-A13A-C3C220687810}" srcOrd="2" destOrd="0" presId="urn:microsoft.com/office/officeart/2018/2/layout/IconVerticalSolidList"/>
    <dgm:cxn modelId="{7BEF1895-586F-4C7D-9081-ADD7D3C0FB2D}" type="presParOf" srcId="{D7DEBC5B-9EF5-4BF0-B47C-91E8FDB7696F}" destId="{69B97DDA-BF14-4C27-A2A8-E1D3AC25347B}" srcOrd="3" destOrd="0" presId="urn:microsoft.com/office/officeart/2018/2/layout/IconVerticalSolidList"/>
    <dgm:cxn modelId="{84814143-666C-4BBA-A0F1-2D087AB32FC3}" type="presParOf" srcId="{7269ADCB-CC1E-4EF6-933A-1C25FF2F0401}" destId="{00345479-B3EC-4AD3-BA8D-2A467F5E5058}" srcOrd="9" destOrd="0" presId="urn:microsoft.com/office/officeart/2018/2/layout/IconVerticalSolidList"/>
    <dgm:cxn modelId="{A456A256-BF5E-43ED-8A04-5B34C4246862}" type="presParOf" srcId="{7269ADCB-CC1E-4EF6-933A-1C25FF2F0401}" destId="{EA7AF9B8-1FCC-4FFD-AA7F-C9B39532EBB2}" srcOrd="10" destOrd="0" presId="urn:microsoft.com/office/officeart/2018/2/layout/IconVerticalSolidList"/>
    <dgm:cxn modelId="{ECA35C83-89C6-42C3-9398-9C1CFDFFEE5B}" type="presParOf" srcId="{EA7AF9B8-1FCC-4FFD-AA7F-C9B39532EBB2}" destId="{E0724353-92B0-4BE7-B896-36405D67E8B5}" srcOrd="0" destOrd="0" presId="urn:microsoft.com/office/officeart/2018/2/layout/IconVerticalSolidList"/>
    <dgm:cxn modelId="{65ECD10A-1A7B-406E-8E5A-584FE7C0A695}" type="presParOf" srcId="{EA7AF9B8-1FCC-4FFD-AA7F-C9B39532EBB2}" destId="{771FCB57-60AB-4B5B-BDF3-4006D17A9FC9}" srcOrd="1" destOrd="0" presId="urn:microsoft.com/office/officeart/2018/2/layout/IconVerticalSolidList"/>
    <dgm:cxn modelId="{4A9A94E1-BE7B-4C4B-B1A3-DD904FA550B5}" type="presParOf" srcId="{EA7AF9B8-1FCC-4FFD-AA7F-C9B39532EBB2}" destId="{05E69F00-88E9-4772-8CA6-03A5E409AFF1}" srcOrd="2" destOrd="0" presId="urn:microsoft.com/office/officeart/2018/2/layout/IconVerticalSolidList"/>
    <dgm:cxn modelId="{4087D9D4-6491-433E-A081-F61EE0E0A331}" type="presParOf" srcId="{EA7AF9B8-1FCC-4FFD-AA7F-C9B39532EBB2}" destId="{9ACA99BB-A55D-4A55-BF07-F7C542FFF3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AFD081-4D28-4769-8CFA-71421822AE65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E1D976B-BDEB-44A7-B461-17543960C58E}">
      <dgm:prSet/>
      <dgm:spPr/>
      <dgm:t>
        <a:bodyPr/>
        <a:lstStyle/>
        <a:p>
          <a:r>
            <a:rPr lang="fr-CA"/>
            <a:t>Inflammation de 1 ou des 2 testicules</a:t>
          </a:r>
          <a:endParaRPr lang="en-US"/>
        </a:p>
      </dgm:t>
    </dgm:pt>
    <dgm:pt modelId="{12B72F1B-70F6-4D86-9E80-2F1E4E797324}" type="parTrans" cxnId="{A4E50124-AD07-49A6-93E5-3615C391353C}">
      <dgm:prSet/>
      <dgm:spPr/>
      <dgm:t>
        <a:bodyPr/>
        <a:lstStyle/>
        <a:p>
          <a:endParaRPr lang="en-US"/>
        </a:p>
      </dgm:t>
    </dgm:pt>
    <dgm:pt modelId="{7A231EA4-9299-483F-876E-CB2BF7BACFD7}" type="sibTrans" cxnId="{A4E50124-AD07-49A6-93E5-3615C391353C}">
      <dgm:prSet/>
      <dgm:spPr/>
      <dgm:t>
        <a:bodyPr/>
        <a:lstStyle/>
        <a:p>
          <a:endParaRPr lang="en-US"/>
        </a:p>
      </dgm:t>
    </dgm:pt>
    <dgm:pt modelId="{3A9A7721-9743-41C6-801C-5F36A9684F30}">
      <dgm:prSet/>
      <dgm:spPr/>
      <dgm:t>
        <a:bodyPr/>
        <a:lstStyle/>
        <a:p>
          <a:r>
            <a:rPr lang="fr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Causes</a:t>
          </a:r>
          <a:r>
            <a:rPr lang="fr-CA" dirty="0"/>
            <a:t>: </a:t>
          </a:r>
          <a:endParaRPr lang="en-US" dirty="0"/>
        </a:p>
      </dgm:t>
    </dgm:pt>
    <dgm:pt modelId="{8249E71A-00E8-4BD9-8203-0854EAE7167F}" type="parTrans" cxnId="{F8217E11-1517-4AFA-8FB5-C2397930FB7F}">
      <dgm:prSet/>
      <dgm:spPr/>
      <dgm:t>
        <a:bodyPr/>
        <a:lstStyle/>
        <a:p>
          <a:endParaRPr lang="en-US"/>
        </a:p>
      </dgm:t>
    </dgm:pt>
    <dgm:pt modelId="{F9A8185B-AF25-483B-B0C9-E9FCAAFCF33B}" type="sibTrans" cxnId="{F8217E11-1517-4AFA-8FB5-C2397930FB7F}">
      <dgm:prSet/>
      <dgm:spPr/>
      <dgm:t>
        <a:bodyPr/>
        <a:lstStyle/>
        <a:p>
          <a:endParaRPr lang="en-US"/>
        </a:p>
      </dgm:t>
    </dgm:pt>
    <dgm:pt modelId="{684F3870-C89B-43CC-9865-54FF6BB4D014}">
      <dgm:prSet/>
      <dgm:spPr/>
      <dgm:t>
        <a:bodyPr/>
        <a:lstStyle/>
        <a:p>
          <a:r>
            <a:rPr lang="fr-CA"/>
            <a:t>ITS</a:t>
          </a:r>
          <a:endParaRPr lang="en-US"/>
        </a:p>
      </dgm:t>
    </dgm:pt>
    <dgm:pt modelId="{D6458E8F-54B0-42B6-B923-D70EAB06599B}" type="parTrans" cxnId="{252F1D98-1121-441C-B12A-AACB9549F3F6}">
      <dgm:prSet/>
      <dgm:spPr/>
      <dgm:t>
        <a:bodyPr/>
        <a:lstStyle/>
        <a:p>
          <a:endParaRPr lang="en-US"/>
        </a:p>
      </dgm:t>
    </dgm:pt>
    <dgm:pt modelId="{FFA40E0E-799B-4A1A-B69E-3080BF85914B}" type="sibTrans" cxnId="{252F1D98-1121-441C-B12A-AACB9549F3F6}">
      <dgm:prSet/>
      <dgm:spPr/>
      <dgm:t>
        <a:bodyPr/>
        <a:lstStyle/>
        <a:p>
          <a:endParaRPr lang="en-US"/>
        </a:p>
      </dgm:t>
    </dgm:pt>
    <dgm:pt modelId="{2FA054AE-8913-4209-9223-B18C08C205A5}">
      <dgm:prSet/>
      <dgm:spPr/>
      <dgm:t>
        <a:bodyPr/>
        <a:lstStyle/>
        <a:p>
          <a:r>
            <a:rPr lang="fr-CA"/>
            <a:t>Oreillons/varicelle</a:t>
          </a:r>
          <a:endParaRPr lang="en-US"/>
        </a:p>
      </dgm:t>
    </dgm:pt>
    <dgm:pt modelId="{54F51318-5C82-4824-8F32-4F3F122F5975}" type="parTrans" cxnId="{B0104631-1646-4F36-8BC8-A58A7C75B3DA}">
      <dgm:prSet/>
      <dgm:spPr/>
      <dgm:t>
        <a:bodyPr/>
        <a:lstStyle/>
        <a:p>
          <a:endParaRPr lang="en-US"/>
        </a:p>
      </dgm:t>
    </dgm:pt>
    <dgm:pt modelId="{67D880F4-0B67-4ECB-834B-A7CB520C9275}" type="sibTrans" cxnId="{B0104631-1646-4F36-8BC8-A58A7C75B3DA}">
      <dgm:prSet/>
      <dgm:spPr/>
      <dgm:t>
        <a:bodyPr/>
        <a:lstStyle/>
        <a:p>
          <a:endParaRPr lang="en-US"/>
        </a:p>
      </dgm:t>
    </dgm:pt>
    <dgm:pt modelId="{1B589847-DC6C-4EE3-884C-EA310C2EB511}">
      <dgm:prSet/>
      <dgm:spPr/>
      <dgm:t>
        <a:bodyPr/>
        <a:lstStyle/>
        <a:p>
          <a:r>
            <a:rPr lang="fr-CA"/>
            <a:t>Mononucléose</a:t>
          </a:r>
          <a:endParaRPr lang="en-US"/>
        </a:p>
      </dgm:t>
    </dgm:pt>
    <dgm:pt modelId="{77936328-949A-4799-B0A9-FE49B05E4AF7}" type="parTrans" cxnId="{1203825D-6EB0-4A5D-BD9A-137090FF91E0}">
      <dgm:prSet/>
      <dgm:spPr/>
      <dgm:t>
        <a:bodyPr/>
        <a:lstStyle/>
        <a:p>
          <a:endParaRPr lang="en-US"/>
        </a:p>
      </dgm:t>
    </dgm:pt>
    <dgm:pt modelId="{397D5C8E-204D-4638-AD85-52F401F5F47C}" type="sibTrans" cxnId="{1203825D-6EB0-4A5D-BD9A-137090FF91E0}">
      <dgm:prSet/>
      <dgm:spPr/>
      <dgm:t>
        <a:bodyPr/>
        <a:lstStyle/>
        <a:p>
          <a:endParaRPr lang="en-US"/>
        </a:p>
      </dgm:t>
    </dgm:pt>
    <dgm:pt modelId="{82A24251-F952-48A1-ACD1-A5598B5C0C44}">
      <dgm:prSet/>
      <dgm:spPr/>
      <dgm:t>
        <a:bodyPr/>
        <a:lstStyle/>
        <a:p>
          <a:r>
            <a:rPr lang="fr-CA"/>
            <a:t>Traumatisme</a:t>
          </a:r>
          <a:endParaRPr lang="en-US"/>
        </a:p>
      </dgm:t>
    </dgm:pt>
    <dgm:pt modelId="{7F27B425-D2A8-4425-81F1-0968724A583D}" type="parTrans" cxnId="{D2958FC5-4662-40AA-87B4-78D12CE3B4A9}">
      <dgm:prSet/>
      <dgm:spPr/>
      <dgm:t>
        <a:bodyPr/>
        <a:lstStyle/>
        <a:p>
          <a:endParaRPr lang="en-US"/>
        </a:p>
      </dgm:t>
    </dgm:pt>
    <dgm:pt modelId="{04DD737E-2866-4852-ACA6-05D41B18B747}" type="sibTrans" cxnId="{D2958FC5-4662-40AA-87B4-78D12CE3B4A9}">
      <dgm:prSet/>
      <dgm:spPr/>
      <dgm:t>
        <a:bodyPr/>
        <a:lstStyle/>
        <a:p>
          <a:endParaRPr lang="en-US"/>
        </a:p>
      </dgm:t>
    </dgm:pt>
    <dgm:pt modelId="{DC9CC088-4571-448C-888B-A6E7DAD59B14}" type="pres">
      <dgm:prSet presAssocID="{0CAFD081-4D28-4769-8CFA-71421822AE65}" presName="Name0" presStyleCnt="0">
        <dgm:presLayoutVars>
          <dgm:dir/>
          <dgm:animLvl val="lvl"/>
          <dgm:resizeHandles val="exact"/>
        </dgm:presLayoutVars>
      </dgm:prSet>
      <dgm:spPr/>
    </dgm:pt>
    <dgm:pt modelId="{37CA27AE-8199-449F-9D58-C310053A0615}" type="pres">
      <dgm:prSet presAssocID="{CE1D976B-BDEB-44A7-B461-17543960C58E}" presName="linNode" presStyleCnt="0"/>
      <dgm:spPr/>
    </dgm:pt>
    <dgm:pt modelId="{89AA2D77-FCFF-447B-A8F8-2A96A800C10C}" type="pres">
      <dgm:prSet presAssocID="{CE1D976B-BDEB-44A7-B461-17543960C58E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1E5680CB-076A-4AF8-95CB-ED2656937E6C}" type="pres">
      <dgm:prSet presAssocID="{CE1D976B-BDEB-44A7-B461-17543960C58E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75E3550E-571F-4E84-9B14-A75D91E51B8B}" type="presOf" srcId="{0CAFD081-4D28-4769-8CFA-71421822AE65}" destId="{DC9CC088-4571-448C-888B-A6E7DAD59B14}" srcOrd="0" destOrd="0" presId="urn:microsoft.com/office/officeart/2005/8/layout/vList5"/>
    <dgm:cxn modelId="{F8217E11-1517-4AFA-8FB5-C2397930FB7F}" srcId="{CE1D976B-BDEB-44A7-B461-17543960C58E}" destId="{3A9A7721-9743-41C6-801C-5F36A9684F30}" srcOrd="0" destOrd="0" parTransId="{8249E71A-00E8-4BD9-8203-0854EAE7167F}" sibTransId="{F9A8185B-AF25-483B-B0C9-E9FCAAFCF33B}"/>
    <dgm:cxn modelId="{A4E50124-AD07-49A6-93E5-3615C391353C}" srcId="{0CAFD081-4D28-4769-8CFA-71421822AE65}" destId="{CE1D976B-BDEB-44A7-B461-17543960C58E}" srcOrd="0" destOrd="0" parTransId="{12B72F1B-70F6-4D86-9E80-2F1E4E797324}" sibTransId="{7A231EA4-9299-483F-876E-CB2BF7BACFD7}"/>
    <dgm:cxn modelId="{B0104631-1646-4F36-8BC8-A58A7C75B3DA}" srcId="{CE1D976B-BDEB-44A7-B461-17543960C58E}" destId="{2FA054AE-8913-4209-9223-B18C08C205A5}" srcOrd="2" destOrd="0" parTransId="{54F51318-5C82-4824-8F32-4F3F122F5975}" sibTransId="{67D880F4-0B67-4ECB-834B-A7CB520C9275}"/>
    <dgm:cxn modelId="{FFB2853E-66E0-4E51-9BDF-6C46D012D28F}" type="presOf" srcId="{82A24251-F952-48A1-ACD1-A5598B5C0C44}" destId="{1E5680CB-076A-4AF8-95CB-ED2656937E6C}" srcOrd="0" destOrd="4" presId="urn:microsoft.com/office/officeart/2005/8/layout/vList5"/>
    <dgm:cxn modelId="{1203825D-6EB0-4A5D-BD9A-137090FF91E0}" srcId="{CE1D976B-BDEB-44A7-B461-17543960C58E}" destId="{1B589847-DC6C-4EE3-884C-EA310C2EB511}" srcOrd="3" destOrd="0" parTransId="{77936328-949A-4799-B0A9-FE49B05E4AF7}" sibTransId="{397D5C8E-204D-4638-AD85-52F401F5F47C}"/>
    <dgm:cxn modelId="{0B30EC92-68CF-449F-A4CE-92328C64638E}" type="presOf" srcId="{3A9A7721-9743-41C6-801C-5F36A9684F30}" destId="{1E5680CB-076A-4AF8-95CB-ED2656937E6C}" srcOrd="0" destOrd="0" presId="urn:microsoft.com/office/officeart/2005/8/layout/vList5"/>
    <dgm:cxn modelId="{252F1D98-1121-441C-B12A-AACB9549F3F6}" srcId="{CE1D976B-BDEB-44A7-B461-17543960C58E}" destId="{684F3870-C89B-43CC-9865-54FF6BB4D014}" srcOrd="1" destOrd="0" parTransId="{D6458E8F-54B0-42B6-B923-D70EAB06599B}" sibTransId="{FFA40E0E-799B-4A1A-B69E-3080BF85914B}"/>
    <dgm:cxn modelId="{11E72F9A-61B0-4E15-B5E8-02D09EC8B635}" type="presOf" srcId="{CE1D976B-BDEB-44A7-B461-17543960C58E}" destId="{89AA2D77-FCFF-447B-A8F8-2A96A800C10C}" srcOrd="0" destOrd="0" presId="urn:microsoft.com/office/officeart/2005/8/layout/vList5"/>
    <dgm:cxn modelId="{D2958FC5-4662-40AA-87B4-78D12CE3B4A9}" srcId="{CE1D976B-BDEB-44A7-B461-17543960C58E}" destId="{82A24251-F952-48A1-ACD1-A5598B5C0C44}" srcOrd="4" destOrd="0" parTransId="{7F27B425-D2A8-4425-81F1-0968724A583D}" sibTransId="{04DD737E-2866-4852-ACA6-05D41B18B747}"/>
    <dgm:cxn modelId="{8385CFC7-E041-458D-B220-F379CAE12A5E}" type="presOf" srcId="{2FA054AE-8913-4209-9223-B18C08C205A5}" destId="{1E5680CB-076A-4AF8-95CB-ED2656937E6C}" srcOrd="0" destOrd="2" presId="urn:microsoft.com/office/officeart/2005/8/layout/vList5"/>
    <dgm:cxn modelId="{B5AAE1E0-0644-48BB-AF85-11AF47885D85}" type="presOf" srcId="{684F3870-C89B-43CC-9865-54FF6BB4D014}" destId="{1E5680CB-076A-4AF8-95CB-ED2656937E6C}" srcOrd="0" destOrd="1" presId="urn:microsoft.com/office/officeart/2005/8/layout/vList5"/>
    <dgm:cxn modelId="{64DF52FA-6C20-4626-AB0E-3F4BB1CC64B4}" type="presOf" srcId="{1B589847-DC6C-4EE3-884C-EA310C2EB511}" destId="{1E5680CB-076A-4AF8-95CB-ED2656937E6C}" srcOrd="0" destOrd="3" presId="urn:microsoft.com/office/officeart/2005/8/layout/vList5"/>
    <dgm:cxn modelId="{4BF7DD43-4693-4752-A723-C9AA7097A16F}" type="presParOf" srcId="{DC9CC088-4571-448C-888B-A6E7DAD59B14}" destId="{37CA27AE-8199-449F-9D58-C310053A0615}" srcOrd="0" destOrd="0" presId="urn:microsoft.com/office/officeart/2005/8/layout/vList5"/>
    <dgm:cxn modelId="{34EF618B-E353-4F9E-BEE2-1427BA5D0DCE}" type="presParOf" srcId="{37CA27AE-8199-449F-9D58-C310053A0615}" destId="{89AA2D77-FCFF-447B-A8F8-2A96A800C10C}" srcOrd="0" destOrd="0" presId="urn:microsoft.com/office/officeart/2005/8/layout/vList5"/>
    <dgm:cxn modelId="{B6791058-B392-4C1A-9585-036317D8FC77}" type="presParOf" srcId="{37CA27AE-8199-449F-9D58-C310053A0615}" destId="{1E5680CB-076A-4AF8-95CB-ED2656937E6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8AFF9-A9E1-4A08-93F7-3677C37DEA6D}">
      <dsp:nvSpPr>
        <dsp:cNvPr id="0" name=""/>
        <dsp:cNvSpPr/>
      </dsp:nvSpPr>
      <dsp:spPr>
        <a:xfrm>
          <a:off x="0" y="87912"/>
          <a:ext cx="10515600" cy="3837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/>
            <a:t>Pollakiurie</a:t>
          </a:r>
          <a:endParaRPr lang="en-US" sz="1600" kern="1200"/>
        </a:p>
      </dsp:txBody>
      <dsp:txXfrm>
        <a:off x="18734" y="106646"/>
        <a:ext cx="10478132" cy="346292"/>
      </dsp:txXfrm>
    </dsp:sp>
    <dsp:sp modelId="{BDA3CBF0-C275-434B-8596-8DDB8DA24B72}">
      <dsp:nvSpPr>
        <dsp:cNvPr id="0" name=""/>
        <dsp:cNvSpPr/>
      </dsp:nvSpPr>
      <dsp:spPr>
        <a:xfrm>
          <a:off x="0" y="517752"/>
          <a:ext cx="10515600" cy="3837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/>
            <a:t>Dysurie</a:t>
          </a:r>
          <a:endParaRPr lang="en-US" sz="1600" kern="1200"/>
        </a:p>
      </dsp:txBody>
      <dsp:txXfrm>
        <a:off x="18734" y="536486"/>
        <a:ext cx="10478132" cy="346292"/>
      </dsp:txXfrm>
    </dsp:sp>
    <dsp:sp modelId="{DE9B8C66-F596-4D6C-8496-0F979994BE1F}">
      <dsp:nvSpPr>
        <dsp:cNvPr id="0" name=""/>
        <dsp:cNvSpPr/>
      </dsp:nvSpPr>
      <dsp:spPr>
        <a:xfrm>
          <a:off x="0" y="947593"/>
          <a:ext cx="10515600" cy="3837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/>
            <a:t>Dlr dans le bas ventre</a:t>
          </a:r>
          <a:endParaRPr lang="en-US" sz="1600" kern="1200"/>
        </a:p>
      </dsp:txBody>
      <dsp:txXfrm>
        <a:off x="18734" y="966327"/>
        <a:ext cx="10478132" cy="346292"/>
      </dsp:txXfrm>
    </dsp:sp>
    <dsp:sp modelId="{B9438986-27F7-40C7-ABBB-1F5BAB69E9EF}">
      <dsp:nvSpPr>
        <dsp:cNvPr id="0" name=""/>
        <dsp:cNvSpPr/>
      </dsp:nvSpPr>
      <dsp:spPr>
        <a:xfrm>
          <a:off x="0" y="1377433"/>
          <a:ext cx="10515600" cy="3837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/>
            <a:t>Brûlures mictionnelles</a:t>
          </a:r>
          <a:endParaRPr lang="en-US" sz="1600" kern="1200"/>
        </a:p>
      </dsp:txBody>
      <dsp:txXfrm>
        <a:off x="18734" y="1396167"/>
        <a:ext cx="10478132" cy="346292"/>
      </dsp:txXfrm>
    </dsp:sp>
    <dsp:sp modelId="{A0DB2099-7E3A-46C8-AE76-2A60BE66DAEA}">
      <dsp:nvSpPr>
        <dsp:cNvPr id="0" name=""/>
        <dsp:cNvSpPr/>
      </dsp:nvSpPr>
      <dsp:spPr>
        <a:xfrm>
          <a:off x="0" y="1807273"/>
          <a:ext cx="10515600" cy="3837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/>
            <a:t>Urines malodorantes</a:t>
          </a:r>
          <a:endParaRPr lang="en-US" sz="1600" kern="1200"/>
        </a:p>
      </dsp:txBody>
      <dsp:txXfrm>
        <a:off x="18734" y="1826007"/>
        <a:ext cx="10478132" cy="346292"/>
      </dsp:txXfrm>
    </dsp:sp>
    <dsp:sp modelId="{E6AE5DCA-9C1C-482F-A12B-ACDEA82F5231}">
      <dsp:nvSpPr>
        <dsp:cNvPr id="0" name=""/>
        <dsp:cNvSpPr/>
      </dsp:nvSpPr>
      <dsp:spPr>
        <a:xfrm>
          <a:off x="0" y="2237113"/>
          <a:ext cx="10515600" cy="3837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/>
            <a:t>Écoulement purulent ou sanguinolent</a:t>
          </a:r>
          <a:endParaRPr lang="en-US" sz="1600" kern="1200"/>
        </a:p>
      </dsp:txBody>
      <dsp:txXfrm>
        <a:off x="18734" y="2255847"/>
        <a:ext cx="10478132" cy="346292"/>
      </dsp:txXfrm>
    </dsp:sp>
    <dsp:sp modelId="{409554ED-5ECD-41C8-87AC-9F7AB74DF149}">
      <dsp:nvSpPr>
        <dsp:cNvPr id="0" name=""/>
        <dsp:cNvSpPr/>
      </dsp:nvSpPr>
      <dsp:spPr>
        <a:xfrm>
          <a:off x="0" y="2666953"/>
          <a:ext cx="10515600" cy="3837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/>
            <a:t>Hyperthermie</a:t>
          </a:r>
          <a:endParaRPr lang="en-US" sz="1600" kern="1200"/>
        </a:p>
      </dsp:txBody>
      <dsp:txXfrm>
        <a:off x="18734" y="2685687"/>
        <a:ext cx="10478132" cy="346292"/>
      </dsp:txXfrm>
    </dsp:sp>
    <dsp:sp modelId="{16BD63B8-23F7-4669-967A-32A827450738}">
      <dsp:nvSpPr>
        <dsp:cNvPr id="0" name=""/>
        <dsp:cNvSpPr/>
      </dsp:nvSpPr>
      <dsp:spPr>
        <a:xfrm>
          <a:off x="0" y="3096793"/>
          <a:ext cx="10515600" cy="3837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/>
            <a:t>Frisson</a:t>
          </a:r>
          <a:endParaRPr lang="en-US" sz="1600" kern="1200"/>
        </a:p>
      </dsp:txBody>
      <dsp:txXfrm>
        <a:off x="18734" y="3115527"/>
        <a:ext cx="10478132" cy="346292"/>
      </dsp:txXfrm>
    </dsp:sp>
    <dsp:sp modelId="{88EE2C52-8A76-4565-9BEF-13F5C5CA6493}">
      <dsp:nvSpPr>
        <dsp:cNvPr id="0" name=""/>
        <dsp:cNvSpPr/>
      </dsp:nvSpPr>
      <dsp:spPr>
        <a:xfrm>
          <a:off x="0" y="3526633"/>
          <a:ext cx="10515600" cy="3837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/>
            <a:t>Asthénie</a:t>
          </a:r>
          <a:endParaRPr lang="en-US" sz="1600" kern="1200"/>
        </a:p>
      </dsp:txBody>
      <dsp:txXfrm>
        <a:off x="18734" y="3545367"/>
        <a:ext cx="10478132" cy="346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4280F-ADC1-47F3-A1A2-936DA60B51B7}">
      <dsp:nvSpPr>
        <dsp:cNvPr id="0" name=""/>
        <dsp:cNvSpPr/>
      </dsp:nvSpPr>
      <dsp:spPr>
        <a:xfrm>
          <a:off x="1212569" y="810742"/>
          <a:ext cx="1300252" cy="13002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276E7-542C-4D71-9904-EF0F36C203CF}">
      <dsp:nvSpPr>
        <dsp:cNvPr id="0" name=""/>
        <dsp:cNvSpPr/>
      </dsp:nvSpPr>
      <dsp:spPr>
        <a:xfrm>
          <a:off x="417971" y="2467563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300" kern="1200" dirty="0"/>
            <a:t>Bain de siège</a:t>
          </a:r>
          <a:endParaRPr lang="en-US" sz="1300" kern="1200" dirty="0"/>
        </a:p>
      </dsp:txBody>
      <dsp:txXfrm>
        <a:off x="417971" y="2467563"/>
        <a:ext cx="2889450" cy="720000"/>
      </dsp:txXfrm>
    </dsp:sp>
    <dsp:sp modelId="{6661DA54-24B7-4330-9CD1-27992AFB96A8}">
      <dsp:nvSpPr>
        <dsp:cNvPr id="0" name=""/>
        <dsp:cNvSpPr/>
      </dsp:nvSpPr>
      <dsp:spPr>
        <a:xfrm>
          <a:off x="4607673" y="810742"/>
          <a:ext cx="1300252" cy="13002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DFF227-B92E-4A70-B8E5-3664D17ECD01}">
      <dsp:nvSpPr>
        <dsp:cNvPr id="0" name=""/>
        <dsp:cNvSpPr/>
      </dsp:nvSpPr>
      <dsp:spPr>
        <a:xfrm>
          <a:off x="3813075" y="2467563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300" kern="1200" dirty="0"/>
            <a:t>Enseigner la technique de poussée abdominale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300" kern="1200" dirty="0"/>
            <a:t>(Manœuvre de Valsalva)</a:t>
          </a:r>
          <a:endParaRPr lang="en-US" sz="1300" kern="1200" dirty="0"/>
        </a:p>
      </dsp:txBody>
      <dsp:txXfrm>
        <a:off x="3813075" y="2467563"/>
        <a:ext cx="2889450" cy="720000"/>
      </dsp:txXfrm>
    </dsp:sp>
    <dsp:sp modelId="{8F1CC55C-8877-4773-BDE4-4E6B798FE7C0}">
      <dsp:nvSpPr>
        <dsp:cNvPr id="0" name=""/>
        <dsp:cNvSpPr/>
      </dsp:nvSpPr>
      <dsp:spPr>
        <a:xfrm>
          <a:off x="8002777" y="810742"/>
          <a:ext cx="1300252" cy="13002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81EFA4-6576-4663-AA4C-B0E8529D9607}">
      <dsp:nvSpPr>
        <dsp:cNvPr id="0" name=""/>
        <dsp:cNvSpPr/>
      </dsp:nvSpPr>
      <dsp:spPr>
        <a:xfrm>
          <a:off x="7208178" y="2467563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300" kern="1200" dirty="0"/>
            <a:t>Médicaments 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300" kern="1200" dirty="0"/>
            <a:t>(antibio/Analgésique urinaire)</a:t>
          </a:r>
          <a:endParaRPr lang="en-US" sz="1300" kern="1200" dirty="0"/>
        </a:p>
      </dsp:txBody>
      <dsp:txXfrm>
        <a:off x="7208178" y="2467563"/>
        <a:ext cx="288945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A04DC-2812-4130-9631-2289E59012BB}">
      <dsp:nvSpPr>
        <dsp:cNvPr id="0" name=""/>
        <dsp:cNvSpPr/>
      </dsp:nvSpPr>
      <dsp:spPr>
        <a:xfrm>
          <a:off x="0" y="1293"/>
          <a:ext cx="10515600" cy="5511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3BAABE-059B-4A36-8C5E-172B239B6779}">
      <dsp:nvSpPr>
        <dsp:cNvPr id="0" name=""/>
        <dsp:cNvSpPr/>
      </dsp:nvSpPr>
      <dsp:spPr>
        <a:xfrm>
          <a:off x="166717" y="125298"/>
          <a:ext cx="303123" cy="3031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2AC900-3035-4655-A249-73028AB681B1}">
      <dsp:nvSpPr>
        <dsp:cNvPr id="0" name=""/>
        <dsp:cNvSpPr/>
      </dsp:nvSpPr>
      <dsp:spPr>
        <a:xfrm>
          <a:off x="636559" y="1293"/>
          <a:ext cx="9879040" cy="551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328" tIns="58328" rIns="58328" bIns="583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900" kern="1200" dirty="0"/>
            <a:t>Les exercices violents</a:t>
          </a:r>
          <a:endParaRPr lang="en-US" sz="1900" kern="1200" dirty="0"/>
        </a:p>
      </dsp:txBody>
      <dsp:txXfrm>
        <a:off x="636559" y="1293"/>
        <a:ext cx="9879040" cy="551133"/>
      </dsp:txXfrm>
    </dsp:sp>
    <dsp:sp modelId="{0DD67AEC-4FDD-4AF2-B550-189881955FB5}">
      <dsp:nvSpPr>
        <dsp:cNvPr id="0" name=""/>
        <dsp:cNvSpPr/>
      </dsp:nvSpPr>
      <dsp:spPr>
        <a:xfrm>
          <a:off x="0" y="690210"/>
          <a:ext cx="10515600" cy="5511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CDADC5-5826-4676-812E-398B573623C0}">
      <dsp:nvSpPr>
        <dsp:cNvPr id="0" name=""/>
        <dsp:cNvSpPr/>
      </dsp:nvSpPr>
      <dsp:spPr>
        <a:xfrm>
          <a:off x="166717" y="814215"/>
          <a:ext cx="303123" cy="3031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FE5AC9-FD62-4711-92F0-67A87689A3C4}">
      <dsp:nvSpPr>
        <dsp:cNvPr id="0" name=""/>
        <dsp:cNvSpPr/>
      </dsp:nvSpPr>
      <dsp:spPr>
        <a:xfrm>
          <a:off x="636559" y="690210"/>
          <a:ext cx="9879040" cy="551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328" tIns="58328" rIns="58328" bIns="583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900" kern="1200"/>
            <a:t>Les longs voyages</a:t>
          </a:r>
          <a:endParaRPr lang="en-US" sz="1900" kern="1200"/>
        </a:p>
      </dsp:txBody>
      <dsp:txXfrm>
        <a:off x="636559" y="690210"/>
        <a:ext cx="9879040" cy="551133"/>
      </dsp:txXfrm>
    </dsp:sp>
    <dsp:sp modelId="{CB30C96E-4EF2-477B-96CF-177F179C6096}">
      <dsp:nvSpPr>
        <dsp:cNvPr id="0" name=""/>
        <dsp:cNvSpPr/>
      </dsp:nvSpPr>
      <dsp:spPr>
        <a:xfrm>
          <a:off x="0" y="1379127"/>
          <a:ext cx="10515600" cy="5511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2B6AA9-7C97-46A0-B680-90069E2A1A3A}">
      <dsp:nvSpPr>
        <dsp:cNvPr id="0" name=""/>
        <dsp:cNvSpPr/>
      </dsp:nvSpPr>
      <dsp:spPr>
        <a:xfrm>
          <a:off x="166717" y="1503132"/>
          <a:ext cx="303123" cy="3031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B9D118-8D89-4907-A11A-E828195780F7}">
      <dsp:nvSpPr>
        <dsp:cNvPr id="0" name=""/>
        <dsp:cNvSpPr/>
      </dsp:nvSpPr>
      <dsp:spPr>
        <a:xfrm>
          <a:off x="636559" y="1379127"/>
          <a:ext cx="9879040" cy="551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328" tIns="58328" rIns="58328" bIns="583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900" kern="1200"/>
            <a:t>Les efforts de défécation</a:t>
          </a:r>
          <a:endParaRPr lang="en-US" sz="1900" kern="1200"/>
        </a:p>
      </dsp:txBody>
      <dsp:txXfrm>
        <a:off x="636559" y="1379127"/>
        <a:ext cx="9879040" cy="551133"/>
      </dsp:txXfrm>
    </dsp:sp>
    <dsp:sp modelId="{EDA7BFAC-CFC8-4AD2-95FA-59646C8540C0}">
      <dsp:nvSpPr>
        <dsp:cNvPr id="0" name=""/>
        <dsp:cNvSpPr/>
      </dsp:nvSpPr>
      <dsp:spPr>
        <a:xfrm>
          <a:off x="0" y="2068044"/>
          <a:ext cx="10515600" cy="5511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9FE1B-E862-4FEA-8F85-193AA742126D}">
      <dsp:nvSpPr>
        <dsp:cNvPr id="0" name=""/>
        <dsp:cNvSpPr/>
      </dsp:nvSpPr>
      <dsp:spPr>
        <a:xfrm>
          <a:off x="166717" y="2192049"/>
          <a:ext cx="303123" cy="30312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9DE982-97A3-4962-A36A-E13F3376370B}">
      <dsp:nvSpPr>
        <dsp:cNvPr id="0" name=""/>
        <dsp:cNvSpPr/>
      </dsp:nvSpPr>
      <dsp:spPr>
        <a:xfrm>
          <a:off x="636559" y="2068044"/>
          <a:ext cx="9879040" cy="551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328" tIns="58328" rIns="58328" bIns="583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900" kern="1200"/>
            <a:t>Pas de rapports sexuels pendant le temps prescrit</a:t>
          </a:r>
          <a:endParaRPr lang="en-US" sz="1900" kern="1200"/>
        </a:p>
      </dsp:txBody>
      <dsp:txXfrm>
        <a:off x="636559" y="2068044"/>
        <a:ext cx="9879040" cy="551133"/>
      </dsp:txXfrm>
    </dsp:sp>
    <dsp:sp modelId="{B1D703C7-6FDC-4BC8-B08F-60E9B34A36F9}">
      <dsp:nvSpPr>
        <dsp:cNvPr id="0" name=""/>
        <dsp:cNvSpPr/>
      </dsp:nvSpPr>
      <dsp:spPr>
        <a:xfrm>
          <a:off x="0" y="2756961"/>
          <a:ext cx="10515600" cy="5511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29186F-14D4-4258-8AD6-F5C4FFDD7B34}">
      <dsp:nvSpPr>
        <dsp:cNvPr id="0" name=""/>
        <dsp:cNvSpPr/>
      </dsp:nvSpPr>
      <dsp:spPr>
        <a:xfrm>
          <a:off x="166717" y="2880966"/>
          <a:ext cx="303123" cy="30312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B97DDA-BF14-4C27-A2A8-E1D3AC25347B}">
      <dsp:nvSpPr>
        <dsp:cNvPr id="0" name=""/>
        <dsp:cNvSpPr/>
      </dsp:nvSpPr>
      <dsp:spPr>
        <a:xfrm>
          <a:off x="636559" y="2756961"/>
          <a:ext cx="9879040" cy="551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328" tIns="58328" rIns="58328" bIns="583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900" kern="1200"/>
            <a:t>La manipulation de poids lourds</a:t>
          </a:r>
          <a:endParaRPr lang="en-US" sz="1900" kern="1200"/>
        </a:p>
      </dsp:txBody>
      <dsp:txXfrm>
        <a:off x="636559" y="2756961"/>
        <a:ext cx="9879040" cy="551133"/>
      </dsp:txXfrm>
    </dsp:sp>
    <dsp:sp modelId="{E0724353-92B0-4BE7-B896-36405D67E8B5}">
      <dsp:nvSpPr>
        <dsp:cNvPr id="0" name=""/>
        <dsp:cNvSpPr/>
      </dsp:nvSpPr>
      <dsp:spPr>
        <a:xfrm>
          <a:off x="0" y="3445878"/>
          <a:ext cx="10515600" cy="5511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1FCB57-60AB-4B5B-BDF3-4006D17A9FC9}">
      <dsp:nvSpPr>
        <dsp:cNvPr id="0" name=""/>
        <dsp:cNvSpPr/>
      </dsp:nvSpPr>
      <dsp:spPr>
        <a:xfrm>
          <a:off x="166717" y="3569883"/>
          <a:ext cx="303123" cy="30312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CA99BB-A55D-4A55-BF07-F7C542FFF326}">
      <dsp:nvSpPr>
        <dsp:cNvPr id="0" name=""/>
        <dsp:cNvSpPr/>
      </dsp:nvSpPr>
      <dsp:spPr>
        <a:xfrm>
          <a:off x="636559" y="3445878"/>
          <a:ext cx="9879040" cy="551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328" tIns="58328" rIns="58328" bIns="583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900" kern="1200"/>
            <a:t>Boire +++</a:t>
          </a:r>
          <a:endParaRPr lang="en-US" sz="1900" kern="1200"/>
        </a:p>
      </dsp:txBody>
      <dsp:txXfrm>
        <a:off x="636559" y="3445878"/>
        <a:ext cx="9879040" cy="5511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5680CB-076A-4AF8-95CB-ED2656937E6C}">
      <dsp:nvSpPr>
        <dsp:cNvPr id="0" name=""/>
        <dsp:cNvSpPr/>
      </dsp:nvSpPr>
      <dsp:spPr>
        <a:xfrm rot="5400000">
          <a:off x="5551285" y="-1365839"/>
          <a:ext cx="3198644" cy="672998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Causes</a:t>
          </a:r>
          <a:r>
            <a:rPr lang="fr-CA" sz="3500" kern="1200" dirty="0"/>
            <a:t>: </a:t>
          </a:r>
          <a:endParaRPr lang="en-US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3500" kern="1200"/>
            <a:t>ITS</a:t>
          </a:r>
          <a:endParaRPr lang="en-US" sz="3500" kern="120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3500" kern="1200"/>
            <a:t>Oreillons/varicelle</a:t>
          </a:r>
          <a:endParaRPr lang="en-US" sz="3500" kern="120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3500" kern="1200"/>
            <a:t>Mononucléose</a:t>
          </a:r>
          <a:endParaRPr lang="en-US" sz="3500" kern="120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3500" kern="1200"/>
            <a:t>Traumatisme</a:t>
          </a:r>
          <a:endParaRPr lang="en-US" sz="3500" kern="1200"/>
        </a:p>
      </dsp:txBody>
      <dsp:txXfrm rot="-5400000">
        <a:off x="3785616" y="555975"/>
        <a:ext cx="6573839" cy="2886354"/>
      </dsp:txXfrm>
    </dsp:sp>
    <dsp:sp modelId="{89AA2D77-FCFF-447B-A8F8-2A96A800C10C}">
      <dsp:nvSpPr>
        <dsp:cNvPr id="0" name=""/>
        <dsp:cNvSpPr/>
      </dsp:nvSpPr>
      <dsp:spPr>
        <a:xfrm>
          <a:off x="0" y="0"/>
          <a:ext cx="3785616" cy="399830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4000" kern="1200"/>
            <a:t>Inflammation de 1 ou des 2 testicules</a:t>
          </a:r>
          <a:endParaRPr lang="en-US" sz="4000" kern="1200"/>
        </a:p>
      </dsp:txBody>
      <dsp:txXfrm>
        <a:off x="184799" y="184799"/>
        <a:ext cx="3416018" cy="3628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DA47A63F-9D06-479D-A04D-717692D432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1F70DC-6EDE-457C-B55A-39AC7DE41A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A1EFF07-B5E2-443F-9F2C-CD82912C5BC5}" type="datetime1">
              <a:rPr lang="fr-FR" smtClean="0"/>
              <a:t>03/06/2024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46987CF-42F5-4BB0-AD0D-1D64C35944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368FB4-296C-4F8C-BFA3-D7C3AD617B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F555657-0A12-495F-9FFA-D8F7554E7C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64322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13849-34E9-4E79-B289-A2572787FD62}" type="datetime1">
              <a:rPr lang="fr-FR" smtClean="0"/>
              <a:pPr/>
              <a:t>03/06/2024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2780FBB-F712-42E7-8C2F-226D98798B3F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671535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9074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108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 10">
            <a:extLst>
              <a:ext uri="{FF2B5EF4-FFF2-40B4-BE49-F238E27FC236}">
                <a16:creationId xmlns:a16="http://schemas.microsoft.com/office/drawing/2014/main" id="{B3FB0C32-F044-4939-92E4-8BA39B7A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2" name="Rectangle 11">
            <a:extLst>
              <a:ext uri="{FF2B5EF4-FFF2-40B4-BE49-F238E27FC236}">
                <a16:creationId xmlns:a16="http://schemas.microsoft.com/office/drawing/2014/main" id="{6584BE8A-3E34-4967-9E7C-13EC8F6A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99BFF676-EC35-4FFD-8894-CA4F28307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32DA1557-E095-4C82-B659-3AF550080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2746250" y="-663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9F34E5EF-94D7-4AE0-BDD1-81A3ECDE6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7040" y="1193411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D829E57E-3199-4AAA-B2D5-F93264FDA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442672" y="193606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pic>
        <p:nvPicPr>
          <p:cNvPr id="17" name="Image 16" descr="Balise=Photo de client&#10;Rogner=1&#10;Aligner=N/A">
            <a:extLst>
              <a:ext uri="{FF2B5EF4-FFF2-40B4-BE49-F238E27FC236}">
                <a16:creationId xmlns:a16="http://schemas.microsoft.com/office/drawing/2014/main" id="{8A791822-0971-4E61-A5E4-9AAD258F58E3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663"/>
            <a:ext cx="12188952" cy="6858000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B86D7D99-F789-4EDA-861D-B6B994F05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0" y="1121700"/>
            <a:ext cx="9144000" cy="238760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  <a:cs typeface="Sabon Next LT" panose="020B0502040204020203" pitchFamily="2" charset="0"/>
              </a:rPr>
              <a:t>Modifiez le style du titre</a:t>
            </a:r>
          </a:p>
        </p:txBody>
      </p:sp>
      <p:sp>
        <p:nvSpPr>
          <p:cNvPr id="20" name="Espace réservé du texte 12">
            <a:extLst>
              <a:ext uri="{FF2B5EF4-FFF2-40B4-BE49-F238E27FC236}">
                <a16:creationId xmlns:a16="http://schemas.microsoft.com/office/drawing/2014/main" id="{2B39487B-EA73-4D7B-93AA-D63B49F4DA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7050" y="3600450"/>
            <a:ext cx="9144000" cy="2451100"/>
          </a:xfrm>
        </p:spPr>
        <p:txBody>
          <a:bodyPr rtlCol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115554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ésum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73294AE-7408-47DB-898D-41F8C069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57251"/>
            <a:ext cx="6156051" cy="2076450"/>
          </a:xfrm>
        </p:spPr>
        <p:txBody>
          <a:bodyPr rtlCol="0" anchor="b">
            <a:normAutofit/>
          </a:bodyPr>
          <a:lstStyle/>
          <a:p>
            <a:pPr rtl="0"/>
            <a:r>
              <a:rPr lang="fr-FR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Modifiez le style du titre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973052A-4118-4E04-81F8-A44EC172F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3190875"/>
            <a:ext cx="6156052" cy="2986087"/>
          </a:xfrm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</a:lstStyle>
          <a:p>
            <a:pPr marL="228600" lvl="0" indent="-228600" rtl="0"/>
            <a:r>
              <a:rPr lang="fr-FR" sz="2000" noProof="0">
                <a:solidFill>
                  <a:schemeClr val="tx2">
                    <a:alpha val="60000"/>
                  </a:schemeClr>
                </a:solidFill>
              </a:rPr>
              <a:t>Cliquez pour modifier les styles du texte du masque</a:t>
            </a:r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8988D1E1-6064-4D6A-9EB1-578E20A2A0ED}"/>
              </a:ext>
            </a:extLst>
          </p:cNvPr>
          <p:cNvSpPr txBox="1">
            <a:spLocks/>
          </p:cNvSpPr>
          <p:nvPr userDrawn="1"/>
        </p:nvSpPr>
        <p:spPr>
          <a:xfrm>
            <a:off x="841248" y="6429375"/>
            <a:ext cx="264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fr-FR" noProof="0">
                <a:solidFill>
                  <a:schemeClr val="tx2">
                    <a:alpha val="60000"/>
                  </a:schemeClr>
                </a:solidFill>
              </a:rPr>
              <a:t>1/3/20XX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BD47C5CB-0317-4DC6-A76F-38A5BB1FD1C2}"/>
              </a:ext>
            </a:extLst>
          </p:cNvPr>
          <p:cNvSpPr txBox="1">
            <a:spLocks/>
          </p:cNvSpPr>
          <p:nvPr userDrawn="1"/>
        </p:nvSpPr>
        <p:spPr>
          <a:xfrm>
            <a:off x="4044696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fr-FR" noProof="0">
                <a:solidFill>
                  <a:schemeClr val="tx2">
                    <a:alpha val="60000"/>
                  </a:schemeClr>
                </a:solidFill>
              </a:rPr>
              <a:t>Exemple de texte de pied de page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8CCF6E15-0BE7-453B-BBD4-B379C390AD22}"/>
              </a:ext>
            </a:extLst>
          </p:cNvPr>
          <p:cNvSpPr txBox="1">
            <a:spLocks/>
          </p:cNvSpPr>
          <p:nvPr userDrawn="1"/>
        </p:nvSpPr>
        <p:spPr>
          <a:xfrm>
            <a:off x="8613648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8844951-7827-47D4-8276-7DDE1FA7D85A}" type="slidenum">
              <a:rPr lang="fr-FR" noProof="0" smtClean="0">
                <a:solidFill>
                  <a:schemeClr val="tx2">
                    <a:alpha val="60000"/>
                  </a:schemeClr>
                </a:solidFill>
              </a:rPr>
              <a:pPr rtl="0"/>
              <a:t>‹N°›</a:t>
            </a:fld>
            <a:endParaRPr lang="fr-FR" noProof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0E092228-4487-4E3A-AEE3-12DC34A061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4928" y="484632"/>
            <a:ext cx="4279392" cy="286207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5" name="Espace réservé d’image 13">
            <a:extLst>
              <a:ext uri="{FF2B5EF4-FFF2-40B4-BE49-F238E27FC236}">
                <a16:creationId xmlns:a16="http://schemas.microsoft.com/office/drawing/2014/main" id="{6AB20921-6E7F-4BD8-9399-D18CABB64B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4928" y="3511296"/>
            <a:ext cx="4279392" cy="286207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4230430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022B425-A1C3-4DFE-BF49-1B9F96D4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</p:spPr>
        <p:txBody>
          <a:bodyPr rtlCol="0" anchor="t">
            <a:normAutofit/>
          </a:bodyPr>
          <a:lstStyle/>
          <a:p>
            <a:pPr rtl="0"/>
            <a:r>
              <a:rPr lang="fr-FR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Modifiez le style du titre</a:t>
            </a:r>
          </a:p>
        </p:txBody>
      </p: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2AEC60F9-EA79-4A18-B040-024AFB62FD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776" y="484632"/>
            <a:ext cx="11210544" cy="319125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3B88B7B-A749-40EA-A140-38D1E04EF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133" y="3893770"/>
            <a:ext cx="4377714" cy="2319306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 rtl="0"/>
            <a:r>
              <a:rPr lang="fr-FR" sz="1800" noProof="0">
                <a:solidFill>
                  <a:schemeClr val="tx2">
                    <a:alpha val="60000"/>
                  </a:schemeClr>
                </a:solidFill>
              </a:rPr>
              <a:t>Cliquez pour modifier les styles du texte du masque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6132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52095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54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39876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54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90129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8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057399"/>
            <a:ext cx="5181600" cy="4119563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057399"/>
            <a:ext cx="5181600" cy="4119563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6973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76813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685801"/>
            <a:ext cx="6172200" cy="51752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09800"/>
            <a:ext cx="3932237" cy="36591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77615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685801"/>
            <a:ext cx="6172200" cy="51752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09800"/>
            <a:ext cx="3932237" cy="36591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7408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3F98AFCE-98D2-46C5-82A8-E45659B17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2" name="Cadre 11">
            <a:extLst>
              <a:ext uri="{FF2B5EF4-FFF2-40B4-BE49-F238E27FC236}">
                <a16:creationId xmlns:a16="http://schemas.microsoft.com/office/drawing/2014/main" id="{F69999FB-8585-40F0-990C-6A0BAD1C8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768738E-7449-46C1-B7D3-844FE2BA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399"/>
            <a:ext cx="5992550" cy="2827422"/>
          </a:xfrm>
        </p:spPr>
        <p:txBody>
          <a:bodyPr rtlCol="0" anchor="t">
            <a:normAutofit/>
          </a:bodyPr>
          <a:lstStyle/>
          <a:p>
            <a:pPr rtl="0"/>
            <a:r>
              <a:rPr lang="fr-FR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Modifiez le style du titre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0FF04F9-E792-4C19-9FD5-44800CEB2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085" y="914400"/>
            <a:ext cx="4377714" cy="2827422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 rtl="0"/>
            <a:r>
              <a:rPr lang="fr-FR" sz="1800" noProof="0">
                <a:solidFill>
                  <a:schemeClr val="tx2">
                    <a:alpha val="60000"/>
                  </a:schemeClr>
                </a:solidFill>
              </a:rPr>
              <a:t>Cliquez pour modifier les styles du texte du masque</a:t>
            </a:r>
          </a:p>
        </p:txBody>
      </p: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5F2F9DF6-DFB9-44A8-B629-57F58893AD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538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5" name="Espace réservé d’image 13">
            <a:extLst>
              <a:ext uri="{FF2B5EF4-FFF2-40B4-BE49-F238E27FC236}">
                <a16:creationId xmlns:a16="http://schemas.microsoft.com/office/drawing/2014/main" id="{927BC207-43FE-4B6A-AEBE-875B69CF9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91840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6" name="Espace réservé d’image 13">
            <a:extLst>
              <a:ext uri="{FF2B5EF4-FFF2-40B4-BE49-F238E27FC236}">
                <a16:creationId xmlns:a16="http://schemas.microsoft.com/office/drawing/2014/main" id="{EBBF5499-9A70-4846-B98E-316EC17F9F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7" name="Espace réservé d’image 13">
            <a:extLst>
              <a:ext uri="{FF2B5EF4-FFF2-40B4-BE49-F238E27FC236}">
                <a16:creationId xmlns:a16="http://schemas.microsoft.com/office/drawing/2014/main" id="{C7A79F30-D473-48F6-9AC2-286C7B70F3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06256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0991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B910AFBC-7932-43F4-ABEA-C89B2698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857251"/>
            <a:ext cx="5914937" cy="2076450"/>
          </a:xfrm>
        </p:spPr>
        <p:txBody>
          <a:bodyPr rtlCol="0" anchor="b">
            <a:normAutofit/>
          </a:bodyPr>
          <a:lstStyle/>
          <a:p>
            <a:pPr rtl="0"/>
            <a:r>
              <a:rPr lang="fr-FR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Modifiez le style du titre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1178A42D-5ED2-4AB6-BE4B-41090743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190875"/>
            <a:ext cx="5914938" cy="2986087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marL="228600" lvl="0" indent="-228600" rtl="0"/>
            <a:r>
              <a:rPr lang="fr-FR" sz="1800" noProof="0">
                <a:solidFill>
                  <a:schemeClr val="tx2">
                    <a:alpha val="60000"/>
                  </a:schemeClr>
                </a:solidFill>
              </a:rPr>
              <a:t>Cliquez pour modifier les styles du texte du masque</a:t>
            </a:r>
          </a:p>
        </p:txBody>
      </p:sp>
      <p:sp>
        <p:nvSpPr>
          <p:cNvPr id="29" name="Espace réservé de la date 1">
            <a:extLst>
              <a:ext uri="{FF2B5EF4-FFF2-40B4-BE49-F238E27FC236}">
                <a16:creationId xmlns:a16="http://schemas.microsoft.com/office/drawing/2014/main" id="{4D9A7D07-2BA3-438D-972B-EA578370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pPr rtl="0"/>
            <a:r>
              <a:rPr lang="fr-FR" noProof="0"/>
              <a:t>1/3/20XX</a:t>
            </a:r>
          </a:p>
        </p:txBody>
      </p:sp>
      <p:sp>
        <p:nvSpPr>
          <p:cNvPr id="24" name="Espace réservé d’image 23">
            <a:extLst>
              <a:ext uri="{FF2B5EF4-FFF2-40B4-BE49-F238E27FC236}">
                <a16:creationId xmlns:a16="http://schemas.microsoft.com/office/drawing/2014/main" id="{C8720583-BC84-48EB-85BC-AE71214A3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0" y="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5" name="Espace réservé d’image 23">
            <a:extLst>
              <a:ext uri="{FF2B5EF4-FFF2-40B4-BE49-F238E27FC236}">
                <a16:creationId xmlns:a16="http://schemas.microsoft.com/office/drawing/2014/main" id="{C3F0A5CD-C47A-4CDF-BE99-75F3A81B18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520" y="228600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6" name="Espace réservé d’image 23">
            <a:extLst>
              <a:ext uri="{FF2B5EF4-FFF2-40B4-BE49-F238E27FC236}">
                <a16:creationId xmlns:a16="http://schemas.microsoft.com/office/drawing/2014/main" id="{7329454B-9275-4E86-B32E-91C0DB62AA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9520" y="457200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30" name="Espace réservé du pied de page 2">
            <a:extLst>
              <a:ext uri="{FF2B5EF4-FFF2-40B4-BE49-F238E27FC236}">
                <a16:creationId xmlns:a16="http://schemas.microsoft.com/office/drawing/2014/main" id="{21E9E1BF-D594-4F96-8DBE-5A8DD51D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/>
          <a:lstStyle>
            <a:lvl1pPr algn="l"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31" name="Espace réservé du numéro de diapositive 3">
            <a:extLst>
              <a:ext uri="{FF2B5EF4-FFF2-40B4-BE49-F238E27FC236}">
                <a16:creationId xmlns:a16="http://schemas.microsoft.com/office/drawing/2014/main" id="{C30FDEF8-F3F3-42D5-9EE1-EDDF18B3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79179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ut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BE04ED02-B678-4D1E-BEDA-7E28F903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7" y="927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E2C5A2-B8B2-47C5-8E1B-3A97E2C9B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25" y="9278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FD8455-A2E1-40B3-B6C4-36070AF58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 useBgFill="1">
        <p:nvSpPr>
          <p:cNvPr id="8" name="Forme libre : Forme 7">
            <a:extLst>
              <a:ext uri="{FF2B5EF4-FFF2-40B4-BE49-F238E27FC236}">
                <a16:creationId xmlns:a16="http://schemas.microsoft.com/office/drawing/2014/main" id="{0F53BE70-C6B1-407C-9333-7251BDC77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186" y="9279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9" name="Cadre 8">
            <a:extLst>
              <a:ext uri="{FF2B5EF4-FFF2-40B4-BE49-F238E27FC236}">
                <a16:creationId xmlns:a16="http://schemas.microsoft.com/office/drawing/2014/main" id="{05864DDE-75C0-4BE6-93FF-A960706AD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solidFill>
                <a:schemeClr val="tx1"/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BC3FA0F-EAE5-4DCE-ACFF-9AD00ED39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 rtl="0"/>
            <a:r>
              <a:rPr lang="fr-FR" noProof="0">
                <a:solidFill>
                  <a:srgbClr val="FFFFFF"/>
                </a:solidFill>
                <a:ea typeface="Cambria" panose="02040503050406030204" pitchFamily="18" charset="0"/>
                <a:cs typeface="Sabon Next LT" panose="020B0502040204020203" pitchFamily="2" charset="0"/>
              </a:rPr>
              <a:t>Modifiez le style du titre</a:t>
            </a:r>
          </a:p>
        </p:txBody>
      </p:sp>
      <p:sp>
        <p:nvSpPr>
          <p:cNvPr id="18" name="Espace réservé d’image 17">
            <a:extLst>
              <a:ext uri="{FF2B5EF4-FFF2-40B4-BE49-F238E27FC236}">
                <a16:creationId xmlns:a16="http://schemas.microsoft.com/office/drawing/2014/main" id="{71FA5E0E-BEE1-4976-92B1-61EF64E34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4848" y="905256"/>
            <a:ext cx="4581144" cy="245059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0" name="Espace réservé d’image 17">
            <a:extLst>
              <a:ext uri="{FF2B5EF4-FFF2-40B4-BE49-F238E27FC236}">
                <a16:creationId xmlns:a16="http://schemas.microsoft.com/office/drawing/2014/main" id="{03379FE8-A6CE-4F5A-BE1A-B2267589BE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84848" y="3520440"/>
            <a:ext cx="4581144" cy="245059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6DD090CA-24E8-46A7-889A-A4FDD00A33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600450"/>
            <a:ext cx="5322888" cy="2451100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235093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ronologie de graphique de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2685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 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 useBgFill="1">
        <p:nvSpPr>
          <p:cNvPr id="13" name="Rectangle 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Cadre 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0" name="Espace réservé d’image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rtlCol="0"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 rtlCol="0"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rtl="0"/>
            <a:r>
              <a:rPr lang="fr-FR" noProof="0"/>
              <a:t>Cliquez pour ajouter un sous-titre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82905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5" name="Espace réservé d’image 14">
            <a:extLst>
              <a:ext uri="{FF2B5EF4-FFF2-40B4-BE49-F238E27FC236}">
                <a16:creationId xmlns:a16="http://schemas.microsoft.com/office/drawing/2014/main" id="{1B84B862-7F1F-4B98-B437-936D8A73A9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664" y="2240280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6" name="Espace réservé d’image 14">
            <a:extLst>
              <a:ext uri="{FF2B5EF4-FFF2-40B4-BE49-F238E27FC236}">
                <a16:creationId xmlns:a16="http://schemas.microsoft.com/office/drawing/2014/main" id="{C76B23B2-3605-4292-9F96-F34651B68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38728" y="2240280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7" name="Espace réservé d’image 14">
            <a:extLst>
              <a:ext uri="{FF2B5EF4-FFF2-40B4-BE49-F238E27FC236}">
                <a16:creationId xmlns:a16="http://schemas.microsoft.com/office/drawing/2014/main" id="{AB1E9EC3-2FB6-4E1C-8211-306450FDE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5936" y="2267712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8" name="Espace réservé d’image 14">
            <a:extLst>
              <a:ext uri="{FF2B5EF4-FFF2-40B4-BE49-F238E27FC236}">
                <a16:creationId xmlns:a16="http://schemas.microsoft.com/office/drawing/2014/main" id="{F3628146-045F-4FBC-A365-3D1D4B3DA6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53144" y="2267712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CB50972B-CA23-4B92-987F-EE48ECCFF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363" y="4733925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23" name="Espace réservé du texte 19">
            <a:extLst>
              <a:ext uri="{FF2B5EF4-FFF2-40B4-BE49-F238E27FC236}">
                <a16:creationId xmlns:a16="http://schemas.microsoft.com/office/drawing/2014/main" id="{8DE19225-DA72-4A39-8CFD-695BFBB9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0664" y="53431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24" name="Espace réservé du texte 19">
            <a:extLst>
              <a:ext uri="{FF2B5EF4-FFF2-40B4-BE49-F238E27FC236}">
                <a16:creationId xmlns:a16="http://schemas.microsoft.com/office/drawing/2014/main" id="{E66A7C97-DBB6-4333-B12F-E26C38E69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8728" y="4733925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25" name="Espace réservé du texte 19">
            <a:extLst>
              <a:ext uri="{FF2B5EF4-FFF2-40B4-BE49-F238E27FC236}">
                <a16:creationId xmlns:a16="http://schemas.microsoft.com/office/drawing/2014/main" id="{041FA0B5-660E-478A-AF8A-196DBD6AE4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8029" y="53431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26" name="Espace réservé du texte 19">
            <a:extLst>
              <a:ext uri="{FF2B5EF4-FFF2-40B4-BE49-F238E27FC236}">
                <a16:creationId xmlns:a16="http://schemas.microsoft.com/office/drawing/2014/main" id="{77C92085-3D01-44E4-BA12-E39F1EA0AC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7973" y="47335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27" name="Espace réservé du texte 19">
            <a:extLst>
              <a:ext uri="{FF2B5EF4-FFF2-40B4-BE49-F238E27FC236}">
                <a16:creationId xmlns:a16="http://schemas.microsoft.com/office/drawing/2014/main" id="{35DA97BC-7224-440A-A227-8F4A10180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7274" y="5342763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28" name="Espace réservé du texte 19">
            <a:extLst>
              <a:ext uri="{FF2B5EF4-FFF2-40B4-BE49-F238E27FC236}">
                <a16:creationId xmlns:a16="http://schemas.microsoft.com/office/drawing/2014/main" id="{C236524B-4724-42FA-A2B2-33566478FD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64639" y="4737100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29" name="Espace réservé du texte 19">
            <a:extLst>
              <a:ext uri="{FF2B5EF4-FFF2-40B4-BE49-F238E27FC236}">
                <a16:creationId xmlns:a16="http://schemas.microsoft.com/office/drawing/2014/main" id="{5F7DE4ED-8F4D-465C-86B4-2372AE291F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3940" y="5346319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38045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 colonnes (diapositive de comparais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60320"/>
            <a:ext cx="5157787" cy="3446463"/>
          </a:xfrm>
          <a:solidFill>
            <a:schemeClr val="bg1"/>
          </a:solidFill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60320"/>
            <a:ext cx="5183188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351C83D0-CBAB-4E41-89AB-89FF36D3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9C302BB0-D231-4195-8083-264C01DF99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7" y="2011680"/>
            <a:ext cx="5157787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5B2A70FA-99E0-466C-AC57-33C48353BB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9027" y="2011680"/>
            <a:ext cx="5183187" cy="530352"/>
          </a:xfrm>
        </p:spPr>
        <p:txBody>
          <a:bodyPr rtlCol="0" anchor="t" anchorCtr="0">
            <a:noAutofit/>
          </a:bodyPr>
          <a:lstStyle>
            <a:lvl1pPr marL="0" indent="0" rtl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4574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10515600" cy="1325880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04360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04360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422881CE-A366-4A3A-AE00-9B14BEFE4A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8934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11" name="Espace réservé du contenu 5">
            <a:extLst>
              <a:ext uri="{FF2B5EF4-FFF2-40B4-BE49-F238E27FC236}">
                <a16:creationId xmlns:a16="http://schemas.microsoft.com/office/drawing/2014/main" id="{3CF16E98-73C9-47B5-B88B-9120BEB9F09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68934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5887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dre 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/>
              <a:t>1/3/20XX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>
                <a:solidFill>
                  <a:srgbClr val="FFFFFF"/>
                </a:solidFill>
              </a:rPr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rtl="0"/>
            <a:fld id="{28844951-7827-47D4-8276-7DDE1FA7D85A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1451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9" r:id="rId3"/>
    <p:sldLayoutId id="2147483698" r:id="rId4"/>
    <p:sldLayoutId id="2147483686" r:id="rId5"/>
    <p:sldLayoutId id="2147483700" r:id="rId6"/>
    <p:sldLayoutId id="2147483705" r:id="rId7"/>
    <p:sldLayoutId id="2147483689" r:id="rId8"/>
    <p:sldLayoutId id="2147483704" r:id="rId9"/>
    <p:sldLayoutId id="2147483702" r:id="rId10"/>
    <p:sldLayoutId id="2147483701" r:id="rId11"/>
    <p:sldLayoutId id="2147483703" r:id="rId12"/>
    <p:sldLayoutId id="2147483685" r:id="rId13"/>
    <p:sldLayoutId id="2147483687" r:id="rId14"/>
    <p:sldLayoutId id="2147483688" r:id="rId15"/>
    <p:sldLayoutId id="2147483690" r:id="rId16"/>
    <p:sldLayoutId id="2147483692" r:id="rId17"/>
    <p:sldLayoutId id="2147483693" r:id="rId18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32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ps.org.au/australian-prescriber/articles/apalutamide-for-prostate-cancer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NTLanGauZHY?feature=oembed" TargetMode="External"/><Relationship Id="rId7" Type="http://schemas.openxmlformats.org/officeDocument/2006/relationships/image" Target="../media/image1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5" Type="http://schemas.openxmlformats.org/officeDocument/2006/relationships/hyperlink" Target="https://www.youtube.com/watch?v=NTLanGauZHY" TargetMode="External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xVIUvMpkYK4?start=2&amp;feature=oembed" TargetMode="Externa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5.jpeg"/><Relationship Id="rId5" Type="http://schemas.openxmlformats.org/officeDocument/2006/relationships/hyperlink" Target="https://www.youtube.com/watch?v=xVIUvMpkYK4" TargetMode="External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video" Target="https://www.youtube.com/embed/690IlIjorOQ?feature=oembed" TargetMode="External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E9A7C78-91FD-4B88-953D-5A4363761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rtlCol="0" anchor="b" anchorCtr="0">
            <a:normAutofit/>
          </a:bodyPr>
          <a:lstStyle/>
          <a:p>
            <a:pPr rtl="0"/>
            <a:r>
              <a:rPr lang="fr-FR" dirty="0"/>
              <a:t>Cours 9</a:t>
            </a:r>
          </a:p>
        </p:txBody>
      </p:sp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E94F6E62-4DB5-20AE-DB02-EB2E2D94E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88" y="796831"/>
            <a:ext cx="6172200" cy="4953190"/>
          </a:xfrm>
          <a:prstGeom prst="rect">
            <a:avLst/>
          </a:prstGeom>
          <a:noFill/>
        </p:spPr>
      </p:pic>
      <p:sp>
        <p:nvSpPr>
          <p:cNvPr id="5" name="Sous-titre 4">
            <a:extLst>
              <a:ext uri="{FF2B5EF4-FFF2-40B4-BE49-F238E27FC236}">
                <a16:creationId xmlns:a16="http://schemas.microsoft.com/office/drawing/2014/main" id="{AD04BED3-CF2E-4CAD-8CE8-ED3ED12AE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 rtlCol="0">
            <a:normAutofit/>
          </a:bodyPr>
          <a:lstStyle/>
          <a:p>
            <a:pPr rtl="0"/>
            <a:r>
              <a:rPr lang="fr-FR" dirty="0"/>
              <a:t>LES ALTÉRATIONS DE L’APPAREIL REPRODUCTEUR MASCULIN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4EB3593F-6393-407C-83B0-AC4DEE168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 dirty="0"/>
              <a:t>Dis 2024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7987A117-1A64-AC73-8CCD-DB14D5DF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703580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dirty="0"/>
              <a:t>Symptômes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/>
              <a:t>Saignements pendant 2 à 3 semaines</a:t>
            </a:r>
          </a:p>
          <a:p>
            <a:r>
              <a:rPr lang="fr-CA" dirty="0"/>
              <a:t>Miction impérieuse</a:t>
            </a:r>
          </a:p>
          <a:p>
            <a:r>
              <a:rPr lang="fr-CA" dirty="0"/>
              <a:t>Pollakiurie</a:t>
            </a:r>
          </a:p>
          <a:p>
            <a:r>
              <a:rPr lang="fr-CA" dirty="0"/>
              <a:t>Infection urinaire</a:t>
            </a:r>
          </a:p>
          <a:p>
            <a:r>
              <a:rPr lang="fr-CA" dirty="0"/>
              <a:t>Incontinence à l’effort</a:t>
            </a:r>
          </a:p>
          <a:p>
            <a:r>
              <a:rPr lang="fr-CA" dirty="0"/>
              <a:t>Fuite post-mictionnelle</a:t>
            </a:r>
          </a:p>
          <a:p>
            <a:r>
              <a:rPr lang="fr-CA" dirty="0"/>
              <a:t>Impuissance parfois</a:t>
            </a:r>
          </a:p>
        </p:txBody>
      </p:sp>
      <p:pic>
        <p:nvPicPr>
          <p:cNvPr id="5" name="Image 4" descr="Une image contenant Visage humain, illustration, Animation, dessin humoristique">
            <a:extLst>
              <a:ext uri="{FF2B5EF4-FFF2-40B4-BE49-F238E27FC236}">
                <a16:creationId xmlns:a16="http://schemas.microsoft.com/office/drawing/2014/main" id="{ACD4696B-33ED-0DFA-C0D6-FA240CB9A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122" y="2779560"/>
            <a:ext cx="3625850" cy="318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9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68103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fr-CA" dirty="0"/>
              <a:t>Suggérer d’éviter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FC3F468-716C-DEA7-7308-C4BA528E1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1/3/20XX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FB32BBE-C36A-3F5B-76B1-8F3B0CF45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EXEMPLE DE TEXTE DE PIED DE PAGE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770B9CA-0EDC-22E2-A02E-7DF1F250E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11</a:t>
            </a:fld>
            <a:endParaRPr lang="fr-FR" noProof="0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2FFEFEBC-FE0D-3203-3925-B634DA89F7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451822"/>
              </p:ext>
            </p:extLst>
          </p:nvPr>
        </p:nvGraphicFramePr>
        <p:xfrm>
          <a:off x="838200" y="2178657"/>
          <a:ext cx="10515600" cy="3998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4112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851647" y="941483"/>
            <a:ext cx="9144000" cy="1087437"/>
          </a:xfrm>
        </p:spPr>
        <p:txBody>
          <a:bodyPr anchor="b">
            <a:normAutofit/>
          </a:bodyPr>
          <a:lstStyle/>
          <a:p>
            <a:r>
              <a:rPr lang="fr-CA" dirty="0"/>
              <a:t>Troubles des testicules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27760" y="2944559"/>
            <a:ext cx="4693920" cy="1655762"/>
          </a:xfrm>
        </p:spPr>
        <p:txBody>
          <a:bodyPr>
            <a:normAutofit/>
          </a:bodyPr>
          <a:lstStyle/>
          <a:p>
            <a:r>
              <a:rPr lang="fr-C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L’orchite</a:t>
            </a:r>
          </a:p>
          <a:p>
            <a:r>
              <a:rPr lang="fr-C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Cancer des testicules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0E8EAFF-3DF5-1FF4-D497-73C855FC9E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1/3/20XX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0B728C3-69FF-725C-A007-4BBCDC2C4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EXEMPLE DE TEXTE DE PIED DE PAGE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9DAC6BF-0F71-E6A6-C01B-09982DD71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12</a:t>
            </a:fld>
            <a:endParaRPr lang="fr-FR" noProof="0"/>
          </a:p>
        </p:txBody>
      </p:sp>
      <p:pic>
        <p:nvPicPr>
          <p:cNvPr id="5" name="Image 4" descr="Une image contenant Dessin d’enfant, dessin, clipart, illustration&#10;&#10;Description générée automatiquement">
            <a:extLst>
              <a:ext uri="{FF2B5EF4-FFF2-40B4-BE49-F238E27FC236}">
                <a16:creationId xmlns:a16="http://schemas.microsoft.com/office/drawing/2014/main" id="{A745761E-571C-17AA-687C-3F4359044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484" y="2598611"/>
            <a:ext cx="5350661" cy="227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7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68103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fr-CA" dirty="0"/>
              <a:t>Orchite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97880C1-980C-D8DB-D785-9ABB6810D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1/3/20XX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C401D83-1E96-FEA8-F5A4-4C1A10EFC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EXEMPLE DE TEXTE DE PIED DE PAGE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3F56FDB-C6EE-D777-7AF3-6D72BEED3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13</a:t>
            </a:fld>
            <a:endParaRPr lang="fr-FR" noProof="0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7EFFE7B4-94E1-1BD2-37B2-F0466907D1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5421041"/>
              </p:ext>
            </p:extLst>
          </p:nvPr>
        </p:nvGraphicFramePr>
        <p:xfrm>
          <a:off x="838200" y="2178657"/>
          <a:ext cx="10515600" cy="3998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 3" descr="Une image contenant dessin, Dessin d’enfant, dessin humoristique, illustration&#10;&#10;Description générée automatiquement">
            <a:extLst>
              <a:ext uri="{FF2B5EF4-FFF2-40B4-BE49-F238E27FC236}">
                <a16:creationId xmlns:a16="http://schemas.microsoft.com/office/drawing/2014/main" id="{C5373A29-60F7-5C26-1FEE-F3D7F2463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199" y="828675"/>
            <a:ext cx="340042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3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dirty="0"/>
              <a:t>Manifestations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Dlr aux testicules</a:t>
            </a:r>
          </a:p>
          <a:p>
            <a:r>
              <a:rPr lang="fr-CA" dirty="0"/>
              <a:t>Rougeur et sensation de chaleur</a:t>
            </a:r>
          </a:p>
          <a:p>
            <a:r>
              <a:rPr lang="fr-CA" dirty="0"/>
              <a:t>Gonflement de testicule atteint</a:t>
            </a:r>
          </a:p>
          <a:p>
            <a:r>
              <a:rPr lang="fr-CA" dirty="0"/>
              <a:t>Hyperthermie</a:t>
            </a:r>
          </a:p>
          <a:p>
            <a:r>
              <a:rPr lang="fr-CA" dirty="0"/>
              <a:t>Frisson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1328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Soins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Garder la personne au lit</a:t>
            </a:r>
          </a:p>
          <a:p>
            <a:r>
              <a:rPr lang="fr-CA" dirty="0"/>
              <a:t>Soutenir le scrotum</a:t>
            </a:r>
          </a:p>
          <a:p>
            <a:r>
              <a:rPr lang="fr-CA" dirty="0"/>
              <a:t>Appliquer des compresses froides sur le scrotum</a:t>
            </a:r>
          </a:p>
          <a:p>
            <a:r>
              <a:rPr lang="fr-CA" dirty="0"/>
              <a:t>Médicaments</a:t>
            </a:r>
          </a:p>
          <a:p>
            <a:r>
              <a:rPr lang="fr-CA" dirty="0"/>
              <a:t>Orchite=pas de séquelle mais quelquefois la stérilité</a:t>
            </a:r>
          </a:p>
        </p:txBody>
      </p:sp>
      <p:pic>
        <p:nvPicPr>
          <p:cNvPr id="5" name="Image 4" descr="Une image contenant Visage humain, personne, habits, mur">
            <a:extLst>
              <a:ext uri="{FF2B5EF4-FFF2-40B4-BE49-F238E27FC236}">
                <a16:creationId xmlns:a16="http://schemas.microsoft.com/office/drawing/2014/main" id="{89D50108-0987-F4AC-2653-36C5453D7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563" y="783046"/>
            <a:ext cx="3090863" cy="261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3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41248" y="3893769"/>
            <a:ext cx="5992550" cy="2319306"/>
          </a:xfrm>
        </p:spPr>
        <p:txBody>
          <a:bodyPr anchor="t">
            <a:normAutofit/>
          </a:bodyPr>
          <a:lstStyle/>
          <a:p>
            <a:r>
              <a:rPr lang="fr-CA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Cancer des testicules</a:t>
            </a:r>
          </a:p>
        </p:txBody>
      </p:sp>
      <p:pic>
        <p:nvPicPr>
          <p:cNvPr id="5" name="Picture 4" descr="Tubes à essai avec échantillons dans un rack à essai à tubes">
            <a:extLst>
              <a:ext uri="{FF2B5EF4-FFF2-40B4-BE49-F238E27FC236}">
                <a16:creationId xmlns:a16="http://schemas.microsoft.com/office/drawing/2014/main" id="{4FC057DF-8B5B-EFD1-8FEE-AD2F77BBF5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928" r="-1" b="22425"/>
          <a:stretch/>
        </p:blipFill>
        <p:spPr>
          <a:xfrm>
            <a:off x="493776" y="484632"/>
            <a:ext cx="11210544" cy="3191256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79133" y="3893770"/>
            <a:ext cx="4377714" cy="2319306"/>
          </a:xfrm>
        </p:spPr>
        <p:txBody>
          <a:bodyPr anchor="t">
            <a:normAutofit/>
          </a:bodyPr>
          <a:lstStyle/>
          <a:p>
            <a:pPr marL="228600" indent="0">
              <a:buNone/>
            </a:pPr>
            <a:r>
              <a:rPr lang="fr-CA" sz="1800" dirty="0">
                <a:solidFill>
                  <a:schemeClr val="tx2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Soins</a:t>
            </a:r>
            <a:r>
              <a:rPr lang="fr-CA" sz="1800" dirty="0">
                <a:solidFill>
                  <a:schemeClr val="tx2">
                    <a:alpha val="60000"/>
                  </a:schemeClr>
                </a:solidFill>
              </a:rPr>
              <a:t>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sz="1800" dirty="0">
                <a:solidFill>
                  <a:schemeClr val="tx2">
                    <a:alpha val="60000"/>
                  </a:schemeClr>
                </a:solidFill>
              </a:rPr>
              <a:t>Orchidectomie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sz="1800" dirty="0">
                <a:solidFill>
                  <a:schemeClr val="tx2">
                    <a:alpha val="60000"/>
                  </a:schemeClr>
                </a:solidFill>
              </a:rPr>
              <a:t>Radio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sz="1800" dirty="0">
                <a:solidFill>
                  <a:schemeClr val="tx2">
                    <a:alpha val="60000"/>
                  </a:schemeClr>
                </a:solidFill>
              </a:rPr>
              <a:t>Chimio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sz="1800" dirty="0">
                <a:solidFill>
                  <a:schemeClr val="tx2">
                    <a:alpha val="60000"/>
                  </a:schemeClr>
                </a:solidFill>
              </a:rPr>
              <a:t>Hormonothérapie 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8B8A8EE-2E70-0948-582A-BFD43727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 noProof="0"/>
              <a:t>1/3/20XX</a:t>
            </a: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9A294AF8-DCB2-89BC-CD38-E709EE482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 noProof="0"/>
              <a:t>EXEMPLE DE TEXTE DE PIED DE PAGE</a:t>
            </a:r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A3B298E4-7B96-991F-636E-2CB537BE2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16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3491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68103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fr-CA" dirty="0"/>
              <a:t>ITS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2057399"/>
            <a:ext cx="5181600" cy="4119563"/>
          </a:xfrm>
        </p:spPr>
        <p:txBody>
          <a:bodyPr>
            <a:normAutofit/>
          </a:bodyPr>
          <a:lstStyle/>
          <a:p>
            <a:r>
              <a:rPr lang="fr-CA" dirty="0"/>
              <a:t>HERPÈS GÉNITAL</a:t>
            </a:r>
          </a:p>
          <a:p>
            <a:r>
              <a:rPr lang="fr-CA" dirty="0"/>
              <a:t>SYPHILIS</a:t>
            </a:r>
          </a:p>
          <a:p>
            <a:r>
              <a:rPr lang="fr-CA" dirty="0"/>
              <a:t>CONDYLOMES</a:t>
            </a:r>
          </a:p>
          <a:p>
            <a:r>
              <a:rPr lang="fr-CA" dirty="0"/>
              <a:t>HÉPATHITE B/C</a:t>
            </a:r>
          </a:p>
          <a:p>
            <a:r>
              <a:rPr lang="fr-CA" dirty="0"/>
              <a:t>SIDA</a:t>
            </a:r>
          </a:p>
        </p:txBody>
      </p:sp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BD81FAFE-62A3-887E-0301-0A7938216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1/3/20XX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B95C046F-8DBC-2CB5-ABFB-0DB2874F0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EXEMPLE DE TEXTE DE PIED DE PAGE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8A7EF594-C66F-3800-6613-DABE2102E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17</a:t>
            </a:fld>
            <a:endParaRPr lang="fr-FR" noProof="0"/>
          </a:p>
        </p:txBody>
      </p:sp>
      <p:pic>
        <p:nvPicPr>
          <p:cNvPr id="5" name="Image 4" descr="Une image contenant Silhouette d’animal, sourire, jouet, grenouille">
            <a:extLst>
              <a:ext uri="{FF2B5EF4-FFF2-40B4-BE49-F238E27FC236}">
                <a16:creationId xmlns:a16="http://schemas.microsoft.com/office/drawing/2014/main" id="{3341C57A-D3BC-2F8C-8A83-38ACB5D7A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393" y="864266"/>
            <a:ext cx="5495859" cy="51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7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A76472-FBE5-EAF2-3826-8D0451F10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</p:spPr>
        <p:txBody>
          <a:bodyPr anchor="t">
            <a:normAutofit/>
          </a:bodyPr>
          <a:lstStyle/>
          <a:p>
            <a:r>
              <a:rPr lang="fr-CA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Exercice : 4.4 CÉMEQ</a:t>
            </a:r>
          </a:p>
        </p:txBody>
      </p:sp>
      <p:pic>
        <p:nvPicPr>
          <p:cNvPr id="5" name="Image 4" descr="Une photo en gros plan d'une main tenant une boussole">
            <a:extLst>
              <a:ext uri="{FF2B5EF4-FFF2-40B4-BE49-F238E27FC236}">
                <a16:creationId xmlns:a16="http://schemas.microsoft.com/office/drawing/2014/main" id="{153E9E23-086E-6541-B163-308E845720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39" r="-1" b="25814"/>
          <a:stretch/>
        </p:blipFill>
        <p:spPr>
          <a:xfrm>
            <a:off x="493776" y="484632"/>
            <a:ext cx="11210544" cy="3191256"/>
          </a:xfrm>
          <a:prstGeom prst="rect">
            <a:avLst/>
          </a:prstGeom>
          <a:noFill/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80DD7A-0192-EB76-9079-32261D478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133" y="3893770"/>
            <a:ext cx="4377714" cy="2319306"/>
          </a:xfrm>
        </p:spPr>
        <p:txBody>
          <a:bodyPr anchor="t">
            <a:normAutofit/>
          </a:bodyPr>
          <a:lstStyle/>
          <a:p>
            <a:r>
              <a:rPr lang="fr-CA" sz="1800">
                <a:solidFill>
                  <a:schemeClr val="tx2">
                    <a:alpha val="60000"/>
                  </a:schemeClr>
                </a:solidFill>
              </a:rPr>
              <a:t>20 min …..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4419A8D9-FC8D-3F82-300D-5BACE61AB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1/3/20XX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A30B4276-FEF3-687F-05CC-9ED25F42C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EXEMPLE DE TEXTE DE PIED DE PAGE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D234ADE9-2709-05F9-E708-62358D004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18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18643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957686-487A-4245-814E-58B1C25C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399"/>
            <a:ext cx="5992550" cy="1571027"/>
          </a:xfrm>
        </p:spPr>
        <p:txBody>
          <a:bodyPr rtlCol="0"/>
          <a:lstStyle/>
          <a:p>
            <a:pPr rtl="0"/>
            <a:r>
              <a:rPr lang="fr-FR" dirty="0"/>
              <a:t>TROUBLES DE LA PROSTATE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6566BB-9632-4FD7-9FFC-FD3C43D39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039" y="2160105"/>
            <a:ext cx="4377714" cy="2827422"/>
          </a:xfrm>
        </p:spPr>
        <p:txBody>
          <a:bodyPr rtlCol="0">
            <a:normAutofit/>
          </a:bodyPr>
          <a:lstStyle/>
          <a:p>
            <a:pPr marL="457200" indent="-457200" rtl="0">
              <a:buFont typeface="Wingdings" panose="05000000000000000000" pitchFamily="2" charset="2"/>
              <a:buChar char="§"/>
            </a:pPr>
            <a:r>
              <a:rPr lang="fr-FR" dirty="0"/>
              <a:t>LA PROSTATITE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fr-FR" dirty="0"/>
              <a:t>L’ADÉNOME DE LA PROSTATE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fr-FR" dirty="0"/>
              <a:t>CANCER DE LA PROSTATE</a:t>
            </a:r>
          </a:p>
        </p:txBody>
      </p:sp>
      <p:pic>
        <p:nvPicPr>
          <p:cNvPr id="9" name="Espace réservé d’image 8" descr="Photo d’un artiste trempant un pinceau sur une palette de peinture">
            <a:extLst>
              <a:ext uri="{FF2B5EF4-FFF2-40B4-BE49-F238E27FC236}">
                <a16:creationId xmlns:a16="http://schemas.microsoft.com/office/drawing/2014/main" id="{39953FF0-412E-4D4D-91B1-A91C65C466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38" y="4059936"/>
            <a:ext cx="2807208" cy="2322576"/>
          </a:xfrm>
        </p:spPr>
      </p:pic>
      <p:pic>
        <p:nvPicPr>
          <p:cNvPr id="11" name="Espace réservé d’image 10" descr="Photo d’un artiste ouvrant un tube de peinture">
            <a:extLst>
              <a:ext uri="{FF2B5EF4-FFF2-40B4-BE49-F238E27FC236}">
                <a16:creationId xmlns:a16="http://schemas.microsoft.com/office/drawing/2014/main" id="{0CF184A7-72F0-4298-BD0F-B461E6A4355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1840" y="4059936"/>
            <a:ext cx="2807208" cy="2322576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A058500-C875-4E78-9926-33DB0189C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81000" y="2485426"/>
            <a:ext cx="6300839" cy="389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4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68103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fr-CA" dirty="0"/>
              <a:t>Prostatite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2057399"/>
            <a:ext cx="5181600" cy="4119563"/>
          </a:xfrm>
        </p:spPr>
        <p:txBody>
          <a:bodyPr>
            <a:normAutofit/>
          </a:bodyPr>
          <a:lstStyle/>
          <a:p>
            <a:pPr marL="228600" indent="0">
              <a:lnSpc>
                <a:spcPct val="100000"/>
              </a:lnSpc>
              <a:buNone/>
            </a:pPr>
            <a:r>
              <a:rPr lang="fr-CA" sz="2700" dirty="0"/>
              <a:t>Inflammation aiguë ou chronique</a:t>
            </a:r>
          </a:p>
          <a:p>
            <a:pPr marL="228600" indent="0">
              <a:lnSpc>
                <a:spcPct val="100000"/>
              </a:lnSpc>
              <a:buNone/>
            </a:pPr>
            <a:endParaRPr lang="fr-CA" sz="2700" dirty="0"/>
          </a:p>
          <a:p>
            <a:pPr marL="228600" indent="0">
              <a:lnSpc>
                <a:spcPct val="100000"/>
              </a:lnSpc>
              <a:buNone/>
            </a:pPr>
            <a:r>
              <a:rPr lang="fr-CA" sz="2700" b="1" dirty="0"/>
              <a:t>CAUSES:</a:t>
            </a:r>
          </a:p>
          <a:p>
            <a:pPr>
              <a:lnSpc>
                <a:spcPct val="100000"/>
              </a:lnSpc>
            </a:pPr>
            <a:r>
              <a:rPr lang="fr-CA" sz="2700" dirty="0"/>
              <a:t>Hypertrophie de la prostate</a:t>
            </a:r>
          </a:p>
          <a:p>
            <a:pPr>
              <a:lnSpc>
                <a:spcPct val="100000"/>
              </a:lnSpc>
            </a:pPr>
            <a:r>
              <a:rPr lang="fr-CA" sz="2700" dirty="0"/>
              <a:t>Des infections urinaires répétées</a:t>
            </a:r>
          </a:p>
          <a:p>
            <a:pPr>
              <a:lnSpc>
                <a:spcPct val="100000"/>
              </a:lnSpc>
            </a:pPr>
            <a:r>
              <a:rPr lang="fr-CA" sz="2700" dirty="0"/>
              <a:t>Une infection Bactérienne</a:t>
            </a:r>
          </a:p>
        </p:txBody>
      </p:sp>
      <p:pic>
        <p:nvPicPr>
          <p:cNvPr id="5" name="Image 4" descr="Une image contenant personne, épaule, habits, Tenue décontractée">
            <a:extLst>
              <a:ext uri="{FF2B5EF4-FFF2-40B4-BE49-F238E27FC236}">
                <a16:creationId xmlns:a16="http://schemas.microsoft.com/office/drawing/2014/main" id="{E48F0BB8-A4EC-DBF7-909C-C7EB2E974F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71" r="8532"/>
          <a:stretch/>
        </p:blipFill>
        <p:spPr>
          <a:xfrm>
            <a:off x="6226629" y="1563914"/>
            <a:ext cx="5181600" cy="4119563"/>
          </a:xfrm>
          <a:prstGeom prst="rect">
            <a:avLst/>
          </a:prstGeom>
          <a:noFill/>
        </p:spPr>
      </p:pic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0FF70609-E285-6CD5-69E0-D6BE6EA84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1/3/20XX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955EF010-0F75-88BE-567D-E6041CB9F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EXEMPLE DE TEXTE DE PIED DE PAGE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D3C848D9-7296-5502-9396-E2CE17BF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6842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681037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fr-CA" dirty="0"/>
              <a:t>Manifestations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098C36AB-3DD7-877A-9DB9-EF933D67E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1/3/20XX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3A9187F-12BC-2FD4-77A2-A9651B0E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EXEMPLE DE TEXTE DE PIED DE PAGE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D0B56A2-DB0E-DF9C-1468-E8F5FEFF3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4</a:t>
            </a:fld>
            <a:endParaRPr lang="fr-FR" noProof="0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B99D4A4A-4855-BCE0-6616-3B85B87D33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5352574"/>
              </p:ext>
            </p:extLst>
          </p:nvPr>
        </p:nvGraphicFramePr>
        <p:xfrm>
          <a:off x="838200" y="2178657"/>
          <a:ext cx="10515600" cy="3998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1617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681037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fr-CA" dirty="0"/>
              <a:t>Soins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F6320736-6772-5F9E-D176-292A4A539E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6410530"/>
              </p:ext>
            </p:extLst>
          </p:nvPr>
        </p:nvGraphicFramePr>
        <p:xfrm>
          <a:off x="838200" y="2178657"/>
          <a:ext cx="10515600" cy="3998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61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/>
              <a:t>Adénome et Cancer de la prostate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b="1" dirty="0"/>
              <a:t>Adénome</a:t>
            </a:r>
            <a:r>
              <a:rPr lang="fr-CA" dirty="0"/>
              <a:t>: hypertrophie de la prostate d’origine inconnue vers la cinquantaine </a:t>
            </a:r>
          </a:p>
          <a:p>
            <a:r>
              <a:rPr lang="fr-CA" b="1" dirty="0"/>
              <a:t>Cancer de la prostate:</a:t>
            </a:r>
            <a:r>
              <a:rPr lang="fr-CA" dirty="0"/>
              <a:t> </a:t>
            </a:r>
            <a:r>
              <a:rPr lang="fr-CA" sz="2000" dirty="0"/>
              <a:t>tumeur maligne = </a:t>
            </a:r>
            <a:r>
              <a:rPr lang="fr-CA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hypertrophie de la prostate</a:t>
            </a:r>
          </a:p>
          <a:p>
            <a:pPr marL="228600" indent="0">
              <a:buNone/>
            </a:pPr>
            <a:endParaRPr lang="fr-C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fr-CA" sz="1600" b="1" dirty="0"/>
              <a:t>(HBP) Hypertrophie bénigne de la prostate: </a:t>
            </a:r>
            <a:r>
              <a:rPr lang="fr-CA" sz="1600" b="1" dirty="0">
                <a:hlinkClick r:id="rId5"/>
              </a:rPr>
              <a:t>vidéo</a:t>
            </a:r>
            <a:endParaRPr lang="fr-CA" sz="1600" b="1" dirty="0"/>
          </a:p>
        </p:txBody>
      </p:sp>
      <p:sp>
        <p:nvSpPr>
          <p:cNvPr id="4" name="Étoile à 5 branches 3"/>
          <p:cNvSpPr/>
          <p:nvPr/>
        </p:nvSpPr>
        <p:spPr>
          <a:xfrm>
            <a:off x="10896600" y="117822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Média en ligne 4" title="Hypertrophie bénigne de la prostate">
            <a:hlinkClick r:id="" action="ppaction://media"/>
            <a:extLst>
              <a:ext uri="{FF2B5EF4-FFF2-40B4-BE49-F238E27FC236}">
                <a16:creationId xmlns:a16="http://schemas.microsoft.com/office/drawing/2014/main" id="{AD4285E9-49ED-4517-B076-5DFF9462992B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6096000" y="4043666"/>
            <a:ext cx="2966913" cy="222518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CEBB750-D880-7385-F9F1-A61B8C1915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9544" y="4177810"/>
            <a:ext cx="2237901" cy="177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9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 uiExpand="1" build="p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dirty="0"/>
              <a:t>Manifestations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CA" b="1" dirty="0"/>
              <a:t>Pollakiurie</a:t>
            </a:r>
          </a:p>
          <a:p>
            <a:r>
              <a:rPr lang="fr-CA" dirty="0"/>
              <a:t>Nycturie</a:t>
            </a:r>
          </a:p>
          <a:p>
            <a:r>
              <a:rPr lang="fr-CA" dirty="0"/>
              <a:t>Envie pressante d’uriner</a:t>
            </a:r>
          </a:p>
          <a:p>
            <a:r>
              <a:rPr lang="fr-CA" b="1" dirty="0"/>
              <a:t>Hésitation au début de la miction</a:t>
            </a:r>
          </a:p>
          <a:p>
            <a:r>
              <a:rPr lang="fr-CA" b="1" dirty="0"/>
              <a:t>Diminution de la taille et de la force du jet de la miction</a:t>
            </a:r>
          </a:p>
          <a:p>
            <a:r>
              <a:rPr lang="fr-CA" dirty="0"/>
              <a:t>Interruption du jet urinaire</a:t>
            </a:r>
          </a:p>
          <a:p>
            <a:r>
              <a:rPr lang="fr-CA" dirty="0"/>
              <a:t>Fuite post mictionnelle</a:t>
            </a:r>
          </a:p>
          <a:p>
            <a:r>
              <a:rPr lang="fr-CA" b="1" dirty="0"/>
              <a:t>Impression de vidange incomplète</a:t>
            </a:r>
          </a:p>
          <a:p>
            <a:r>
              <a:rPr lang="fr-CA" dirty="0"/>
              <a:t>Rétention urinaire</a:t>
            </a:r>
          </a:p>
          <a:p>
            <a:r>
              <a:rPr lang="fr-CA" dirty="0"/>
              <a:t>Infections urinaires fréquentes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6973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dirty="0"/>
              <a:t>Traitements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Prostatectomie </a:t>
            </a:r>
            <a:r>
              <a:rPr lang="fr-CA" dirty="0">
                <a:hlinkClick r:id="rId5"/>
              </a:rPr>
              <a:t>vidéo</a:t>
            </a:r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r>
              <a:rPr lang="fr-CA" dirty="0"/>
              <a:t>Radiothérapie/Chimiothérapie</a:t>
            </a:r>
          </a:p>
        </p:txBody>
      </p:sp>
      <p:pic>
        <p:nvPicPr>
          <p:cNvPr id="4" name="Média en ligne 3" title="Prostatectomie  l’ablation de la prostate">
            <a:hlinkClick r:id="" action="ppaction://media"/>
            <a:extLst>
              <a:ext uri="{FF2B5EF4-FFF2-40B4-BE49-F238E27FC236}">
                <a16:creationId xmlns:a16="http://schemas.microsoft.com/office/drawing/2014/main" id="{C003AD8A-9D5B-4460-B0F0-4A141E3E4A49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6386285" y="1923144"/>
            <a:ext cx="4593772" cy="344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3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édia en ligne 3" title="Irrigation d'une sonde avec une seringue conique">
            <a:hlinkClick r:id="" action="ppaction://media"/>
            <a:extLst>
              <a:ext uri="{FF2B5EF4-FFF2-40B4-BE49-F238E27FC236}">
                <a16:creationId xmlns:a16="http://schemas.microsoft.com/office/drawing/2014/main" id="{7A200026-1FFA-F164-FF4E-7E0A473B6FD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39788" y="2826477"/>
            <a:ext cx="5157787" cy="2914149"/>
          </a:xfrm>
          <a:prstGeom prst="rect">
            <a:avLst/>
          </a:prstGeom>
          <a:noFill/>
        </p:spPr>
      </p:pic>
      <p:sp>
        <p:nvSpPr>
          <p:cNvPr id="3" name="Espace réservé du contenu 2"/>
          <p:cNvSpPr>
            <a:spLocks noGrp="1"/>
          </p:cNvSpPr>
          <p:nvPr>
            <p:ph sz="quarter" idx="4"/>
            <p:custDataLst>
              <p:tags r:id="rId2"/>
            </p:custDataLst>
          </p:nvPr>
        </p:nvSpPr>
        <p:spPr>
          <a:xfrm>
            <a:off x="6169024" y="1865924"/>
            <a:ext cx="5183188" cy="4439240"/>
          </a:xfrm>
        </p:spPr>
        <p:txBody>
          <a:bodyPr>
            <a:normAutofit/>
          </a:bodyPr>
          <a:lstStyle/>
          <a:p>
            <a:pPr marL="228600" indent="0">
              <a:lnSpc>
                <a:spcPct val="100000"/>
              </a:lnSpc>
              <a:buNone/>
            </a:pPr>
            <a:r>
              <a:rPr lang="fr-CA" sz="1500" i="1" dirty="0"/>
              <a:t>Rappel de la compétence 7</a:t>
            </a:r>
          </a:p>
          <a:p>
            <a:pPr>
              <a:lnSpc>
                <a:spcPct val="100000"/>
              </a:lnSpc>
            </a:pPr>
            <a:r>
              <a:rPr lang="fr-CA" b="1" dirty="0"/>
              <a:t>Lever précoce</a:t>
            </a:r>
          </a:p>
          <a:p>
            <a:pPr>
              <a:lnSpc>
                <a:spcPct val="100000"/>
              </a:lnSpc>
            </a:pPr>
            <a:r>
              <a:rPr lang="fr-CA" b="1" dirty="0"/>
              <a:t>Fixer adéquatement la sonde</a:t>
            </a:r>
          </a:p>
          <a:p>
            <a:pPr>
              <a:lnSpc>
                <a:spcPct val="100000"/>
              </a:lnSpc>
            </a:pPr>
            <a:r>
              <a:rPr lang="fr-CA" b="1" dirty="0"/>
              <a:t>Enseigner les déplacements avec la sonde</a:t>
            </a:r>
          </a:p>
          <a:p>
            <a:pPr>
              <a:lnSpc>
                <a:spcPct val="100000"/>
              </a:lnSpc>
            </a:pPr>
            <a:r>
              <a:rPr lang="fr-CA" b="1" i="1" dirty="0"/>
              <a:t>IMPORTANT : </a:t>
            </a:r>
            <a:r>
              <a:rPr lang="fr-CA" i="1" dirty="0"/>
              <a:t>Vérifier la quantité d’urine de drainage pour les 24 heures post-op</a:t>
            </a:r>
          </a:p>
          <a:p>
            <a:pPr>
              <a:lnSpc>
                <a:spcPct val="100000"/>
              </a:lnSpc>
            </a:pPr>
            <a:r>
              <a:rPr lang="fr-CA" b="1" dirty="0"/>
              <a:t>Complication: </a:t>
            </a:r>
            <a:r>
              <a:rPr lang="fr-CA" dirty="0"/>
              <a:t>Hémorragie avec état de choc/blocage de la sonde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5A67E2C-4737-CB02-8E5A-AA1860D85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9</a:t>
            </a:fld>
            <a:endParaRPr lang="fr-FR" noProof="0"/>
          </a:p>
        </p:txBody>
      </p:sp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69024" y="681036"/>
            <a:ext cx="4422913" cy="1060677"/>
          </a:xfrm>
        </p:spPr>
        <p:txBody>
          <a:bodyPr anchor="ctr">
            <a:normAutofit/>
          </a:bodyPr>
          <a:lstStyle/>
          <a:p>
            <a:r>
              <a:rPr lang="fr-CA" dirty="0"/>
              <a:t>Soins Post-Op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E57FEDD-B87C-0FEF-8A2E-E22F6A56BFB7}"/>
              </a:ext>
            </a:extLst>
          </p:cNvPr>
          <p:cNvSpPr txBox="1"/>
          <p:nvPr/>
        </p:nvSpPr>
        <p:spPr>
          <a:xfrm>
            <a:off x="2335697" y="2180146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Soins = dé caillotage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249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LuminousVTI">
  <a:themeElements>
    <a:clrScheme name="Custom 54">
      <a:dk1>
        <a:sysClr val="windowText" lastClr="000000"/>
      </a:dk1>
      <a:lt1>
        <a:sysClr val="window" lastClr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1756642_TF00537603_Win32" id="{48F5AD54-D9BE-47A5-9A26-1E33B0F691F6}" vid="{61D0192D-7D5A-494E-83CB-2D66521CDEA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CF4B188-9E41-4609-81DC-EA2587D009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052644-F409-493B-8E91-969D43897F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AAFE2A1-77F8-441E-9B9F-DD61C354F4FE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{BE3E84C6-5C38-4AFC-97DC-4C8134FA538D}tf00537603_win32</Template>
  <TotalTime>5694</TotalTime>
  <Words>429</Words>
  <Application>Microsoft Office PowerPoint</Application>
  <PresentationFormat>Grand écran</PresentationFormat>
  <Paragraphs>140</Paragraphs>
  <Slides>18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Avenir Next LT Pro</vt:lpstr>
      <vt:lpstr>Calibri</vt:lpstr>
      <vt:lpstr>Sabon Next LT</vt:lpstr>
      <vt:lpstr>Wingdings</vt:lpstr>
      <vt:lpstr>LuminousVTI</vt:lpstr>
      <vt:lpstr>Cours 9</vt:lpstr>
      <vt:lpstr>TROUBLES DE LA PROSTATE</vt:lpstr>
      <vt:lpstr>Prostatite</vt:lpstr>
      <vt:lpstr>Manifestations</vt:lpstr>
      <vt:lpstr>Soins</vt:lpstr>
      <vt:lpstr>Adénome et Cancer de la prostate</vt:lpstr>
      <vt:lpstr>Manifestations</vt:lpstr>
      <vt:lpstr>Traitements</vt:lpstr>
      <vt:lpstr>Soins Post-Op</vt:lpstr>
      <vt:lpstr>Symptômes</vt:lpstr>
      <vt:lpstr>Suggérer d’éviter</vt:lpstr>
      <vt:lpstr>Troubles des testicules</vt:lpstr>
      <vt:lpstr>Orchite</vt:lpstr>
      <vt:lpstr>Manifestations</vt:lpstr>
      <vt:lpstr>Soins</vt:lpstr>
      <vt:lpstr>Cancer des testicules</vt:lpstr>
      <vt:lpstr>ITS</vt:lpstr>
      <vt:lpstr>Exercice : 4.4 CÉMEQ</vt:lpstr>
    </vt:vector>
  </TitlesOfParts>
  <Company>CSSRDN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 9</dc:title>
  <dc:creator>Petit, Anne-Gabrielle</dc:creator>
  <cp:lastModifiedBy>Di Mattia, Stephanie</cp:lastModifiedBy>
  <cp:revision>15</cp:revision>
  <dcterms:created xsi:type="dcterms:W3CDTF">2022-05-17T17:20:38Z</dcterms:created>
  <dcterms:modified xsi:type="dcterms:W3CDTF">2024-06-03T13:23:20Z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