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Exo 2" panose="020B0604020202020204" charset="0"/>
      <p:regular r:id="rId17"/>
      <p:bold r:id="rId18"/>
      <p:italic r:id="rId19"/>
      <p:boldItalic r:id="rId20"/>
    </p:embeddedFont>
    <p:embeddedFont>
      <p:font typeface="Exo 2 SemiBold" panose="020B0604020202020204" charset="0"/>
      <p:regular r:id="rId21"/>
      <p:bold r:id="rId22"/>
      <p:italic r:id="rId23"/>
      <p:boldItalic r:id="rId24"/>
    </p:embeddedFont>
    <p:embeddedFont>
      <p:font typeface="Oswald" panose="000005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Lévesq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09T15:20:01.686" idx="1">
    <p:pos x="113" y="138"/>
    <p:text>Optionnel: Copie permis conduire
Recherche détaillé (avec photo) de 3 employeurs avec descriptif de la compagnie, type de transport et véhicules, salaire, les avantages, les services, les horaire,  les valeurs, etc. 
Ceci a pour but que si l'élève ne peut pas faire son stage avec le premier employeur à la dernière minute, il aura 2 autres options en main.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d86ddf75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d86ddf75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0000"/>
                </a:solidFill>
              </a:rPr>
              <a:t>Très important de faire signer le cahier d’évaluation avant que les élèves partent.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Expliquer que la compétence 10 est d’une durée de 90 heures, 9 heures théoriques et 81 heures de stage. Les heures sont très importantes et l’élève doit être présent (sinon l’absence doit être motivé et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récupérer la leçon ou les heures de stage manqué.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86ddf7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d86ddf7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conditions doivent être respecté, sinon ils sont des règles de verdicts, favorisé le camion semi-remorque. Camion porteur dernier recours.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d86ddf7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d86ddf7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primordial d’avoir de la rigueur dans votre (responsable de stage) suivi avec le superviseur de stage de l’entreprise.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d86ddf7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d86ddf7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86ddf7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d86ddf7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Vous pouvez élaborer si vous voulez spécifier d'autres choses.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47fbc1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47fbc1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86ddf75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86ddf75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86ddf7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86ddf75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L’entente de stage et lettre aux employeurs des nouveautés sont en hyperlien sur le plan de leçon.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plumitif est accepté par le majorité des employeurs et les élèves peuvent l’obtenir dans un palais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justice gratuitement. L’antécédent criminelles est émis par les groupes policiers et il est très dispendieux.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plus, vous pouvez demander aux élèves de faire une recherche sur 3 employeurs pour lequelle il aimerait travailler et faire une description des employeurs.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600" b="1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sz="3600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Integrate into the workplace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10.1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26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400" b="1" i="1" dirty="0">
                <a:solidFill>
                  <a:srgbClr val="FF0000"/>
                </a:solidFill>
              </a:rPr>
              <a:t>Good end of formation</a:t>
            </a:r>
            <a:endParaRPr sz="6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Integrate into the workplace 10.1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37700" y="23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DURATION OF INTERNSHIP</a:t>
            </a:r>
            <a:endParaRPr sz="3100" b="1" i="1" dirty="0"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81 hours in company</a:t>
            </a:r>
            <a:endParaRPr sz="2100" i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6 hours in class (preparation)</a:t>
            </a:r>
            <a:endParaRPr sz="2100" i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3 hours for internship return 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 sz="2100" i="1" dirty="0"/>
              <a:t>     meeting</a:t>
            </a:r>
            <a:endParaRPr sz="2100" i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The date of intership are those in the schedule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 group.</a:t>
            </a:r>
            <a:endParaRPr sz="2100" i="1" dirty="0"/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263" y="745737"/>
            <a:ext cx="3232325" cy="12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012" y="2043958"/>
            <a:ext cx="1657775" cy="13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350" y="3463549"/>
            <a:ext cx="1657775" cy="7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>
            <a:spLocks noGrp="1"/>
          </p:cNvSpPr>
          <p:nvPr>
            <p:ph type="title"/>
          </p:nvPr>
        </p:nvSpPr>
        <p:spPr>
          <a:xfrm>
            <a:off x="311700" y="146000"/>
            <a:ext cx="8520600" cy="3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Evaluation conditions</a:t>
            </a:r>
            <a:endParaRPr sz="3100" b="1" i="1" dirty="0"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>
            <a:off x="311700" y="793625"/>
            <a:ext cx="85206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Perform activities related to road transport with semi-trailer trucks and carriers with a net weight of more than 4500 kg.</a:t>
            </a:r>
            <a:endParaRPr sz="2100" i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Follow company rules and current regulations.</a:t>
            </a:r>
            <a:endParaRPr sz="2100" b="1" i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Adhere to work schedules.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Respect ethical guidelines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Produce an internship report (3 questionnaires to be completed)</a:t>
            </a:r>
            <a:endParaRPr sz="2100" i="1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100" i="1" dirty="0"/>
              <a:t>Participate in evaluations (e.g., mandatory internship feedback, present in class or online) </a:t>
            </a:r>
            <a:endParaRPr sz="21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483450" y="404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Role of the supervisor in a company</a:t>
            </a:r>
            <a:endParaRPr sz="3100" b="1" i="1" dirty="0"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Supervise you during your internship</a:t>
            </a:r>
            <a:endParaRPr sz="2500" i="1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Check you attendance, attitude and adherence to rules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Track your hours and activities during the internship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Maintain continuous contact with your internship supervisor</a:t>
            </a:r>
            <a:endParaRPr sz="25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311700" y="432833"/>
            <a:ext cx="89611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 dirty="0"/>
              <a:t>Role of the Supervisor in a Company, Continued</a:t>
            </a:r>
            <a:endParaRPr b="1" i="1"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311700" y="1391700"/>
            <a:ext cx="8520600" cy="26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Make you experience activities related to road transport.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Inform you of specific risks related to their types of transport.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Inform you about your new work environment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endParaRPr sz="25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165140" y="4084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Role of the internship teacher</a:t>
            </a:r>
            <a:endParaRPr sz="3100" b="1" i="1" dirty="0"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Guide you in your internship searches.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Provide information about companies.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Help you make an informed choice according to your needs for your new company.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Follow up on your activities during your internship with the company supervisor (attendance, respect, attitude, etc.).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endParaRPr sz="25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 rot="147">
            <a:off x="1187408" y="662177"/>
            <a:ext cx="70113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</a:t>
            </a:r>
            <a:r>
              <a:rPr lang="fr" b="1" i="1" dirty="0"/>
              <a:t>Role of the student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i="1" dirty="0"/>
              <a:t>(responsability)</a:t>
            </a:r>
            <a:endParaRPr sz="18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6"/>
          <p:cNvSpPr txBox="1"/>
          <p:nvPr/>
        </p:nvSpPr>
        <p:spPr>
          <a:xfrm>
            <a:off x="515408" y="1400515"/>
            <a:ext cx="8355300" cy="3331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List transport companies in your region.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Take steps to be accepted as an intern.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Learn about the internship modalities.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You must be proactive in your efforts, it is your responsibility!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The internship agreement must be authorized by your supervisor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119600" y="278300"/>
            <a:ext cx="8592300" cy="3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i="1" dirty="0"/>
              <a:t>   Behavior to Adopt in the Company</a:t>
            </a:r>
            <a:r>
              <a:rPr lang="fr" sz="2500" i="1" dirty="0"/>
              <a:t>I</a:t>
            </a:r>
            <a:br>
              <a:rPr lang="fr" sz="2500" i="1" dirty="0"/>
            </a:br>
            <a:br>
              <a:rPr lang="fr" sz="2500" i="1" dirty="0"/>
            </a:br>
            <a:r>
              <a:rPr lang="fr" sz="2200" i="1" dirty="0">
                <a:solidFill>
                  <a:schemeClr val="dk2"/>
                </a:solidFill>
              </a:rPr>
              <a:t>Initiative, autonomy, courtesy </a:t>
            </a:r>
            <a:endParaRPr sz="2200" i="1" dirty="0">
              <a:solidFill>
                <a:schemeClr val="dk2"/>
              </a:solidFill>
            </a:endParaRPr>
          </a:p>
          <a:p>
            <a:pPr algn="l"/>
            <a:r>
              <a:rPr lang="en-US" sz="2200" i="1" dirty="0">
                <a:solidFill>
                  <a:schemeClr val="dk2"/>
                </a:solidFill>
              </a:rPr>
              <a:t>Punctuality and attendance.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Sense of responsibility, concern for appearance and personal cleanliness.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Sociability, good judgment, desire to improve.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Self-control at all times and in all circumstances.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Resourcefulness, professional efficiency.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Respect for health and safety.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Interest in your profession</a:t>
            </a:r>
            <a:r>
              <a:rPr lang="en-US" sz="2500" i="1" dirty="0">
                <a:solidFill>
                  <a:schemeClr val="dk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79425" y="219300"/>
            <a:ext cx="8831400" cy="406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900" b="1" i="1" dirty="0"/>
              <a:t>Portfolio development</a:t>
            </a:r>
            <a:endParaRPr sz="39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b="1" i="1" dirty="0">
              <a:solidFill>
                <a:srgbClr val="FF0000"/>
              </a:solidFill>
            </a:endParaRPr>
          </a:p>
          <a:p>
            <a:pPr algn="l"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100" b="0" i="0" dirty="0">
                <a:solidFill>
                  <a:srgbClr val="424242"/>
                </a:solidFill>
                <a:effectLst/>
                <a:latin typeface="+mj-lt"/>
              </a:rPr>
              <a:t>   </a:t>
            </a:r>
            <a:r>
              <a:rPr lang="en-US" sz="2100" i="1" dirty="0">
                <a:solidFill>
                  <a:schemeClr val="dk2"/>
                </a:solidFill>
              </a:rPr>
              <a:t>Internship agreement (letter to employers about new developments).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Curriculum vitae (1.5 pages).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Driving record (recent).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Criminal record if need by the employer (ledger is free and accepted).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Optional: Copy of driver's license.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D3B3BF34BEE4F81C2D814D19E665A" ma:contentTypeVersion="10" ma:contentTypeDescription="Crée un document." ma:contentTypeScope="" ma:versionID="f34009bdb2a7833301aca69a6776cc85">
  <xsd:schema xmlns:xsd="http://www.w3.org/2001/XMLSchema" xmlns:xs="http://www.w3.org/2001/XMLSchema" xmlns:p="http://schemas.microsoft.com/office/2006/metadata/properties" xmlns:ns2="0f222bab-544d-4591-bb95-c2ff23484fec" xmlns:ns3="f4a97e92-76cf-47e1-8045-025b32fe32b4" targetNamespace="http://schemas.microsoft.com/office/2006/metadata/properties" ma:root="true" ma:fieldsID="8494472912246f86afcb3c8f6fa33708" ns2:_="" ns3:_="">
    <xsd:import namespace="0f222bab-544d-4591-bb95-c2ff23484fec"/>
    <xsd:import namespace="f4a97e92-76cf-47e1-8045-025b32fe3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2bab-544d-4591-bb95-c2ff23484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97e92-76cf-47e1-8045-025b32fe3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690B59-5ACA-40A5-947C-42E42BB1E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22bab-544d-4591-bb95-c2ff23484fec"/>
    <ds:schemaRef ds:uri="f4a97e92-76cf-47e1-8045-025b32fe3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8968AF-A2BF-46D6-B8BA-803C281DA8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BD7D58-0A77-4DBB-A09A-C5EC04069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618</Words>
  <Application>Microsoft Office PowerPoint</Application>
  <PresentationFormat>Affichage à l'écran (16:9)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Oswald</vt:lpstr>
      <vt:lpstr>Times New Roman</vt:lpstr>
      <vt:lpstr>Exo 2</vt:lpstr>
      <vt:lpstr>Exo 2 SemiBold</vt:lpstr>
      <vt:lpstr>Simple Light</vt:lpstr>
      <vt:lpstr>Integrate into the workplace 10.1</vt:lpstr>
      <vt:lpstr>DURATION OF INTERNSHIP</vt:lpstr>
      <vt:lpstr>Evaluation conditions</vt:lpstr>
      <vt:lpstr>Role of the supervisor in a company</vt:lpstr>
      <vt:lpstr>Role of the Supervisor in a Company, Continued</vt:lpstr>
      <vt:lpstr>Role of the internship teacher</vt:lpstr>
      <vt:lpstr> Role of the student (responsability)  </vt:lpstr>
      <vt:lpstr>   Behavior to Adopt in the CompanyI  Initiative, autonomy, courtesy  Punctuality and attendance. Sense of responsibility, concern for appearance and personal cleanliness. Sociability, good judgment, desire to improve. Self-control at all times and in all circumstances. Resourcefulness, professional efficiency. Respect for health and safety. Interest in your profession.</vt:lpstr>
      <vt:lpstr>Portfolio development     Internship agreement (letter to employers about new developments).     Curriculum vitae (1.5 pages).     Driving record (recent).     Criminal record if need by the employer (ledger is free and accepted).     Optional: Copy of driver's license.</vt:lpstr>
      <vt:lpstr>Good end of formation</vt:lpstr>
      <vt:lpstr>Integrate into the workplace 10.1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Pelletier, Mikaël</dc:creator>
  <cp:lastModifiedBy>Pelletier, Mikaël</cp:lastModifiedBy>
  <cp:revision>6</cp:revision>
  <dcterms:modified xsi:type="dcterms:W3CDTF">2026-02-09T18:51:04Z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0x010100B34D3B3BF34BEE4F81C2D814D19E665A</vt:lpwstr>
  </property>
</Properties>
</file>