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Roboto"/>
      <p:regular r:id="rId23"/>
      <p:bold r:id="rId24"/>
      <p:italic r:id="rId25"/>
      <p:boldItalic r:id="rId26"/>
    </p:embeddedFont>
    <p:embeddedFont>
      <p:font typeface="Corbel"/>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7">
          <p15:clr>
            <a:srgbClr val="A4A3A4"/>
          </p15:clr>
        </p15:guide>
        <p15:guide id="2" pos="3840">
          <p15:clr>
            <a:srgbClr val="A4A3A4"/>
          </p15:clr>
        </p15:guide>
        <p15:guide id="3" orient="horz" pos="958">
          <p15:clr>
            <a:srgbClr val="A4A3A4"/>
          </p15:clr>
        </p15:guide>
        <p15:guide id="4" orient="horz" pos="799">
          <p15:clr>
            <a:srgbClr val="A4A3A4"/>
          </p15:clr>
        </p15:guide>
      </p15:sldGuideLst>
    </p:ext>
    <p:ext uri="GoogleSlidesCustomDataVersion2">
      <go:slidesCustomData xmlns:go="http://customooxmlschemas.google.com/" r:id="rId31" roundtripDataSignature="AMtx7mjnlDlOKNizkq/vd/VDAQS/xcq3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7" orient="horz"/>
        <p:guide pos="3840"/>
        <p:guide pos="958" orient="horz"/>
        <p:guide pos="799"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Corbel-bold.fntdata"/><Relationship Id="rId27" Type="http://schemas.openxmlformats.org/officeDocument/2006/relationships/font" Target="fonts/Corbel-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rbel-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Corbel-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18cb8768e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318cb8768e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g318cb8768e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19e1d5ca1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319e1d5ca1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g319e1d5ca1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19e1d5ca16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319e1d5ca16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319e1d5ca16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193995b7e7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3193995b7e7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3193995b7e7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19e1d5ca16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19e1d5ca16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319e1d5ca16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19e1d5ca16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319e1d5ca16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g319e1d5ca16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19e1d5ca16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319e1d5ca16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Survol car le détails sera dans la prochaine théorie</a:t>
            </a:r>
            <a:endParaRPr/>
          </a:p>
        </p:txBody>
      </p:sp>
      <p:sp>
        <p:nvSpPr>
          <p:cNvPr id="345" name="Google Shape;345;g319e1d5ca16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19e1d5ca16_0_111:notes"/>
          <p:cNvSpPr txBox="1"/>
          <p:nvPr>
            <p:ph idx="2"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a:t>
            </a:r>
            <a:endParaRPr i="0" sz="1200"/>
          </a:p>
        </p:txBody>
      </p:sp>
      <p:sp>
        <p:nvSpPr>
          <p:cNvPr id="377" name="Google Shape;377;g319e1d5ca16_0_111: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CA"/>
              <a:t>16/07/96</a:t>
            </a:r>
            <a:endParaRPr i="0" sz="1200"/>
          </a:p>
        </p:txBody>
      </p:sp>
      <p:sp>
        <p:nvSpPr>
          <p:cNvPr id="378" name="Google Shape;378;g319e1d5ca16_0_11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fr-CA"/>
              <a:t>*</a:t>
            </a:r>
            <a:endParaRPr i="0" sz="1200"/>
          </a:p>
        </p:txBody>
      </p:sp>
      <p:sp>
        <p:nvSpPr>
          <p:cNvPr id="379" name="Google Shape;379;g319e1d5ca16_0_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r>
              <a:rPr lang="fr-CA"/>
              <a:t>##</a:t>
            </a:r>
            <a:endParaRPr i="0" sz="1200"/>
          </a:p>
        </p:txBody>
      </p:sp>
      <p:sp>
        <p:nvSpPr>
          <p:cNvPr id="380" name="Google Shape;380;g319e1d5ca16_0_111:notes"/>
          <p:cNvSpPr/>
          <p:nvPr>
            <p:ph idx="3" type="sldImg"/>
          </p:nvPr>
        </p:nvSpPr>
        <p:spPr>
          <a:xfrm>
            <a:off x="407988" y="700088"/>
            <a:ext cx="6200700" cy="3489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1" name="Google Shape;381;g319e1d5ca16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fr-CA"/>
              <a:t>Service client, se présenter au client avant toute chose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18cb8768e4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318cb8768e4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318cb8768e4_0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7374a07e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317374a07e8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Survol car le détails sera dans la prochaine théorie</a:t>
            </a:r>
            <a:endParaRPr/>
          </a:p>
        </p:txBody>
      </p:sp>
      <p:sp>
        <p:nvSpPr>
          <p:cNvPr id="149" name="Google Shape;149;g317374a07e8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17374a07e8_1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317374a07e8_1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317374a07e8_1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1806a079d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1806a079d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31806a079d4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193995b7e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3193995b7e7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3193995b7e7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193995b7e7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3193995b7e7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3193995b7e7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ide">
  <p:cSld name="1_Vide">
    <p:spTree>
      <p:nvGrpSpPr>
        <p:cNvPr id="16" name="Shape 16"/>
        <p:cNvGrpSpPr/>
        <p:nvPr/>
      </p:nvGrpSpPr>
      <p:grpSpPr>
        <a:xfrm>
          <a:off x="0" y="0"/>
          <a:ext cx="0" cy="0"/>
          <a:chOff x="0" y="0"/>
          <a:chExt cx="0" cy="0"/>
        </a:xfrm>
      </p:grpSpPr>
      <p:sp>
        <p:nvSpPr>
          <p:cNvPr id="17" name="Google Shape;17;p2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
        <p:nvSpPr>
          <p:cNvPr id="20" name="Google Shape;20;p28"/>
          <p:cNvSpPr/>
          <p:nvPr>
            <p:ph idx="2" type="pic"/>
          </p:nvPr>
        </p:nvSpPr>
        <p:spPr>
          <a:xfrm>
            <a:off x="6803742" y="1153971"/>
            <a:ext cx="4550059" cy="4550059"/>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73" name="Shape 73"/>
        <p:cNvGrpSpPr/>
        <p:nvPr/>
      </p:nvGrpSpPr>
      <p:grpSpPr>
        <a:xfrm>
          <a:off x="0" y="0"/>
          <a:ext cx="0" cy="0"/>
          <a:chOff x="0" y="0"/>
          <a:chExt cx="0" cy="0"/>
        </a:xfrm>
      </p:grpSpPr>
      <p:sp>
        <p:nvSpPr>
          <p:cNvPr id="74" name="Google Shape;74;p39"/>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9"/>
          <p:cNvSpPr txBox="1"/>
          <p:nvPr>
            <p:ph idx="1" type="body"/>
          </p:nvPr>
        </p:nvSpPr>
        <p:spPr>
          <a:xfrm>
            <a:off x="1207008" y="2120054"/>
            <a:ext cx="6126480" cy="41148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200"/>
              </a:spcBef>
              <a:spcAft>
                <a:spcPts val="0"/>
              </a:spcAft>
              <a:buSzPts val="3200"/>
              <a:buChar char="▪"/>
              <a:defRPr sz="3200"/>
            </a:lvl1pPr>
            <a:lvl2pPr indent="-406400" lvl="1" marL="914400" algn="l">
              <a:lnSpc>
                <a:spcPct val="90000"/>
              </a:lnSpc>
              <a:spcBef>
                <a:spcPts val="200"/>
              </a:spcBef>
              <a:spcAft>
                <a:spcPts val="0"/>
              </a:spcAft>
              <a:buSzPts val="2800"/>
              <a:buChar char="▪"/>
              <a:defRPr sz="2800"/>
            </a:lvl2pPr>
            <a:lvl3pPr indent="-381000" lvl="2" marL="1371600" algn="l">
              <a:lnSpc>
                <a:spcPct val="90000"/>
              </a:lnSpc>
              <a:spcBef>
                <a:spcPts val="400"/>
              </a:spcBef>
              <a:spcAft>
                <a:spcPts val="0"/>
              </a:spcAft>
              <a:buSzPts val="2400"/>
              <a:buChar char="▪"/>
              <a:defRPr sz="2400"/>
            </a:lvl3pPr>
            <a:lvl4pPr indent="-355600" lvl="3" marL="1828800" algn="l">
              <a:lnSpc>
                <a:spcPct val="90000"/>
              </a:lnSpc>
              <a:spcBef>
                <a:spcPts val="400"/>
              </a:spcBef>
              <a:spcAft>
                <a:spcPts val="0"/>
              </a:spcAft>
              <a:buSzPts val="2000"/>
              <a:buChar char="▪"/>
              <a:defRPr sz="2000"/>
            </a:lvl4pPr>
            <a:lvl5pPr indent="-355600" lvl="4" marL="2286000" algn="l">
              <a:lnSpc>
                <a:spcPct val="90000"/>
              </a:lnSpc>
              <a:spcBef>
                <a:spcPts val="400"/>
              </a:spcBef>
              <a:spcAft>
                <a:spcPts val="0"/>
              </a:spcAft>
              <a:buSzPts val="2000"/>
              <a:buChar char="▪"/>
              <a:defRPr sz="2000"/>
            </a:lvl5pPr>
            <a:lvl6pPr indent="-355600" lvl="5" marL="2743200" algn="l">
              <a:lnSpc>
                <a:spcPct val="90000"/>
              </a:lnSpc>
              <a:spcBef>
                <a:spcPts val="400"/>
              </a:spcBef>
              <a:spcAft>
                <a:spcPts val="0"/>
              </a:spcAft>
              <a:buSzPts val="2000"/>
              <a:buChar char="▪"/>
              <a:defRPr sz="2000"/>
            </a:lvl6pPr>
            <a:lvl7pPr indent="-355600" lvl="6" marL="3200400" algn="l">
              <a:lnSpc>
                <a:spcPct val="90000"/>
              </a:lnSpc>
              <a:spcBef>
                <a:spcPts val="400"/>
              </a:spcBef>
              <a:spcAft>
                <a:spcPts val="0"/>
              </a:spcAft>
              <a:buSzPts val="2000"/>
              <a:buChar char="▪"/>
              <a:defRPr sz="2000"/>
            </a:lvl7pPr>
            <a:lvl8pPr indent="-355600" lvl="7" marL="3657600" algn="l">
              <a:lnSpc>
                <a:spcPct val="90000"/>
              </a:lnSpc>
              <a:spcBef>
                <a:spcPts val="400"/>
              </a:spcBef>
              <a:spcAft>
                <a:spcPts val="0"/>
              </a:spcAft>
              <a:buSzPts val="2000"/>
              <a:buChar char="▪"/>
              <a:defRPr sz="2000"/>
            </a:lvl8pPr>
            <a:lvl9pPr indent="-355600" lvl="8" marL="4114800" algn="l">
              <a:lnSpc>
                <a:spcPct val="90000"/>
              </a:lnSpc>
              <a:spcBef>
                <a:spcPts val="400"/>
              </a:spcBef>
              <a:spcAft>
                <a:spcPts val="400"/>
              </a:spcAft>
              <a:buSzPts val="2000"/>
              <a:buChar char="▪"/>
              <a:defRPr sz="2000"/>
            </a:lvl9pPr>
          </a:lstStyle>
          <a:p/>
        </p:txBody>
      </p:sp>
      <p:sp>
        <p:nvSpPr>
          <p:cNvPr id="76" name="Google Shape;76;p39"/>
          <p:cNvSpPr txBox="1"/>
          <p:nvPr>
            <p:ph idx="2" type="body"/>
          </p:nvPr>
        </p:nvSpPr>
        <p:spPr>
          <a:xfrm>
            <a:off x="7789023" y="2147486"/>
            <a:ext cx="3200400" cy="3432319"/>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7" name="Google Shape;77;p3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0" name="Shape 80"/>
        <p:cNvGrpSpPr/>
        <p:nvPr/>
      </p:nvGrpSpPr>
      <p:grpSpPr>
        <a:xfrm>
          <a:off x="0" y="0"/>
          <a:ext cx="0" cy="0"/>
          <a:chOff x="0" y="0"/>
          <a:chExt cx="0" cy="0"/>
        </a:xfrm>
      </p:grpSpPr>
      <p:sp>
        <p:nvSpPr>
          <p:cNvPr id="81" name="Google Shape;81;p40"/>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0"/>
          <p:cNvSpPr txBox="1"/>
          <p:nvPr>
            <p:ph idx="1" type="body"/>
          </p:nvPr>
        </p:nvSpPr>
        <p:spPr>
          <a:xfrm rot="5400000">
            <a:off x="3991839" y="-777240"/>
            <a:ext cx="4206240" cy="97840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4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showMasterSp="0" type="vertTitleAndTx">
  <p:cSld name="VERTICAL_TITLE_AND_VERTICAL_TEXT">
    <p:spTree>
      <p:nvGrpSpPr>
        <p:cNvPr id="86" name="Shape 86"/>
        <p:cNvGrpSpPr/>
        <p:nvPr/>
      </p:nvGrpSpPr>
      <p:grpSpPr>
        <a:xfrm>
          <a:off x="0" y="0"/>
          <a:ext cx="0" cy="0"/>
          <a:chOff x="0" y="0"/>
          <a:chExt cx="0" cy="0"/>
        </a:xfrm>
      </p:grpSpPr>
      <p:sp>
        <p:nvSpPr>
          <p:cNvPr id="87" name="Google Shape;87;p41"/>
          <p:cNvSpPr/>
          <p:nvPr/>
        </p:nvSpPr>
        <p:spPr>
          <a:xfrm>
            <a:off x="9019312" y="0"/>
            <a:ext cx="27432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1"/>
          <p:cNvSpPr txBox="1"/>
          <p:nvPr>
            <p:ph type="title"/>
          </p:nvPr>
        </p:nvSpPr>
        <p:spPr>
          <a:xfrm rot="5400000">
            <a:off x="7413033" y="2022229"/>
            <a:ext cx="5897562" cy="240238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1"/>
          <p:cNvSpPr txBox="1"/>
          <p:nvPr>
            <p:ph idx="1" type="body"/>
          </p:nvPr>
        </p:nvSpPr>
        <p:spPr>
          <a:xfrm rot="5400000">
            <a:off x="1876064" y="-763226"/>
            <a:ext cx="5897562" cy="79732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41"/>
          <p:cNvSpPr txBox="1"/>
          <p:nvPr>
            <p:ph idx="10" type="dt"/>
          </p:nvPr>
        </p:nvSpPr>
        <p:spPr>
          <a:xfrm>
            <a:off x="838200" y="6422854"/>
            <a:ext cx="2743196"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1"/>
          <p:cNvSpPr txBox="1"/>
          <p:nvPr>
            <p:ph idx="11" type="ftr"/>
          </p:nvPr>
        </p:nvSpPr>
        <p:spPr>
          <a:xfrm>
            <a:off x="3776135" y="6422854"/>
            <a:ext cx="427966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1"/>
          <p:cNvSpPr txBox="1"/>
          <p:nvPr>
            <p:ph idx="12" type="sldNum"/>
          </p:nvPr>
        </p:nvSpPr>
        <p:spPr>
          <a:xfrm>
            <a:off x="8073048" y="6422854"/>
            <a:ext cx="879759"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21" name="Shape 21"/>
        <p:cNvGrpSpPr/>
        <p:nvPr/>
      </p:nvGrpSpPr>
      <p:grpSpPr>
        <a:xfrm>
          <a:off x="0" y="0"/>
          <a:ext cx="0" cy="0"/>
          <a:chOff x="0" y="0"/>
          <a:chExt cx="0" cy="0"/>
        </a:xfrm>
      </p:grpSpPr>
      <p:sp>
        <p:nvSpPr>
          <p:cNvPr id="22" name="Google Shape;22;p31"/>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1"/>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5" name="Google Shape;25;p3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8" name="Shape 28"/>
        <p:cNvGrpSpPr/>
        <p:nvPr/>
      </p:nvGrpSpPr>
      <p:grpSpPr>
        <a:xfrm>
          <a:off x="0" y="0"/>
          <a:ext cx="0" cy="0"/>
          <a:chOff x="0" y="0"/>
          <a:chExt cx="0" cy="0"/>
        </a:xfrm>
      </p:grpSpPr>
      <p:sp>
        <p:nvSpPr>
          <p:cNvPr id="29" name="Google Shape;29;p32"/>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2"/>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 name="Google Shape;31;p3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34" name="Shape 34"/>
        <p:cNvGrpSpPr/>
        <p:nvPr/>
      </p:nvGrpSpPr>
      <p:grpSpPr>
        <a:xfrm>
          <a:off x="0" y="0"/>
          <a:ext cx="0" cy="0"/>
          <a:chOff x="0" y="0"/>
          <a:chExt cx="0" cy="0"/>
        </a:xfrm>
      </p:grpSpPr>
      <p:sp>
        <p:nvSpPr>
          <p:cNvPr id="35" name="Google Shape;35;p3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3"/>
          <p:cNvSpPr/>
          <p:nvPr>
            <p:ph idx="2" type="pic"/>
          </p:nvPr>
        </p:nvSpPr>
        <p:spPr>
          <a:xfrm>
            <a:off x="1280160" y="2211494"/>
            <a:ext cx="6126480" cy="3931920"/>
          </a:xfrm>
          <a:prstGeom prst="rect">
            <a:avLst/>
          </a:prstGeom>
          <a:solidFill>
            <a:srgbClr val="F7F7F7"/>
          </a:solidFill>
          <a:ln>
            <a:noFill/>
          </a:ln>
        </p:spPr>
      </p:sp>
      <p:sp>
        <p:nvSpPr>
          <p:cNvPr id="37" name="Google Shape;37;p33"/>
          <p:cNvSpPr txBox="1"/>
          <p:nvPr>
            <p:ph idx="1" type="body"/>
          </p:nvPr>
        </p:nvSpPr>
        <p:spPr>
          <a:xfrm>
            <a:off x="7790688" y="2150621"/>
            <a:ext cx="3200400" cy="3429000"/>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8" name="Google Shape;38;p3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bg>
      <p:bgPr>
        <a:solidFill>
          <a:schemeClr val="lt1"/>
        </a:solidFill>
      </p:bgPr>
    </p:bg>
    <p:spTree>
      <p:nvGrpSpPr>
        <p:cNvPr id="41" name="Shape 41"/>
        <p:cNvGrpSpPr/>
        <p:nvPr/>
      </p:nvGrpSpPr>
      <p:grpSpPr>
        <a:xfrm>
          <a:off x="0" y="0"/>
          <a:ext cx="0" cy="0"/>
          <a:chOff x="0" y="0"/>
          <a:chExt cx="0" cy="0"/>
        </a:xfrm>
      </p:grpSpPr>
      <p:sp>
        <p:nvSpPr>
          <p:cNvPr id="42" name="Google Shape;42;p34"/>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4"/>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Corbel"/>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4"/>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45" name="Google Shape;45;p3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8" name="Shape 48"/>
        <p:cNvGrpSpPr/>
        <p:nvPr/>
      </p:nvGrpSpPr>
      <p:grpSpPr>
        <a:xfrm>
          <a:off x="0" y="0"/>
          <a:ext cx="0" cy="0"/>
          <a:chOff x="0" y="0"/>
          <a:chExt cx="0" cy="0"/>
        </a:xfrm>
      </p:grpSpPr>
      <p:sp>
        <p:nvSpPr>
          <p:cNvPr id="49" name="Google Shape;49;p3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5"/>
          <p:cNvSpPr txBox="1"/>
          <p:nvPr>
            <p:ph idx="1" type="body"/>
          </p:nvPr>
        </p:nvSpPr>
        <p:spPr>
          <a:xfrm>
            <a:off x="1205344" y="2011680"/>
            <a:ext cx="475488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51" name="Google Shape;51;p35"/>
          <p:cNvSpPr txBox="1"/>
          <p:nvPr>
            <p:ph idx="2" type="body"/>
          </p:nvPr>
        </p:nvSpPr>
        <p:spPr>
          <a:xfrm>
            <a:off x="6230391" y="2011680"/>
            <a:ext cx="475488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52" name="Google Shape;52;p3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55" name="Shape 55"/>
        <p:cNvGrpSpPr/>
        <p:nvPr/>
      </p:nvGrpSpPr>
      <p:grpSpPr>
        <a:xfrm>
          <a:off x="0" y="0"/>
          <a:ext cx="0" cy="0"/>
          <a:chOff x="0" y="0"/>
          <a:chExt cx="0" cy="0"/>
        </a:xfrm>
      </p:grpSpPr>
      <p:sp>
        <p:nvSpPr>
          <p:cNvPr id="56" name="Google Shape;56;p36"/>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6"/>
          <p:cNvSpPr txBox="1"/>
          <p:nvPr>
            <p:ph idx="1" type="body"/>
          </p:nvPr>
        </p:nvSpPr>
        <p:spPr>
          <a:xfrm>
            <a:off x="1207008" y="1913470"/>
            <a:ext cx="475488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8" name="Google Shape;58;p36"/>
          <p:cNvSpPr txBox="1"/>
          <p:nvPr>
            <p:ph idx="2" type="body"/>
          </p:nvPr>
        </p:nvSpPr>
        <p:spPr>
          <a:xfrm>
            <a:off x="1207008" y="2656566"/>
            <a:ext cx="475488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59" name="Google Shape;59;p36"/>
          <p:cNvSpPr txBox="1"/>
          <p:nvPr>
            <p:ph idx="3" type="body"/>
          </p:nvPr>
        </p:nvSpPr>
        <p:spPr>
          <a:xfrm>
            <a:off x="6231230" y="1913470"/>
            <a:ext cx="475488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0" name="Google Shape;60;p36"/>
          <p:cNvSpPr txBox="1"/>
          <p:nvPr>
            <p:ph idx="4" type="body"/>
          </p:nvPr>
        </p:nvSpPr>
        <p:spPr>
          <a:xfrm>
            <a:off x="6231230" y="2656564"/>
            <a:ext cx="475488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1" name="Google Shape;61;p3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64" name="Shape 64"/>
        <p:cNvGrpSpPr/>
        <p:nvPr/>
      </p:nvGrpSpPr>
      <p:grpSpPr>
        <a:xfrm>
          <a:off x="0" y="0"/>
          <a:ext cx="0" cy="0"/>
          <a:chOff x="0" y="0"/>
          <a:chExt cx="0" cy="0"/>
        </a:xfrm>
      </p:grpSpPr>
      <p:sp>
        <p:nvSpPr>
          <p:cNvPr id="65" name="Google Shape;65;p3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showMasterSp="0" type="blank">
  <p:cSld name="BLANK">
    <p:spTree>
      <p:nvGrpSpPr>
        <p:cNvPr id="69" name="Shape 69"/>
        <p:cNvGrpSpPr/>
        <p:nvPr/>
      </p:nvGrpSpPr>
      <p:grpSpPr>
        <a:xfrm>
          <a:off x="0" y="0"/>
          <a:ext cx="0" cy="0"/>
          <a:chOff x="0" y="0"/>
          <a:chExt cx="0" cy="0"/>
        </a:xfrm>
      </p:grpSpPr>
      <p:sp>
        <p:nvSpPr>
          <p:cNvPr id="70" name="Google Shape;70;p3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27"/>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Corbel"/>
              <a:buNone/>
              <a:defRPr b="0" i="0" sz="4000" u="none" cap="none" strike="noStrike">
                <a:solidFill>
                  <a:schemeClr val="dk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7"/>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Corbel"/>
                <a:ea typeface="Corbel"/>
                <a:cs typeface="Corbel"/>
                <a:sym typeface="Corbel"/>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Corbel"/>
                <a:ea typeface="Corbel"/>
                <a:cs typeface="Corbel"/>
                <a:sym typeface="Corbel"/>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Corbel"/>
                <a:ea typeface="Corbel"/>
                <a:cs typeface="Corbel"/>
                <a:sym typeface="Corbel"/>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9pPr>
          </a:lstStyle>
          <a:p/>
        </p:txBody>
      </p:sp>
      <p:sp>
        <p:nvSpPr>
          <p:cNvPr id="13" name="Google Shape;13;p2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14" name="Google Shape;14;p2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15" name="Google Shape;15;p2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24.png"/><Relationship Id="rId7"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94AE"/>
        </a:solidFill>
      </p:bgPr>
    </p:bg>
    <p:spTree>
      <p:nvGrpSpPr>
        <p:cNvPr id="97" name="Shape 97"/>
        <p:cNvGrpSpPr/>
        <p:nvPr/>
      </p:nvGrpSpPr>
      <p:grpSpPr>
        <a:xfrm>
          <a:off x="0" y="0"/>
          <a:ext cx="0" cy="0"/>
          <a:chOff x="0" y="0"/>
          <a:chExt cx="0" cy="0"/>
        </a:xfrm>
      </p:grpSpPr>
      <p:pic>
        <p:nvPicPr>
          <p:cNvPr id="98" name="Google Shape;98;g318cb8768e4_0_0"/>
          <p:cNvPicPr preferRelativeResize="0"/>
          <p:nvPr/>
        </p:nvPicPr>
        <p:blipFill rotWithShape="1">
          <a:blip r:embed="rId3">
            <a:alphaModFix/>
          </a:blip>
          <a:srcRect b="0" l="0" r="0" t="0"/>
          <a:stretch/>
        </p:blipFill>
        <p:spPr>
          <a:xfrm>
            <a:off x="-34850" y="332501"/>
            <a:ext cx="12261699" cy="5490600"/>
          </a:xfrm>
          <a:prstGeom prst="rect">
            <a:avLst/>
          </a:prstGeom>
          <a:noFill/>
          <a:ln>
            <a:noFill/>
          </a:ln>
        </p:spPr>
      </p:pic>
      <p:sp>
        <p:nvSpPr>
          <p:cNvPr id="99" name="Google Shape;99;g318cb8768e4_0_0"/>
          <p:cNvSpPr txBox="1"/>
          <p:nvPr/>
        </p:nvSpPr>
        <p:spPr>
          <a:xfrm>
            <a:off x="5521602" y="608191"/>
            <a:ext cx="6470100" cy="4720500"/>
          </a:xfrm>
          <a:prstGeom prst="rect">
            <a:avLst/>
          </a:prstGeom>
          <a:noFill/>
          <a:ln>
            <a:noFill/>
          </a:ln>
        </p:spPr>
        <p:txBody>
          <a:bodyPr anchorCtr="0" anchor="t" bIns="50950" lIns="101900" spcFirstLastPara="1" rIns="101900" wrap="square" tIns="50950">
            <a:spAutoFit/>
          </a:bodyPr>
          <a:lstStyle/>
          <a:p>
            <a:pPr indent="0" lvl="0" marL="0" marR="0" rtl="0" algn="ctr">
              <a:lnSpc>
                <a:spcPct val="100000"/>
              </a:lnSpc>
              <a:spcBef>
                <a:spcPts val="0"/>
              </a:spcBef>
              <a:spcAft>
                <a:spcPts val="0"/>
              </a:spcAft>
              <a:buClr>
                <a:srgbClr val="181818"/>
              </a:buClr>
              <a:buSzPts val="6000"/>
              <a:buFont typeface="Arial"/>
              <a:buNone/>
            </a:pPr>
            <a:r>
              <a:rPr b="1" i="1" lang="fr-CA" sz="6000">
                <a:solidFill>
                  <a:srgbClr val="181818"/>
                </a:solidFill>
              </a:rPr>
              <a:t>C</a:t>
            </a:r>
            <a:r>
              <a:rPr b="1" i="1" lang="fr-CA" sz="6000" u="none" cap="none" strike="noStrike">
                <a:solidFill>
                  <a:srgbClr val="181818"/>
                </a:solidFill>
                <a:latin typeface="Arial"/>
                <a:ea typeface="Arial"/>
                <a:cs typeface="Arial"/>
                <a:sym typeface="Arial"/>
              </a:rPr>
              <a:t>ompétence</a:t>
            </a:r>
            <a:r>
              <a:rPr b="1" i="1" lang="fr-CA" sz="6000">
                <a:solidFill>
                  <a:srgbClr val="181818"/>
                </a:solidFill>
              </a:rPr>
              <a:t> 3</a:t>
            </a:r>
            <a:endParaRPr b="1" i="1" sz="6000" u="none" cap="none" strike="noStrike">
              <a:solidFill>
                <a:srgbClr val="181818"/>
              </a:solidFill>
              <a:latin typeface="Arial"/>
              <a:ea typeface="Arial"/>
              <a:cs typeface="Arial"/>
              <a:sym typeface="Arial"/>
            </a:endParaRPr>
          </a:p>
          <a:p>
            <a:pPr indent="0" lvl="0" marL="0" marR="0" rtl="0" algn="ctr">
              <a:lnSpc>
                <a:spcPct val="100000"/>
              </a:lnSpc>
              <a:spcBef>
                <a:spcPts val="0"/>
              </a:spcBef>
              <a:spcAft>
                <a:spcPts val="0"/>
              </a:spcAft>
              <a:buClr>
                <a:srgbClr val="181818"/>
              </a:buClr>
              <a:buSzPts val="6000"/>
              <a:buFont typeface="Arial"/>
              <a:buNone/>
            </a:pPr>
            <a:r>
              <a:t/>
            </a:r>
            <a:endParaRPr b="1" i="1" sz="6000" u="none" cap="none" strike="noStrike">
              <a:solidFill>
                <a:srgbClr val="181818"/>
              </a:solidFill>
              <a:latin typeface="Arial"/>
              <a:ea typeface="Arial"/>
              <a:cs typeface="Arial"/>
              <a:sym typeface="Arial"/>
            </a:endParaRPr>
          </a:p>
          <a:p>
            <a:pPr indent="0" lvl="0" marL="0" marR="0" rtl="0" algn="ctr">
              <a:lnSpc>
                <a:spcPct val="100000"/>
              </a:lnSpc>
              <a:spcBef>
                <a:spcPts val="0"/>
              </a:spcBef>
              <a:spcAft>
                <a:spcPts val="0"/>
              </a:spcAft>
              <a:buClr>
                <a:srgbClr val="181818"/>
              </a:buClr>
              <a:buSzPts val="6000"/>
              <a:buFont typeface="Arial"/>
              <a:buNone/>
            </a:pPr>
            <a:r>
              <a:rPr b="1" i="1" lang="fr-CA" sz="6000">
                <a:solidFill>
                  <a:schemeClr val="lt1"/>
                </a:solidFill>
              </a:rPr>
              <a:t>Lois et </a:t>
            </a:r>
            <a:endParaRPr b="1" i="1" sz="6000">
              <a:solidFill>
                <a:schemeClr val="lt1"/>
              </a:solidFill>
            </a:endParaRPr>
          </a:p>
          <a:p>
            <a:pPr indent="0" lvl="0" marL="0" marR="0" rtl="0" algn="ctr">
              <a:lnSpc>
                <a:spcPct val="100000"/>
              </a:lnSpc>
              <a:spcBef>
                <a:spcPts val="0"/>
              </a:spcBef>
              <a:spcAft>
                <a:spcPts val="0"/>
              </a:spcAft>
              <a:buClr>
                <a:srgbClr val="181818"/>
              </a:buClr>
              <a:buSzPts val="6000"/>
              <a:buFont typeface="Arial"/>
              <a:buNone/>
            </a:pPr>
            <a:r>
              <a:rPr b="1" i="1" lang="fr-CA" sz="6000">
                <a:solidFill>
                  <a:schemeClr val="lt1"/>
                </a:solidFill>
              </a:rPr>
              <a:t>règlements</a:t>
            </a:r>
            <a:endParaRPr b="1" i="1" sz="6000">
              <a:solidFill>
                <a:schemeClr val="lt1"/>
              </a:solidFill>
            </a:endParaRPr>
          </a:p>
          <a:p>
            <a:pPr indent="0" lvl="0" marL="0" marR="0" rtl="0" algn="ctr">
              <a:lnSpc>
                <a:spcPct val="100000"/>
              </a:lnSpc>
              <a:spcBef>
                <a:spcPts val="0"/>
              </a:spcBef>
              <a:spcAft>
                <a:spcPts val="0"/>
              </a:spcAft>
              <a:buClr>
                <a:srgbClr val="181818"/>
              </a:buClr>
              <a:buSzPts val="6000"/>
              <a:buFont typeface="Arial"/>
              <a:buNone/>
            </a:pPr>
            <a:r>
              <a:rPr b="1" i="1" lang="fr-CA" sz="6000">
                <a:solidFill>
                  <a:schemeClr val="lt1"/>
                </a:solidFill>
              </a:rPr>
              <a:t>leçon 3.1</a:t>
            </a:r>
            <a:endParaRPr b="1" i="1" sz="6000">
              <a:solidFill>
                <a:schemeClr val="lt1"/>
              </a:solidFill>
            </a:endParaRPr>
          </a:p>
        </p:txBody>
      </p:sp>
      <p:grpSp>
        <p:nvGrpSpPr>
          <p:cNvPr id="100" name="Google Shape;100;g318cb8768e4_0_0"/>
          <p:cNvGrpSpPr/>
          <p:nvPr/>
        </p:nvGrpSpPr>
        <p:grpSpPr>
          <a:xfrm>
            <a:off x="-54819" y="-7"/>
            <a:ext cx="12261988" cy="332450"/>
            <a:chOff x="-2329832" y="1350831"/>
            <a:chExt cx="8778000" cy="307710"/>
          </a:xfrm>
        </p:grpSpPr>
        <p:sp>
          <p:nvSpPr>
            <p:cNvPr id="101" name="Google Shape;101;g318cb8768e4_0_0"/>
            <p:cNvSpPr/>
            <p:nvPr/>
          </p:nvSpPr>
          <p:spPr>
            <a:xfrm>
              <a:off x="-2329832" y="1410848"/>
              <a:ext cx="8778000" cy="1020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102" name="Google Shape;102;g318cb8768e4_0_0"/>
            <p:cNvSpPr/>
            <p:nvPr/>
          </p:nvSpPr>
          <p:spPr>
            <a:xfrm>
              <a:off x="-2282041" y="1586841"/>
              <a:ext cx="8701500" cy="71700"/>
            </a:xfrm>
            <a:prstGeom prst="parallelogram">
              <a:avLst>
                <a:gd fmla="val 105488"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103" name="Google Shape;103;g318cb8768e4_0_0"/>
            <p:cNvSpPr/>
            <p:nvPr/>
          </p:nvSpPr>
          <p:spPr>
            <a:xfrm>
              <a:off x="-2247916" y="1350831"/>
              <a:ext cx="8647500" cy="26100"/>
            </a:xfrm>
            <a:prstGeom prst="parallelogram">
              <a:avLst>
                <a:gd fmla="val 105488" name="adj"/>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grpSp>
        <p:nvGrpSpPr>
          <p:cNvPr id="104" name="Google Shape;104;g318cb8768e4_0_0"/>
          <p:cNvGrpSpPr/>
          <p:nvPr/>
        </p:nvGrpSpPr>
        <p:grpSpPr>
          <a:xfrm rot="414506">
            <a:off x="-78384" y="4952356"/>
            <a:ext cx="12333439" cy="2370526"/>
            <a:chOff x="-2721504" y="4561453"/>
            <a:chExt cx="15405000" cy="3435000"/>
          </a:xfrm>
        </p:grpSpPr>
        <p:sp>
          <p:nvSpPr>
            <p:cNvPr id="105" name="Google Shape;105;g318cb8768e4_0_0"/>
            <p:cNvSpPr/>
            <p:nvPr/>
          </p:nvSpPr>
          <p:spPr>
            <a:xfrm rot="-288117">
              <a:off x="-2657716" y="5197103"/>
              <a:ext cx="15277424" cy="2163701"/>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 name="Google Shape;106;g318cb8768e4_0_0"/>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107" name="Google Shape;107;g318cb8768e4_0_0"/>
          <p:cNvPicPr preferRelativeResize="0"/>
          <p:nvPr/>
        </p:nvPicPr>
        <p:blipFill rotWithShape="1">
          <a:blip r:embed="rId4">
            <a:alphaModFix/>
          </a:blip>
          <a:srcRect b="0" l="0" r="0" t="0"/>
          <a:stretch/>
        </p:blipFill>
        <p:spPr>
          <a:xfrm>
            <a:off x="90625" y="5738126"/>
            <a:ext cx="2095200" cy="1083724"/>
          </a:xfrm>
          <a:prstGeom prst="rect">
            <a:avLst/>
          </a:prstGeom>
          <a:noFill/>
          <a:ln>
            <a:noFill/>
          </a:ln>
        </p:spPr>
      </p:pic>
      <p:pic>
        <p:nvPicPr>
          <p:cNvPr id="108" name="Google Shape;108;g318cb8768e4_0_0"/>
          <p:cNvPicPr preferRelativeResize="0"/>
          <p:nvPr/>
        </p:nvPicPr>
        <p:blipFill rotWithShape="1">
          <a:blip r:embed="rId5">
            <a:alphaModFix/>
          </a:blip>
          <a:srcRect b="0" l="0" r="0" t="0"/>
          <a:stretch/>
        </p:blipFill>
        <p:spPr>
          <a:xfrm>
            <a:off x="10545775" y="6310275"/>
            <a:ext cx="1445925" cy="62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52" name="Shape 252"/>
        <p:cNvGrpSpPr/>
        <p:nvPr/>
      </p:nvGrpSpPr>
      <p:grpSpPr>
        <a:xfrm>
          <a:off x="0" y="0"/>
          <a:ext cx="0" cy="0"/>
          <a:chOff x="0" y="0"/>
          <a:chExt cx="0" cy="0"/>
        </a:xfrm>
      </p:grpSpPr>
      <p:sp>
        <p:nvSpPr>
          <p:cNvPr id="253" name="Google Shape;253;g319e1d5ca16_0_0"/>
          <p:cNvSpPr txBox="1"/>
          <p:nvPr/>
        </p:nvSpPr>
        <p:spPr>
          <a:xfrm>
            <a:off x="837275" y="1396775"/>
            <a:ext cx="10298400" cy="326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rgbClr val="000000"/>
              </a:buClr>
              <a:buSzPts val="3200"/>
              <a:buFont typeface="Arial"/>
              <a:buNone/>
            </a:pPr>
            <a:r>
              <a:t/>
            </a:r>
            <a:endParaRPr b="1" sz="600">
              <a:solidFill>
                <a:srgbClr val="0294AE"/>
              </a:solidFill>
            </a:endParaRPr>
          </a:p>
          <a:p>
            <a:pPr indent="0" lvl="0" marL="0" rtl="0" algn="l">
              <a:lnSpc>
                <a:spcPct val="115000"/>
              </a:lnSpc>
              <a:spcBef>
                <a:spcPts val="1200"/>
              </a:spcBef>
              <a:spcAft>
                <a:spcPts val="1200"/>
              </a:spcAft>
              <a:buNone/>
            </a:pPr>
            <a:r>
              <a:rPr lang="fr-CA" sz="3400">
                <a:solidFill>
                  <a:srgbClr val="991B1E"/>
                </a:solidFill>
              </a:rPr>
              <a:t>Au Canada, les lois et règlements applicables à l’utilisation des véhicules sur les chemins publics sont de compétence provinciale. Ce qui veut dire que les lois et règlements peuvent différer pour chacune des provinces.</a:t>
            </a:r>
            <a:endParaRPr sz="3400">
              <a:solidFill>
                <a:srgbClr val="991B1E"/>
              </a:solidFill>
            </a:endParaRPr>
          </a:p>
        </p:txBody>
      </p:sp>
      <p:pic>
        <p:nvPicPr>
          <p:cNvPr id="254" name="Google Shape;254;g319e1d5ca16_0_0"/>
          <p:cNvPicPr preferRelativeResize="0"/>
          <p:nvPr/>
        </p:nvPicPr>
        <p:blipFill rotWithShape="1">
          <a:blip r:embed="rId3">
            <a:alphaModFix/>
          </a:blip>
          <a:srcRect b="0" l="0" r="0" t="0"/>
          <a:stretch/>
        </p:blipFill>
        <p:spPr>
          <a:xfrm>
            <a:off x="90625" y="5892200"/>
            <a:ext cx="1797322" cy="929650"/>
          </a:xfrm>
          <a:prstGeom prst="rect">
            <a:avLst/>
          </a:prstGeom>
          <a:noFill/>
          <a:ln>
            <a:noFill/>
          </a:ln>
        </p:spPr>
      </p:pic>
      <p:grpSp>
        <p:nvGrpSpPr>
          <p:cNvPr id="255" name="Google Shape;255;g319e1d5ca16_0_0"/>
          <p:cNvGrpSpPr/>
          <p:nvPr/>
        </p:nvGrpSpPr>
        <p:grpSpPr>
          <a:xfrm rot="414506">
            <a:off x="-66153" y="5272198"/>
            <a:ext cx="12324086" cy="1693300"/>
            <a:chOff x="-2698226" y="4754082"/>
            <a:chExt cx="15393318" cy="3406970"/>
          </a:xfrm>
        </p:grpSpPr>
        <p:sp>
          <p:nvSpPr>
            <p:cNvPr id="256" name="Google Shape;256;g319e1d5ca16_0_0"/>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7" name="Google Shape;257;g319e1d5ca16_0_0"/>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258" name="Google Shape;258;g319e1d5ca16_0_0"/>
          <p:cNvPicPr preferRelativeResize="0"/>
          <p:nvPr/>
        </p:nvPicPr>
        <p:blipFill rotWithShape="1">
          <a:blip r:embed="rId4">
            <a:alphaModFix/>
          </a:blip>
          <a:srcRect b="0" l="0" r="0" t="0"/>
          <a:stretch/>
        </p:blipFill>
        <p:spPr>
          <a:xfrm>
            <a:off x="10636675" y="6315362"/>
            <a:ext cx="1445925" cy="621750"/>
          </a:xfrm>
          <a:prstGeom prst="rect">
            <a:avLst/>
          </a:prstGeom>
          <a:noFill/>
          <a:ln>
            <a:noFill/>
          </a:ln>
        </p:spPr>
      </p:pic>
      <p:grpSp>
        <p:nvGrpSpPr>
          <p:cNvPr id="259" name="Google Shape;259;g319e1d5ca16_0_0"/>
          <p:cNvGrpSpPr/>
          <p:nvPr/>
        </p:nvGrpSpPr>
        <p:grpSpPr>
          <a:xfrm>
            <a:off x="1247945" y="131031"/>
            <a:ext cx="10944068" cy="232333"/>
            <a:chOff x="-2329831" y="1350831"/>
            <a:chExt cx="8729415" cy="191520"/>
          </a:xfrm>
        </p:grpSpPr>
        <p:sp>
          <p:nvSpPr>
            <p:cNvPr id="260" name="Google Shape;260;g319e1d5ca16_0_0"/>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61" name="Google Shape;261;g319e1d5ca16_0_0"/>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62" name="Google Shape;262;g319e1d5ca16_0_0"/>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263" name="Google Shape;263;g319e1d5ca16_0_0"/>
          <p:cNvPicPr preferRelativeResize="0"/>
          <p:nvPr/>
        </p:nvPicPr>
        <p:blipFill rotWithShape="1">
          <a:blip r:embed="rId5">
            <a:alphaModFix/>
          </a:blip>
          <a:srcRect b="0" l="0" r="0" t="0"/>
          <a:stretch/>
        </p:blipFill>
        <p:spPr>
          <a:xfrm flipH="1">
            <a:off x="196669" y="23700"/>
            <a:ext cx="823025" cy="446775"/>
          </a:xfrm>
          <a:prstGeom prst="rect">
            <a:avLst/>
          </a:prstGeom>
          <a:noFill/>
          <a:ln>
            <a:noFill/>
          </a:ln>
        </p:spPr>
      </p:pic>
      <p:pic>
        <p:nvPicPr>
          <p:cNvPr id="264" name="Google Shape;264;g319e1d5ca16_0_0"/>
          <p:cNvPicPr preferRelativeResize="0"/>
          <p:nvPr/>
        </p:nvPicPr>
        <p:blipFill>
          <a:blip r:embed="rId6">
            <a:alphaModFix/>
          </a:blip>
          <a:stretch>
            <a:fillRect/>
          </a:stretch>
        </p:blipFill>
        <p:spPr>
          <a:xfrm>
            <a:off x="9601200" y="-20625"/>
            <a:ext cx="2590800"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69" name="Shape 269"/>
        <p:cNvGrpSpPr/>
        <p:nvPr/>
      </p:nvGrpSpPr>
      <p:grpSpPr>
        <a:xfrm>
          <a:off x="0" y="0"/>
          <a:ext cx="0" cy="0"/>
          <a:chOff x="0" y="0"/>
          <a:chExt cx="0" cy="0"/>
        </a:xfrm>
      </p:grpSpPr>
      <p:sp>
        <p:nvSpPr>
          <p:cNvPr id="270" name="Google Shape;270;g319e1d5ca16_0_24"/>
          <p:cNvSpPr txBox="1"/>
          <p:nvPr/>
        </p:nvSpPr>
        <p:spPr>
          <a:xfrm>
            <a:off x="571100" y="961650"/>
            <a:ext cx="10580100" cy="4545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rgbClr val="000000"/>
              </a:buClr>
              <a:buSzPts val="3200"/>
              <a:buFont typeface="Arial"/>
              <a:buNone/>
            </a:pPr>
            <a:r>
              <a:t/>
            </a:r>
            <a:endParaRPr b="1" sz="600">
              <a:solidFill>
                <a:srgbClr val="0294AE"/>
              </a:solidFill>
            </a:endParaRPr>
          </a:p>
          <a:p>
            <a:pPr indent="0" lvl="0" marL="0" rtl="0" algn="l">
              <a:lnSpc>
                <a:spcPct val="115000"/>
              </a:lnSpc>
              <a:spcBef>
                <a:spcPts val="1200"/>
              </a:spcBef>
              <a:spcAft>
                <a:spcPts val="0"/>
              </a:spcAft>
              <a:buNone/>
            </a:pPr>
            <a:r>
              <a:rPr lang="fr-CA" sz="3400">
                <a:solidFill>
                  <a:srgbClr val="991B1E"/>
                </a:solidFill>
              </a:rPr>
              <a:t>Les provinces canadiennes se sont entendues afin d’harmoniser certains règlements fondamentaux.</a:t>
            </a:r>
            <a:endParaRPr sz="3400">
              <a:solidFill>
                <a:srgbClr val="991B1E"/>
              </a:solidFill>
            </a:endParaRPr>
          </a:p>
          <a:p>
            <a:pPr indent="0" lvl="0" marL="0" rtl="0" algn="l">
              <a:lnSpc>
                <a:spcPct val="115000"/>
              </a:lnSpc>
              <a:spcBef>
                <a:spcPts val="1200"/>
              </a:spcBef>
              <a:spcAft>
                <a:spcPts val="0"/>
              </a:spcAft>
              <a:buNone/>
            </a:pPr>
            <a:r>
              <a:t/>
            </a:r>
            <a:endParaRPr sz="1200">
              <a:solidFill>
                <a:srgbClr val="991B1E"/>
              </a:solidFill>
            </a:endParaRPr>
          </a:p>
          <a:p>
            <a:pPr indent="0" lvl="0" marL="0" rtl="0" algn="l">
              <a:lnSpc>
                <a:spcPct val="115000"/>
              </a:lnSpc>
              <a:spcBef>
                <a:spcPts val="1200"/>
              </a:spcBef>
              <a:spcAft>
                <a:spcPts val="0"/>
              </a:spcAft>
              <a:buNone/>
            </a:pPr>
            <a:r>
              <a:rPr lang="fr-CA" sz="3400">
                <a:solidFill>
                  <a:srgbClr val="991B1E"/>
                </a:solidFill>
              </a:rPr>
              <a:t>Le réseau routier américain quant à lui harmonisé. Il existe toutefois de petites distinctions mineures d’un état à l’autre.</a:t>
            </a:r>
            <a:endParaRPr sz="3400">
              <a:solidFill>
                <a:srgbClr val="991B1E"/>
              </a:solidFill>
            </a:endParaRPr>
          </a:p>
          <a:p>
            <a:pPr indent="0" lvl="0" marL="0" rtl="0" algn="l">
              <a:lnSpc>
                <a:spcPct val="115000"/>
              </a:lnSpc>
              <a:spcBef>
                <a:spcPts val="1200"/>
              </a:spcBef>
              <a:spcAft>
                <a:spcPts val="1200"/>
              </a:spcAft>
              <a:buNone/>
            </a:pPr>
            <a:r>
              <a:t/>
            </a:r>
            <a:endParaRPr sz="3400">
              <a:solidFill>
                <a:srgbClr val="991B1E"/>
              </a:solidFill>
            </a:endParaRPr>
          </a:p>
        </p:txBody>
      </p:sp>
      <p:pic>
        <p:nvPicPr>
          <p:cNvPr id="271" name="Google Shape;271;g319e1d5ca16_0_24"/>
          <p:cNvPicPr preferRelativeResize="0"/>
          <p:nvPr/>
        </p:nvPicPr>
        <p:blipFill rotWithShape="1">
          <a:blip r:embed="rId3">
            <a:alphaModFix/>
          </a:blip>
          <a:srcRect b="0" l="0" r="0" t="0"/>
          <a:stretch/>
        </p:blipFill>
        <p:spPr>
          <a:xfrm>
            <a:off x="90625" y="5892200"/>
            <a:ext cx="1797322" cy="929650"/>
          </a:xfrm>
          <a:prstGeom prst="rect">
            <a:avLst/>
          </a:prstGeom>
          <a:noFill/>
          <a:ln>
            <a:noFill/>
          </a:ln>
        </p:spPr>
      </p:pic>
      <p:grpSp>
        <p:nvGrpSpPr>
          <p:cNvPr id="272" name="Google Shape;272;g319e1d5ca16_0_24"/>
          <p:cNvGrpSpPr/>
          <p:nvPr/>
        </p:nvGrpSpPr>
        <p:grpSpPr>
          <a:xfrm rot="414506">
            <a:off x="-66153" y="5272198"/>
            <a:ext cx="12324086" cy="1693300"/>
            <a:chOff x="-2698226" y="4754082"/>
            <a:chExt cx="15393318" cy="3406970"/>
          </a:xfrm>
        </p:grpSpPr>
        <p:sp>
          <p:nvSpPr>
            <p:cNvPr id="273" name="Google Shape;273;g319e1d5ca16_0_24"/>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4" name="Google Shape;274;g319e1d5ca16_0_24"/>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275" name="Google Shape;275;g319e1d5ca16_0_24"/>
          <p:cNvPicPr preferRelativeResize="0"/>
          <p:nvPr/>
        </p:nvPicPr>
        <p:blipFill rotWithShape="1">
          <a:blip r:embed="rId4">
            <a:alphaModFix/>
          </a:blip>
          <a:srcRect b="0" l="0" r="0" t="0"/>
          <a:stretch/>
        </p:blipFill>
        <p:spPr>
          <a:xfrm>
            <a:off x="10636675" y="6315362"/>
            <a:ext cx="1445925" cy="621750"/>
          </a:xfrm>
          <a:prstGeom prst="rect">
            <a:avLst/>
          </a:prstGeom>
          <a:noFill/>
          <a:ln>
            <a:noFill/>
          </a:ln>
        </p:spPr>
      </p:pic>
      <p:grpSp>
        <p:nvGrpSpPr>
          <p:cNvPr id="276" name="Google Shape;276;g319e1d5ca16_0_24"/>
          <p:cNvGrpSpPr/>
          <p:nvPr/>
        </p:nvGrpSpPr>
        <p:grpSpPr>
          <a:xfrm>
            <a:off x="1247945" y="131031"/>
            <a:ext cx="10944068" cy="232333"/>
            <a:chOff x="-2329831" y="1350831"/>
            <a:chExt cx="8729415" cy="191520"/>
          </a:xfrm>
        </p:grpSpPr>
        <p:sp>
          <p:nvSpPr>
            <p:cNvPr id="277" name="Google Shape;277;g319e1d5ca16_0_24"/>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78" name="Google Shape;278;g319e1d5ca16_0_24"/>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79" name="Google Shape;279;g319e1d5ca16_0_24"/>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280" name="Google Shape;280;g319e1d5ca16_0_24"/>
          <p:cNvPicPr preferRelativeResize="0"/>
          <p:nvPr/>
        </p:nvPicPr>
        <p:blipFill rotWithShape="1">
          <a:blip r:embed="rId5">
            <a:alphaModFix/>
          </a:blip>
          <a:srcRect b="0" l="0" r="0" t="0"/>
          <a:stretch/>
        </p:blipFill>
        <p:spPr>
          <a:xfrm flipH="1">
            <a:off x="196669" y="23700"/>
            <a:ext cx="823025" cy="446775"/>
          </a:xfrm>
          <a:prstGeom prst="rect">
            <a:avLst/>
          </a:prstGeom>
          <a:noFill/>
          <a:ln>
            <a:noFill/>
          </a:ln>
        </p:spPr>
      </p:pic>
      <p:pic>
        <p:nvPicPr>
          <p:cNvPr id="281" name="Google Shape;281;g319e1d5ca16_0_24"/>
          <p:cNvPicPr preferRelativeResize="0"/>
          <p:nvPr/>
        </p:nvPicPr>
        <p:blipFill>
          <a:blip r:embed="rId6">
            <a:alphaModFix/>
          </a:blip>
          <a:stretch>
            <a:fillRect/>
          </a:stretch>
        </p:blipFill>
        <p:spPr>
          <a:xfrm>
            <a:off x="9836075" y="-20625"/>
            <a:ext cx="2355950" cy="1155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86" name="Shape 286"/>
        <p:cNvGrpSpPr/>
        <p:nvPr/>
      </p:nvGrpSpPr>
      <p:grpSpPr>
        <a:xfrm>
          <a:off x="0" y="0"/>
          <a:ext cx="0" cy="0"/>
          <a:chOff x="0" y="0"/>
          <a:chExt cx="0" cy="0"/>
        </a:xfrm>
      </p:grpSpPr>
      <p:sp>
        <p:nvSpPr>
          <p:cNvPr id="287" name="Google Shape;287;g3193995b7e7_0_37"/>
          <p:cNvSpPr txBox="1"/>
          <p:nvPr/>
        </p:nvSpPr>
        <p:spPr>
          <a:xfrm>
            <a:off x="1019700" y="688575"/>
            <a:ext cx="10993200" cy="130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rgbClr val="000000"/>
              </a:buClr>
              <a:buSzPts val="3200"/>
              <a:buFont typeface="Arial"/>
              <a:buNone/>
            </a:pPr>
            <a:r>
              <a:t/>
            </a:r>
            <a:endParaRPr b="1" sz="600">
              <a:solidFill>
                <a:srgbClr val="0294AE"/>
              </a:solidFill>
            </a:endParaRPr>
          </a:p>
          <a:p>
            <a:pPr indent="0" lvl="0" marL="0" rtl="0" algn="l">
              <a:lnSpc>
                <a:spcPct val="115000"/>
              </a:lnSpc>
              <a:spcBef>
                <a:spcPts val="0"/>
              </a:spcBef>
              <a:spcAft>
                <a:spcPts val="0"/>
              </a:spcAft>
              <a:buNone/>
            </a:pPr>
            <a:r>
              <a:rPr b="1" lang="fr-CA" sz="3400"/>
              <a:t>Nommez 2 lois qui nous concernent en </a:t>
            </a:r>
            <a:endParaRPr b="1" sz="3400"/>
          </a:p>
          <a:p>
            <a:pPr indent="0" lvl="0" marL="0" rtl="0" algn="l">
              <a:lnSpc>
                <a:spcPct val="115000"/>
              </a:lnSpc>
              <a:spcBef>
                <a:spcPts val="0"/>
              </a:spcBef>
              <a:spcAft>
                <a:spcPts val="0"/>
              </a:spcAft>
              <a:buNone/>
            </a:pPr>
            <a:r>
              <a:rPr b="1" lang="fr-CA" sz="3400"/>
              <a:t>camion :</a:t>
            </a:r>
            <a:endParaRPr sz="3400">
              <a:solidFill>
                <a:srgbClr val="0294A3"/>
              </a:solidFill>
            </a:endParaRPr>
          </a:p>
        </p:txBody>
      </p:sp>
      <p:pic>
        <p:nvPicPr>
          <p:cNvPr id="288" name="Google Shape;288;g3193995b7e7_0_37"/>
          <p:cNvPicPr preferRelativeResize="0"/>
          <p:nvPr/>
        </p:nvPicPr>
        <p:blipFill rotWithShape="1">
          <a:blip r:embed="rId3">
            <a:alphaModFix/>
          </a:blip>
          <a:srcRect b="0" l="0" r="0" t="0"/>
          <a:stretch/>
        </p:blipFill>
        <p:spPr>
          <a:xfrm>
            <a:off x="90625" y="5892200"/>
            <a:ext cx="1797322" cy="929650"/>
          </a:xfrm>
          <a:prstGeom prst="rect">
            <a:avLst/>
          </a:prstGeom>
          <a:noFill/>
          <a:ln>
            <a:noFill/>
          </a:ln>
        </p:spPr>
      </p:pic>
      <p:grpSp>
        <p:nvGrpSpPr>
          <p:cNvPr id="289" name="Google Shape;289;g3193995b7e7_0_37"/>
          <p:cNvGrpSpPr/>
          <p:nvPr/>
        </p:nvGrpSpPr>
        <p:grpSpPr>
          <a:xfrm rot="414506">
            <a:off x="-66153" y="5272198"/>
            <a:ext cx="12324086" cy="1693300"/>
            <a:chOff x="-2698226" y="4754082"/>
            <a:chExt cx="15393318" cy="3406970"/>
          </a:xfrm>
        </p:grpSpPr>
        <p:sp>
          <p:nvSpPr>
            <p:cNvPr id="290" name="Google Shape;290;g3193995b7e7_0_37"/>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1" name="Google Shape;291;g3193995b7e7_0_37"/>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292" name="Google Shape;292;g3193995b7e7_0_37"/>
          <p:cNvPicPr preferRelativeResize="0"/>
          <p:nvPr/>
        </p:nvPicPr>
        <p:blipFill rotWithShape="1">
          <a:blip r:embed="rId4">
            <a:alphaModFix/>
          </a:blip>
          <a:srcRect b="0" l="0" r="0" t="0"/>
          <a:stretch/>
        </p:blipFill>
        <p:spPr>
          <a:xfrm>
            <a:off x="10636675" y="6315362"/>
            <a:ext cx="1445925" cy="621750"/>
          </a:xfrm>
          <a:prstGeom prst="rect">
            <a:avLst/>
          </a:prstGeom>
          <a:noFill/>
          <a:ln>
            <a:noFill/>
          </a:ln>
        </p:spPr>
      </p:pic>
      <p:grpSp>
        <p:nvGrpSpPr>
          <p:cNvPr id="293" name="Google Shape;293;g3193995b7e7_0_37"/>
          <p:cNvGrpSpPr/>
          <p:nvPr/>
        </p:nvGrpSpPr>
        <p:grpSpPr>
          <a:xfrm>
            <a:off x="1247945" y="131031"/>
            <a:ext cx="10944068" cy="232333"/>
            <a:chOff x="-2329831" y="1350831"/>
            <a:chExt cx="8729415" cy="191520"/>
          </a:xfrm>
        </p:grpSpPr>
        <p:sp>
          <p:nvSpPr>
            <p:cNvPr id="294" name="Google Shape;294;g3193995b7e7_0_37"/>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95" name="Google Shape;295;g3193995b7e7_0_37"/>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96" name="Google Shape;296;g3193995b7e7_0_37"/>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297" name="Google Shape;297;g3193995b7e7_0_37"/>
          <p:cNvPicPr preferRelativeResize="0"/>
          <p:nvPr/>
        </p:nvPicPr>
        <p:blipFill rotWithShape="1">
          <a:blip r:embed="rId5">
            <a:alphaModFix/>
          </a:blip>
          <a:srcRect b="0" l="0" r="0" t="0"/>
          <a:stretch/>
        </p:blipFill>
        <p:spPr>
          <a:xfrm flipH="1">
            <a:off x="196669" y="23700"/>
            <a:ext cx="823025" cy="446775"/>
          </a:xfrm>
          <a:prstGeom prst="rect">
            <a:avLst/>
          </a:prstGeom>
          <a:noFill/>
          <a:ln>
            <a:noFill/>
          </a:ln>
        </p:spPr>
      </p:pic>
      <p:sp>
        <p:nvSpPr>
          <p:cNvPr id="298" name="Google Shape;298;g3193995b7e7_0_37"/>
          <p:cNvSpPr txBox="1"/>
          <p:nvPr/>
        </p:nvSpPr>
        <p:spPr>
          <a:xfrm>
            <a:off x="817325" y="3199525"/>
            <a:ext cx="108663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3200">
                <a:solidFill>
                  <a:srgbClr val="C00000"/>
                </a:solidFill>
              </a:rPr>
              <a:t>Il réagit entre autres, l’utilisation des véhicules et la circulation des piétons au Québec, ainsi que la sécurité routière.</a:t>
            </a:r>
            <a:endParaRPr sz="3200">
              <a:solidFill>
                <a:srgbClr val="C00000"/>
              </a:solidFill>
            </a:endParaRPr>
          </a:p>
        </p:txBody>
      </p:sp>
      <p:sp>
        <p:nvSpPr>
          <p:cNvPr id="299" name="Google Shape;299;g3193995b7e7_0_37"/>
          <p:cNvSpPr txBox="1"/>
          <p:nvPr/>
        </p:nvSpPr>
        <p:spPr>
          <a:xfrm>
            <a:off x="817325" y="2323575"/>
            <a:ext cx="5574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3400">
                <a:solidFill>
                  <a:schemeClr val="dk2"/>
                </a:solidFill>
              </a:rPr>
              <a:t>Code de la sécurité routière</a:t>
            </a:r>
            <a:endParaRPr sz="3400">
              <a:solidFill>
                <a:schemeClr val="dk2"/>
              </a:solidFill>
            </a:endParaRPr>
          </a:p>
        </p:txBody>
      </p:sp>
      <p:pic>
        <p:nvPicPr>
          <p:cNvPr id="300" name="Google Shape;300;g3193995b7e7_0_37"/>
          <p:cNvPicPr preferRelativeResize="0"/>
          <p:nvPr/>
        </p:nvPicPr>
        <p:blipFill>
          <a:blip r:embed="rId6">
            <a:alphaModFix/>
          </a:blip>
          <a:stretch>
            <a:fillRect/>
          </a:stretch>
        </p:blipFill>
        <p:spPr>
          <a:xfrm>
            <a:off x="9864020" y="0"/>
            <a:ext cx="2327982" cy="17460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05" name="Shape 305"/>
        <p:cNvGrpSpPr/>
        <p:nvPr/>
      </p:nvGrpSpPr>
      <p:grpSpPr>
        <a:xfrm>
          <a:off x="0" y="0"/>
          <a:ext cx="0" cy="0"/>
          <a:chOff x="0" y="0"/>
          <a:chExt cx="0" cy="0"/>
        </a:xfrm>
      </p:grpSpPr>
      <p:sp>
        <p:nvSpPr>
          <p:cNvPr id="306" name="Google Shape;306;g319e1d5ca16_0_52"/>
          <p:cNvSpPr txBox="1"/>
          <p:nvPr/>
        </p:nvSpPr>
        <p:spPr>
          <a:xfrm>
            <a:off x="1019700" y="688575"/>
            <a:ext cx="10993200" cy="130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rgbClr val="000000"/>
              </a:buClr>
              <a:buSzPts val="3200"/>
              <a:buFont typeface="Arial"/>
              <a:buNone/>
            </a:pPr>
            <a:r>
              <a:t/>
            </a:r>
            <a:endParaRPr b="1" sz="600">
              <a:solidFill>
                <a:srgbClr val="0294AE"/>
              </a:solidFill>
            </a:endParaRPr>
          </a:p>
          <a:p>
            <a:pPr indent="0" lvl="0" marL="0" rtl="0" algn="l">
              <a:lnSpc>
                <a:spcPct val="115000"/>
              </a:lnSpc>
              <a:spcBef>
                <a:spcPts val="0"/>
              </a:spcBef>
              <a:spcAft>
                <a:spcPts val="0"/>
              </a:spcAft>
              <a:buNone/>
            </a:pPr>
            <a:r>
              <a:rPr b="1" lang="fr-CA" sz="3400"/>
              <a:t>Nommez 2 lois qui nous concernent en </a:t>
            </a:r>
            <a:endParaRPr b="1" sz="3400"/>
          </a:p>
          <a:p>
            <a:pPr indent="0" lvl="0" marL="0" rtl="0" algn="l">
              <a:lnSpc>
                <a:spcPct val="115000"/>
              </a:lnSpc>
              <a:spcBef>
                <a:spcPts val="0"/>
              </a:spcBef>
              <a:spcAft>
                <a:spcPts val="0"/>
              </a:spcAft>
              <a:buNone/>
            </a:pPr>
            <a:r>
              <a:rPr b="1" lang="fr-CA" sz="3400"/>
              <a:t>camion :</a:t>
            </a:r>
            <a:endParaRPr sz="3400">
              <a:solidFill>
                <a:srgbClr val="0294A3"/>
              </a:solidFill>
            </a:endParaRPr>
          </a:p>
        </p:txBody>
      </p:sp>
      <p:pic>
        <p:nvPicPr>
          <p:cNvPr id="307" name="Google Shape;307;g319e1d5ca16_0_52"/>
          <p:cNvPicPr preferRelativeResize="0"/>
          <p:nvPr/>
        </p:nvPicPr>
        <p:blipFill rotWithShape="1">
          <a:blip r:embed="rId3">
            <a:alphaModFix/>
          </a:blip>
          <a:srcRect b="0" l="0" r="0" t="0"/>
          <a:stretch/>
        </p:blipFill>
        <p:spPr>
          <a:xfrm>
            <a:off x="90625" y="5892200"/>
            <a:ext cx="1797322" cy="929650"/>
          </a:xfrm>
          <a:prstGeom prst="rect">
            <a:avLst/>
          </a:prstGeom>
          <a:noFill/>
          <a:ln>
            <a:noFill/>
          </a:ln>
        </p:spPr>
      </p:pic>
      <p:grpSp>
        <p:nvGrpSpPr>
          <p:cNvPr id="308" name="Google Shape;308;g319e1d5ca16_0_52"/>
          <p:cNvGrpSpPr/>
          <p:nvPr/>
        </p:nvGrpSpPr>
        <p:grpSpPr>
          <a:xfrm rot="414506">
            <a:off x="-66153" y="5272198"/>
            <a:ext cx="12324086" cy="1693300"/>
            <a:chOff x="-2698226" y="4754082"/>
            <a:chExt cx="15393318" cy="3406970"/>
          </a:xfrm>
        </p:grpSpPr>
        <p:sp>
          <p:nvSpPr>
            <p:cNvPr id="309" name="Google Shape;309;g319e1d5ca16_0_52"/>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0" name="Google Shape;310;g319e1d5ca16_0_52"/>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311" name="Google Shape;311;g319e1d5ca16_0_52"/>
          <p:cNvPicPr preferRelativeResize="0"/>
          <p:nvPr/>
        </p:nvPicPr>
        <p:blipFill rotWithShape="1">
          <a:blip r:embed="rId4">
            <a:alphaModFix/>
          </a:blip>
          <a:srcRect b="0" l="0" r="0" t="0"/>
          <a:stretch/>
        </p:blipFill>
        <p:spPr>
          <a:xfrm>
            <a:off x="10636675" y="6315362"/>
            <a:ext cx="1445925" cy="621750"/>
          </a:xfrm>
          <a:prstGeom prst="rect">
            <a:avLst/>
          </a:prstGeom>
          <a:noFill/>
          <a:ln>
            <a:noFill/>
          </a:ln>
        </p:spPr>
      </p:pic>
      <p:grpSp>
        <p:nvGrpSpPr>
          <p:cNvPr id="312" name="Google Shape;312;g319e1d5ca16_0_52"/>
          <p:cNvGrpSpPr/>
          <p:nvPr/>
        </p:nvGrpSpPr>
        <p:grpSpPr>
          <a:xfrm>
            <a:off x="1247945" y="131031"/>
            <a:ext cx="10944068" cy="232333"/>
            <a:chOff x="-2329831" y="1350831"/>
            <a:chExt cx="8729415" cy="191520"/>
          </a:xfrm>
        </p:grpSpPr>
        <p:sp>
          <p:nvSpPr>
            <p:cNvPr id="313" name="Google Shape;313;g319e1d5ca16_0_52"/>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314" name="Google Shape;314;g319e1d5ca16_0_52"/>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315" name="Google Shape;315;g319e1d5ca16_0_52"/>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316" name="Google Shape;316;g319e1d5ca16_0_52"/>
          <p:cNvPicPr preferRelativeResize="0"/>
          <p:nvPr/>
        </p:nvPicPr>
        <p:blipFill rotWithShape="1">
          <a:blip r:embed="rId5">
            <a:alphaModFix/>
          </a:blip>
          <a:srcRect b="0" l="0" r="0" t="0"/>
          <a:stretch/>
        </p:blipFill>
        <p:spPr>
          <a:xfrm flipH="1">
            <a:off x="196669" y="23700"/>
            <a:ext cx="823025" cy="446775"/>
          </a:xfrm>
          <a:prstGeom prst="rect">
            <a:avLst/>
          </a:prstGeom>
          <a:noFill/>
          <a:ln>
            <a:noFill/>
          </a:ln>
        </p:spPr>
      </p:pic>
      <p:sp>
        <p:nvSpPr>
          <p:cNvPr id="317" name="Google Shape;317;g319e1d5ca16_0_52"/>
          <p:cNvSpPr txBox="1"/>
          <p:nvPr/>
        </p:nvSpPr>
        <p:spPr>
          <a:xfrm>
            <a:off x="817325" y="3199525"/>
            <a:ext cx="108663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3200">
                <a:solidFill>
                  <a:srgbClr val="C00000"/>
                </a:solidFill>
              </a:rPr>
              <a:t>Cette loi met en place un encadrement du transport routier au Québec afin d’accroître la sécurité des usagers de la route et de préserver l’intégrité du réseau.</a:t>
            </a:r>
            <a:endParaRPr sz="3200">
              <a:solidFill>
                <a:srgbClr val="C00000"/>
              </a:solidFill>
            </a:endParaRPr>
          </a:p>
        </p:txBody>
      </p:sp>
      <p:sp>
        <p:nvSpPr>
          <p:cNvPr id="318" name="Google Shape;318;g319e1d5ca16_0_52"/>
          <p:cNvSpPr txBox="1"/>
          <p:nvPr/>
        </p:nvSpPr>
        <p:spPr>
          <a:xfrm>
            <a:off x="817325" y="2323575"/>
            <a:ext cx="5574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3400">
                <a:solidFill>
                  <a:schemeClr val="dk2"/>
                </a:solidFill>
              </a:rPr>
              <a:t>La loi 430</a:t>
            </a:r>
            <a:endParaRPr sz="3400">
              <a:solidFill>
                <a:schemeClr val="dk2"/>
              </a:solidFill>
            </a:endParaRPr>
          </a:p>
        </p:txBody>
      </p:sp>
      <p:pic>
        <p:nvPicPr>
          <p:cNvPr id="319" name="Google Shape;319;g319e1d5ca16_0_52"/>
          <p:cNvPicPr preferRelativeResize="0"/>
          <p:nvPr/>
        </p:nvPicPr>
        <p:blipFill>
          <a:blip r:embed="rId6">
            <a:alphaModFix/>
          </a:blip>
          <a:stretch>
            <a:fillRect/>
          </a:stretch>
        </p:blipFill>
        <p:spPr>
          <a:xfrm>
            <a:off x="9344013" y="145800"/>
            <a:ext cx="2847975" cy="160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24" name="Shape 324"/>
        <p:cNvGrpSpPr/>
        <p:nvPr/>
      </p:nvGrpSpPr>
      <p:grpSpPr>
        <a:xfrm>
          <a:off x="0" y="0"/>
          <a:ext cx="0" cy="0"/>
          <a:chOff x="0" y="0"/>
          <a:chExt cx="0" cy="0"/>
        </a:xfrm>
      </p:grpSpPr>
      <p:sp>
        <p:nvSpPr>
          <p:cNvPr id="325" name="Google Shape;325;g319e1d5ca16_0_71"/>
          <p:cNvSpPr txBox="1"/>
          <p:nvPr/>
        </p:nvSpPr>
        <p:spPr>
          <a:xfrm>
            <a:off x="1019700" y="613525"/>
            <a:ext cx="9098100" cy="130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rgbClr val="000000"/>
              </a:buClr>
              <a:buSzPts val="3200"/>
              <a:buFont typeface="Arial"/>
              <a:buNone/>
            </a:pPr>
            <a:r>
              <a:t/>
            </a:r>
            <a:endParaRPr b="1" sz="600">
              <a:solidFill>
                <a:srgbClr val="0294AE"/>
              </a:solidFill>
            </a:endParaRPr>
          </a:p>
          <a:p>
            <a:pPr indent="0" lvl="0" marL="0" rtl="0" algn="l">
              <a:lnSpc>
                <a:spcPct val="115000"/>
              </a:lnSpc>
              <a:spcBef>
                <a:spcPts val="0"/>
              </a:spcBef>
              <a:spcAft>
                <a:spcPts val="0"/>
              </a:spcAft>
              <a:buNone/>
            </a:pPr>
            <a:r>
              <a:rPr b="1" lang="fr-CA" sz="3400"/>
              <a:t>Identifier 5 règlements qui nous concernent dans le transport</a:t>
            </a:r>
            <a:r>
              <a:rPr b="1" lang="fr-CA" sz="3400"/>
              <a:t> :</a:t>
            </a:r>
            <a:endParaRPr sz="3400">
              <a:solidFill>
                <a:srgbClr val="0294A3"/>
              </a:solidFill>
            </a:endParaRPr>
          </a:p>
        </p:txBody>
      </p:sp>
      <p:pic>
        <p:nvPicPr>
          <p:cNvPr id="326" name="Google Shape;326;g319e1d5ca16_0_71"/>
          <p:cNvPicPr preferRelativeResize="0"/>
          <p:nvPr/>
        </p:nvPicPr>
        <p:blipFill rotWithShape="1">
          <a:blip r:embed="rId3">
            <a:alphaModFix/>
          </a:blip>
          <a:srcRect b="0" l="0" r="0" t="0"/>
          <a:stretch/>
        </p:blipFill>
        <p:spPr>
          <a:xfrm>
            <a:off x="90625" y="5892200"/>
            <a:ext cx="1797322" cy="929650"/>
          </a:xfrm>
          <a:prstGeom prst="rect">
            <a:avLst/>
          </a:prstGeom>
          <a:noFill/>
          <a:ln>
            <a:noFill/>
          </a:ln>
        </p:spPr>
      </p:pic>
      <p:grpSp>
        <p:nvGrpSpPr>
          <p:cNvPr id="327" name="Google Shape;327;g319e1d5ca16_0_71"/>
          <p:cNvGrpSpPr/>
          <p:nvPr/>
        </p:nvGrpSpPr>
        <p:grpSpPr>
          <a:xfrm rot="414506">
            <a:off x="-66153" y="5272198"/>
            <a:ext cx="12324086" cy="1693300"/>
            <a:chOff x="-2698226" y="4754082"/>
            <a:chExt cx="15393318" cy="3406970"/>
          </a:xfrm>
        </p:grpSpPr>
        <p:sp>
          <p:nvSpPr>
            <p:cNvPr id="328" name="Google Shape;328;g319e1d5ca16_0_71"/>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9" name="Google Shape;329;g319e1d5ca16_0_71"/>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330" name="Google Shape;330;g319e1d5ca16_0_71"/>
          <p:cNvPicPr preferRelativeResize="0"/>
          <p:nvPr/>
        </p:nvPicPr>
        <p:blipFill rotWithShape="1">
          <a:blip r:embed="rId4">
            <a:alphaModFix/>
          </a:blip>
          <a:srcRect b="0" l="0" r="0" t="0"/>
          <a:stretch/>
        </p:blipFill>
        <p:spPr>
          <a:xfrm>
            <a:off x="10636675" y="6315362"/>
            <a:ext cx="1445925" cy="621750"/>
          </a:xfrm>
          <a:prstGeom prst="rect">
            <a:avLst/>
          </a:prstGeom>
          <a:noFill/>
          <a:ln>
            <a:noFill/>
          </a:ln>
        </p:spPr>
      </p:pic>
      <p:grpSp>
        <p:nvGrpSpPr>
          <p:cNvPr id="331" name="Google Shape;331;g319e1d5ca16_0_71"/>
          <p:cNvGrpSpPr/>
          <p:nvPr/>
        </p:nvGrpSpPr>
        <p:grpSpPr>
          <a:xfrm>
            <a:off x="1247945" y="131031"/>
            <a:ext cx="10944068" cy="232333"/>
            <a:chOff x="-2329831" y="1350831"/>
            <a:chExt cx="8729415" cy="191520"/>
          </a:xfrm>
        </p:grpSpPr>
        <p:sp>
          <p:nvSpPr>
            <p:cNvPr id="332" name="Google Shape;332;g319e1d5ca16_0_71"/>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333" name="Google Shape;333;g319e1d5ca16_0_71"/>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334" name="Google Shape;334;g319e1d5ca16_0_71"/>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335" name="Google Shape;335;g319e1d5ca16_0_71"/>
          <p:cNvPicPr preferRelativeResize="0"/>
          <p:nvPr/>
        </p:nvPicPr>
        <p:blipFill rotWithShape="1">
          <a:blip r:embed="rId5">
            <a:alphaModFix/>
          </a:blip>
          <a:srcRect b="0" l="0" r="0" t="0"/>
          <a:stretch/>
        </p:blipFill>
        <p:spPr>
          <a:xfrm flipH="1">
            <a:off x="196669" y="23700"/>
            <a:ext cx="823025" cy="446775"/>
          </a:xfrm>
          <a:prstGeom prst="rect">
            <a:avLst/>
          </a:prstGeom>
          <a:noFill/>
          <a:ln>
            <a:noFill/>
          </a:ln>
        </p:spPr>
      </p:pic>
      <p:sp>
        <p:nvSpPr>
          <p:cNvPr id="336" name="Google Shape;336;g319e1d5ca16_0_71"/>
          <p:cNvSpPr txBox="1"/>
          <p:nvPr/>
        </p:nvSpPr>
        <p:spPr>
          <a:xfrm>
            <a:off x="817325" y="1935175"/>
            <a:ext cx="8924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3400">
                <a:solidFill>
                  <a:schemeClr val="dk2"/>
                </a:solidFill>
              </a:rPr>
              <a:t>Les heures de conduite et de repos  </a:t>
            </a:r>
            <a:r>
              <a:rPr lang="fr-CA" sz="3400">
                <a:solidFill>
                  <a:srgbClr val="C00000"/>
                </a:solidFill>
              </a:rPr>
              <a:t>(HCR)</a:t>
            </a:r>
            <a:endParaRPr sz="3400">
              <a:solidFill>
                <a:srgbClr val="C00000"/>
              </a:solidFill>
            </a:endParaRPr>
          </a:p>
        </p:txBody>
      </p:sp>
      <p:pic>
        <p:nvPicPr>
          <p:cNvPr id="337" name="Google Shape;337;g319e1d5ca16_0_71"/>
          <p:cNvPicPr preferRelativeResize="0"/>
          <p:nvPr/>
        </p:nvPicPr>
        <p:blipFill>
          <a:blip r:embed="rId6">
            <a:alphaModFix/>
          </a:blip>
          <a:stretch>
            <a:fillRect/>
          </a:stretch>
        </p:blipFill>
        <p:spPr>
          <a:xfrm>
            <a:off x="9401188" y="17475"/>
            <a:ext cx="2790825" cy="1638300"/>
          </a:xfrm>
          <a:prstGeom prst="rect">
            <a:avLst/>
          </a:prstGeom>
          <a:noFill/>
          <a:ln>
            <a:noFill/>
          </a:ln>
        </p:spPr>
      </p:pic>
      <p:sp>
        <p:nvSpPr>
          <p:cNvPr id="338" name="Google Shape;338;g319e1d5ca16_0_71"/>
          <p:cNvSpPr txBox="1"/>
          <p:nvPr/>
        </p:nvSpPr>
        <p:spPr>
          <a:xfrm>
            <a:off x="817325" y="2527825"/>
            <a:ext cx="8924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3400">
                <a:solidFill>
                  <a:schemeClr val="dk2"/>
                </a:solidFill>
              </a:rPr>
              <a:t>La ronde de sécurité  </a:t>
            </a:r>
            <a:r>
              <a:rPr lang="fr-CA" sz="3400">
                <a:solidFill>
                  <a:srgbClr val="C00000"/>
                </a:solidFill>
              </a:rPr>
              <a:t>(RDS)</a:t>
            </a:r>
            <a:endParaRPr sz="3400">
              <a:solidFill>
                <a:srgbClr val="C00000"/>
              </a:solidFill>
            </a:endParaRPr>
          </a:p>
        </p:txBody>
      </p:sp>
      <p:sp>
        <p:nvSpPr>
          <p:cNvPr id="339" name="Google Shape;339;g319e1d5ca16_0_71"/>
          <p:cNvSpPr txBox="1"/>
          <p:nvPr/>
        </p:nvSpPr>
        <p:spPr>
          <a:xfrm>
            <a:off x="817325" y="3075000"/>
            <a:ext cx="8924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3400">
                <a:solidFill>
                  <a:schemeClr val="dk2"/>
                </a:solidFill>
              </a:rPr>
              <a:t>Les normes d’arrimage  </a:t>
            </a:r>
            <a:endParaRPr sz="3400">
              <a:solidFill>
                <a:srgbClr val="C00000"/>
              </a:solidFill>
            </a:endParaRPr>
          </a:p>
        </p:txBody>
      </p:sp>
      <p:sp>
        <p:nvSpPr>
          <p:cNvPr id="340" name="Google Shape;340;g319e1d5ca16_0_71"/>
          <p:cNvSpPr txBox="1"/>
          <p:nvPr/>
        </p:nvSpPr>
        <p:spPr>
          <a:xfrm>
            <a:off x="817325" y="3631550"/>
            <a:ext cx="10239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3400">
                <a:solidFill>
                  <a:schemeClr val="dk2"/>
                </a:solidFill>
              </a:rPr>
              <a:t>Le transport des matières dangereuses  </a:t>
            </a:r>
            <a:r>
              <a:rPr lang="fr-CA" sz="3400">
                <a:solidFill>
                  <a:srgbClr val="C00000"/>
                </a:solidFill>
              </a:rPr>
              <a:t>(TMD)</a:t>
            </a:r>
            <a:endParaRPr sz="3400">
              <a:solidFill>
                <a:srgbClr val="C00000"/>
              </a:solidFill>
            </a:endParaRPr>
          </a:p>
        </p:txBody>
      </p:sp>
      <p:sp>
        <p:nvSpPr>
          <p:cNvPr id="341" name="Google Shape;341;g319e1d5ca16_0_71"/>
          <p:cNvSpPr txBox="1"/>
          <p:nvPr/>
        </p:nvSpPr>
        <p:spPr>
          <a:xfrm>
            <a:off x="817325" y="4210000"/>
            <a:ext cx="8924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3400">
                <a:solidFill>
                  <a:schemeClr val="dk2"/>
                </a:solidFill>
              </a:rPr>
              <a:t>Les normes de charges et dimensions</a:t>
            </a:r>
            <a:endParaRPr sz="340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19e1d5ca16_0_94"/>
          <p:cNvSpPr/>
          <p:nvPr/>
        </p:nvSpPr>
        <p:spPr>
          <a:xfrm>
            <a:off x="3151446" y="-24172"/>
            <a:ext cx="2175234" cy="6851346"/>
          </a:xfrm>
          <a:custGeom>
            <a:rect b="b" l="l" r="r" t="t"/>
            <a:pathLst>
              <a:path extrusionOk="0" h="8329904" w="2636647">
                <a:moveTo>
                  <a:pt x="0" y="0"/>
                </a:moveTo>
                <a:lnTo>
                  <a:pt x="825500" y="0"/>
                </a:lnTo>
                <a:cubicBezTo>
                  <a:pt x="1189601" y="0"/>
                  <a:pt x="1510222" y="239520"/>
                  <a:pt x="1613629" y="588687"/>
                </a:cubicBezTo>
                <a:lnTo>
                  <a:pt x="2602903" y="3931764"/>
                </a:lnTo>
                <a:cubicBezTo>
                  <a:pt x="2647896" y="4083946"/>
                  <a:pt x="2647896" y="4245958"/>
                  <a:pt x="2602903" y="4398139"/>
                </a:cubicBezTo>
                <a:lnTo>
                  <a:pt x="1613629" y="7741216"/>
                </a:lnTo>
                <a:cubicBezTo>
                  <a:pt x="1510222" y="8090383"/>
                  <a:pt x="1189601" y="8329904"/>
                  <a:pt x="825500" y="8329904"/>
                </a:cubicBezTo>
                <a:lnTo>
                  <a:pt x="0" y="8329904"/>
                </a:lnTo>
                <a:cubicBezTo>
                  <a:pt x="364101" y="8329904"/>
                  <a:pt x="684722" y="8090383"/>
                  <a:pt x="788129" y="7741216"/>
                </a:cubicBezTo>
                <a:lnTo>
                  <a:pt x="1777403" y="4398139"/>
                </a:lnTo>
                <a:cubicBezTo>
                  <a:pt x="1822396" y="4245958"/>
                  <a:pt x="1822396" y="4083946"/>
                  <a:pt x="1777403" y="3931764"/>
                </a:cubicBezTo>
                <a:lnTo>
                  <a:pt x="788129" y="588687"/>
                </a:lnTo>
                <a:cubicBezTo>
                  <a:pt x="684722" y="239520"/>
                  <a:pt x="364101" y="0"/>
                  <a:pt x="0" y="0"/>
                </a:cubicBezTo>
                <a:close/>
              </a:path>
            </a:pathLst>
          </a:custGeom>
          <a:solidFill>
            <a:srgbClr val="666766"/>
          </a:solidFill>
          <a:ln>
            <a:noFill/>
          </a:ln>
          <a:effectLst>
            <a:outerShdw blurRad="330200" rotWithShape="0" algn="tl" dir="2700000" dist="2032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8" name="Google Shape;348;g319e1d5ca16_0_94"/>
          <p:cNvSpPr/>
          <p:nvPr/>
        </p:nvSpPr>
        <p:spPr>
          <a:xfrm>
            <a:off x="3758953" y="-26476"/>
            <a:ext cx="1618363" cy="6858421"/>
          </a:xfrm>
          <a:custGeom>
            <a:rect b="b" l="l" r="r" t="t"/>
            <a:pathLst>
              <a:path extrusionOk="0" h="6858421" w="1618363">
                <a:moveTo>
                  <a:pt x="0" y="0"/>
                </a:moveTo>
                <a:lnTo>
                  <a:pt x="125493" y="0"/>
                </a:lnTo>
                <a:cubicBezTo>
                  <a:pt x="425610" y="0"/>
                  <a:pt x="689887" y="197209"/>
                  <a:pt x="775122" y="484695"/>
                </a:cubicBezTo>
                <a:lnTo>
                  <a:pt x="1590548" y="3237215"/>
                </a:lnTo>
                <a:cubicBezTo>
                  <a:pt x="1627635" y="3362514"/>
                  <a:pt x="1627635" y="3495907"/>
                  <a:pt x="1590548" y="3621205"/>
                </a:cubicBezTo>
                <a:lnTo>
                  <a:pt x="775122" y="6373725"/>
                </a:lnTo>
                <a:cubicBezTo>
                  <a:pt x="689887" y="6661212"/>
                  <a:pt x="425610" y="6858421"/>
                  <a:pt x="125493" y="6858421"/>
                </a:cubicBezTo>
                <a:lnTo>
                  <a:pt x="0" y="6858421"/>
                </a:lnTo>
                <a:cubicBezTo>
                  <a:pt x="300117" y="6858421"/>
                  <a:pt x="564394" y="6661212"/>
                  <a:pt x="649629" y="6373725"/>
                </a:cubicBezTo>
                <a:lnTo>
                  <a:pt x="1465055" y="3621205"/>
                </a:lnTo>
                <a:cubicBezTo>
                  <a:pt x="1502141" y="3495907"/>
                  <a:pt x="1502141" y="3362514"/>
                  <a:pt x="1465055" y="3237215"/>
                </a:cubicBezTo>
                <a:lnTo>
                  <a:pt x="649629" y="484695"/>
                </a:lnTo>
                <a:cubicBezTo>
                  <a:pt x="564394" y="197209"/>
                  <a:pt x="300117" y="0"/>
                  <a:pt x="0" y="0"/>
                </a:cubicBezTo>
                <a:close/>
              </a:path>
            </a:pathLst>
          </a:custGeom>
          <a:solidFill>
            <a:srgbClr val="0294A3"/>
          </a:solidFill>
          <a:ln>
            <a:noFill/>
          </a:ln>
          <a:effectLst>
            <a:outerShdw blurRad="330200" rotWithShape="0" algn="tl" dir="2700000" dist="2032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cxnSp>
        <p:nvCxnSpPr>
          <p:cNvPr id="349" name="Google Shape;349;g319e1d5ca16_0_94"/>
          <p:cNvCxnSpPr/>
          <p:nvPr/>
        </p:nvCxnSpPr>
        <p:spPr>
          <a:xfrm rot="10800000">
            <a:off x="-4" y="3128414"/>
            <a:ext cx="4238100" cy="0"/>
          </a:xfrm>
          <a:prstGeom prst="straightConnector1">
            <a:avLst/>
          </a:prstGeom>
          <a:noFill/>
          <a:ln cap="flat" cmpd="sng" w="76200">
            <a:solidFill>
              <a:srgbClr val="C00000"/>
            </a:solidFill>
            <a:prstDash val="solid"/>
            <a:round/>
            <a:headEnd len="sm" w="sm" type="none"/>
            <a:tailEnd len="sm" w="sm" type="none"/>
          </a:ln>
          <a:effectLst>
            <a:outerShdw blurRad="50800" rotWithShape="0" algn="l" dist="38100">
              <a:srgbClr val="000000">
                <a:alpha val="40000"/>
              </a:srgbClr>
            </a:outerShdw>
          </a:effectLst>
        </p:spPr>
      </p:cxnSp>
      <p:sp>
        <p:nvSpPr>
          <p:cNvPr id="350" name="Google Shape;350;g319e1d5ca16_0_94"/>
          <p:cNvSpPr txBox="1"/>
          <p:nvPr/>
        </p:nvSpPr>
        <p:spPr>
          <a:xfrm>
            <a:off x="293321" y="2204833"/>
            <a:ext cx="4238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Clr>
                <a:srgbClr val="000000"/>
              </a:buClr>
              <a:buSzPts val="4800"/>
              <a:buFont typeface="Arial"/>
              <a:buNone/>
            </a:pPr>
            <a:r>
              <a:rPr b="1" lang="fr-CA" sz="4800">
                <a:solidFill>
                  <a:schemeClr val="dk1"/>
                </a:solidFill>
              </a:rPr>
              <a:t>Conclusion</a:t>
            </a:r>
            <a:endParaRPr b="1" sz="4800">
              <a:solidFill>
                <a:schemeClr val="dk1"/>
              </a:solidFill>
            </a:endParaRPr>
          </a:p>
        </p:txBody>
      </p:sp>
      <p:pic>
        <p:nvPicPr>
          <p:cNvPr id="351" name="Google Shape;351;g319e1d5ca16_0_94"/>
          <p:cNvPicPr preferRelativeResize="0"/>
          <p:nvPr/>
        </p:nvPicPr>
        <p:blipFill rotWithShape="1">
          <a:blip r:embed="rId3">
            <a:alphaModFix/>
          </a:blip>
          <a:srcRect b="0" l="0" r="0" t="0"/>
          <a:stretch/>
        </p:blipFill>
        <p:spPr>
          <a:xfrm>
            <a:off x="90625" y="5892200"/>
            <a:ext cx="1797322" cy="929650"/>
          </a:xfrm>
          <a:prstGeom prst="rect">
            <a:avLst/>
          </a:prstGeom>
          <a:noFill/>
          <a:ln>
            <a:noFill/>
          </a:ln>
        </p:spPr>
      </p:pic>
      <p:grpSp>
        <p:nvGrpSpPr>
          <p:cNvPr id="352" name="Google Shape;352;g319e1d5ca16_0_94"/>
          <p:cNvGrpSpPr/>
          <p:nvPr/>
        </p:nvGrpSpPr>
        <p:grpSpPr>
          <a:xfrm rot="414506">
            <a:off x="-66052" y="5251249"/>
            <a:ext cx="12324086" cy="1693300"/>
            <a:chOff x="-2698226" y="4754082"/>
            <a:chExt cx="15393318" cy="3406970"/>
          </a:xfrm>
        </p:grpSpPr>
        <p:sp>
          <p:nvSpPr>
            <p:cNvPr id="353" name="Google Shape;353;g319e1d5ca16_0_94"/>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4" name="Google Shape;354;g319e1d5ca16_0_94"/>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355" name="Google Shape;355;g319e1d5ca16_0_94"/>
          <p:cNvPicPr preferRelativeResize="0"/>
          <p:nvPr/>
        </p:nvPicPr>
        <p:blipFill rotWithShape="1">
          <a:blip r:embed="rId4">
            <a:alphaModFix/>
          </a:blip>
          <a:srcRect b="0" l="0" r="0" t="0"/>
          <a:stretch/>
        </p:blipFill>
        <p:spPr>
          <a:xfrm>
            <a:off x="10545775" y="6310275"/>
            <a:ext cx="1445925" cy="621750"/>
          </a:xfrm>
          <a:prstGeom prst="rect">
            <a:avLst/>
          </a:prstGeom>
          <a:noFill/>
          <a:ln>
            <a:noFill/>
          </a:ln>
        </p:spPr>
      </p:pic>
      <p:pic>
        <p:nvPicPr>
          <p:cNvPr id="356" name="Google Shape;356;g319e1d5ca16_0_94"/>
          <p:cNvPicPr preferRelativeResize="0"/>
          <p:nvPr/>
        </p:nvPicPr>
        <p:blipFill>
          <a:blip r:embed="rId5">
            <a:alphaModFix/>
          </a:blip>
          <a:stretch>
            <a:fillRect/>
          </a:stretch>
        </p:blipFill>
        <p:spPr>
          <a:xfrm>
            <a:off x="5451425" y="1268425"/>
            <a:ext cx="6301875" cy="35290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61" name="Shape 361"/>
        <p:cNvGrpSpPr/>
        <p:nvPr/>
      </p:nvGrpSpPr>
      <p:grpSpPr>
        <a:xfrm>
          <a:off x="0" y="0"/>
          <a:ext cx="0" cy="0"/>
          <a:chOff x="0" y="0"/>
          <a:chExt cx="0" cy="0"/>
        </a:xfrm>
      </p:grpSpPr>
      <p:sp>
        <p:nvSpPr>
          <p:cNvPr id="362" name="Google Shape;362;p4"/>
          <p:cNvSpPr txBox="1"/>
          <p:nvPr/>
        </p:nvSpPr>
        <p:spPr>
          <a:xfrm>
            <a:off x="698100" y="836625"/>
            <a:ext cx="87888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fr-CA" sz="3200" u="none" cap="none" strike="noStrike">
                <a:solidFill>
                  <a:srgbClr val="991B1E"/>
                </a:solidFill>
                <a:latin typeface="Arial"/>
                <a:ea typeface="Arial"/>
                <a:cs typeface="Arial"/>
                <a:sym typeface="Arial"/>
              </a:rPr>
              <a:t>L</a:t>
            </a:r>
            <a:r>
              <a:rPr b="1" lang="fr-CA" sz="3200">
                <a:solidFill>
                  <a:srgbClr val="991B1E"/>
                </a:solidFill>
              </a:rPr>
              <a:t>es propriétaires, les exploitants ainsi que les conducteurs de véhicules lourds sont tenus de respecter les lois, les règlements et les normes.</a:t>
            </a:r>
            <a:endParaRPr b="0" i="0" sz="3200" u="none" cap="none" strike="noStrike">
              <a:solidFill>
                <a:srgbClr val="181818"/>
              </a:solidFill>
              <a:latin typeface="Arial"/>
              <a:ea typeface="Arial"/>
              <a:cs typeface="Arial"/>
              <a:sym typeface="Arial"/>
            </a:endParaRPr>
          </a:p>
        </p:txBody>
      </p:sp>
      <p:pic>
        <p:nvPicPr>
          <p:cNvPr id="363" name="Google Shape;363;p4"/>
          <p:cNvPicPr preferRelativeResize="0"/>
          <p:nvPr/>
        </p:nvPicPr>
        <p:blipFill rotWithShape="1">
          <a:blip r:embed="rId3">
            <a:alphaModFix/>
          </a:blip>
          <a:srcRect b="0" l="0" r="0" t="0"/>
          <a:stretch/>
        </p:blipFill>
        <p:spPr>
          <a:xfrm>
            <a:off x="90625" y="5892200"/>
            <a:ext cx="1797322" cy="929650"/>
          </a:xfrm>
          <a:prstGeom prst="rect">
            <a:avLst/>
          </a:prstGeom>
          <a:noFill/>
          <a:ln>
            <a:noFill/>
          </a:ln>
        </p:spPr>
      </p:pic>
      <p:grpSp>
        <p:nvGrpSpPr>
          <p:cNvPr id="364" name="Google Shape;364;p4"/>
          <p:cNvGrpSpPr/>
          <p:nvPr/>
        </p:nvGrpSpPr>
        <p:grpSpPr>
          <a:xfrm rot="414506">
            <a:off x="-66036" y="5272212"/>
            <a:ext cx="12324053" cy="1693302"/>
            <a:chOff x="-2698226" y="4754083"/>
            <a:chExt cx="15393277" cy="3406972"/>
          </a:xfrm>
        </p:grpSpPr>
        <p:sp>
          <p:nvSpPr>
            <p:cNvPr id="365" name="Google Shape;365;p4"/>
            <p:cNvSpPr/>
            <p:nvPr/>
          </p:nvSpPr>
          <p:spPr>
            <a:xfrm rot="-288117">
              <a:off x="-2640291" y="5500849"/>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6" name="Google Shape;366;p4"/>
            <p:cNvSpPr/>
            <p:nvPr/>
          </p:nvSpPr>
          <p:spPr>
            <a:xfrm rot="-283679">
              <a:off x="-2692104" y="5382955"/>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367" name="Google Shape;367;p4"/>
          <p:cNvPicPr preferRelativeResize="0"/>
          <p:nvPr/>
        </p:nvPicPr>
        <p:blipFill rotWithShape="1">
          <a:blip r:embed="rId4">
            <a:alphaModFix/>
          </a:blip>
          <a:srcRect b="0" l="0" r="0" t="0"/>
          <a:stretch/>
        </p:blipFill>
        <p:spPr>
          <a:xfrm>
            <a:off x="10636675" y="6315362"/>
            <a:ext cx="1445925" cy="621750"/>
          </a:xfrm>
          <a:prstGeom prst="rect">
            <a:avLst/>
          </a:prstGeom>
          <a:noFill/>
          <a:ln>
            <a:noFill/>
          </a:ln>
        </p:spPr>
      </p:pic>
      <p:grpSp>
        <p:nvGrpSpPr>
          <p:cNvPr id="368" name="Google Shape;368;p4"/>
          <p:cNvGrpSpPr/>
          <p:nvPr/>
        </p:nvGrpSpPr>
        <p:grpSpPr>
          <a:xfrm>
            <a:off x="1247948" y="131031"/>
            <a:ext cx="10926609" cy="232333"/>
            <a:chOff x="-2329831" y="1350831"/>
            <a:chExt cx="8729415" cy="191520"/>
          </a:xfrm>
        </p:grpSpPr>
        <p:sp>
          <p:nvSpPr>
            <p:cNvPr id="369" name="Google Shape;369;p4"/>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370" name="Google Shape;370;p4"/>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371" name="Google Shape;371;p4"/>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372" name="Google Shape;372;p4"/>
          <p:cNvPicPr preferRelativeResize="0"/>
          <p:nvPr/>
        </p:nvPicPr>
        <p:blipFill rotWithShape="1">
          <a:blip r:embed="rId5">
            <a:alphaModFix/>
          </a:blip>
          <a:srcRect b="0" l="0" r="0" t="0"/>
          <a:stretch/>
        </p:blipFill>
        <p:spPr>
          <a:xfrm flipH="1">
            <a:off x="196669" y="23700"/>
            <a:ext cx="823025" cy="446775"/>
          </a:xfrm>
          <a:prstGeom prst="rect">
            <a:avLst/>
          </a:prstGeom>
          <a:noFill/>
          <a:ln>
            <a:noFill/>
          </a:ln>
        </p:spPr>
      </p:pic>
      <p:pic>
        <p:nvPicPr>
          <p:cNvPr id="373" name="Google Shape;373;p4"/>
          <p:cNvPicPr preferRelativeResize="0"/>
          <p:nvPr/>
        </p:nvPicPr>
        <p:blipFill>
          <a:blip r:embed="rId6">
            <a:alphaModFix/>
          </a:blip>
          <a:stretch>
            <a:fillRect/>
          </a:stretch>
        </p:blipFill>
        <p:spPr>
          <a:xfrm>
            <a:off x="4172993" y="2805191"/>
            <a:ext cx="5998575" cy="2369175"/>
          </a:xfrm>
          <a:prstGeom prst="rect">
            <a:avLst/>
          </a:prstGeom>
          <a:noFill/>
          <a:ln>
            <a:noFill/>
          </a:ln>
        </p:spPr>
      </p:pic>
      <p:pic>
        <p:nvPicPr>
          <p:cNvPr id="374" name="Google Shape;374;p4"/>
          <p:cNvPicPr preferRelativeResize="0"/>
          <p:nvPr/>
        </p:nvPicPr>
        <p:blipFill>
          <a:blip r:embed="rId7">
            <a:alphaModFix/>
          </a:blip>
          <a:stretch>
            <a:fillRect/>
          </a:stretch>
        </p:blipFill>
        <p:spPr>
          <a:xfrm>
            <a:off x="9486893" y="-11100"/>
            <a:ext cx="2705100" cy="1695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g319e1d5ca16_0_1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4" name="Google Shape;384;g319e1d5ca16_0_111"/>
          <p:cNvSpPr txBox="1"/>
          <p:nvPr>
            <p:ph idx="12" type="sldNum"/>
          </p:nvPr>
        </p:nvSpPr>
        <p:spPr>
          <a:xfrm>
            <a:off x="10658927" y="6422854"/>
            <a:ext cx="946200" cy="365100"/>
          </a:xfrm>
          <a:prstGeom prst="rect">
            <a:avLst/>
          </a:prstGeom>
          <a:noFill/>
          <a:ln>
            <a:noFill/>
          </a:ln>
        </p:spPr>
        <p:txBody>
          <a:bodyPr anchorCtr="0" anchor="ctr" bIns="45700" lIns="45700"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fr-CA"/>
              <a:t>‹#›</a:t>
            </a:fld>
            <a:endParaRPr/>
          </a:p>
        </p:txBody>
      </p:sp>
      <p:sp>
        <p:nvSpPr>
          <p:cNvPr id="385" name="Google Shape;385;g319e1d5ca16_0_111"/>
          <p:cNvSpPr txBox="1"/>
          <p:nvPr/>
        </p:nvSpPr>
        <p:spPr>
          <a:xfrm>
            <a:off x="2155541" y="36521"/>
            <a:ext cx="7004100" cy="686400"/>
          </a:xfrm>
          <a:prstGeom prst="rect">
            <a:avLst/>
          </a:prstGeom>
          <a:noFill/>
          <a:ln>
            <a:noFill/>
          </a:ln>
          <a:effectLst>
            <a:outerShdw rotWithShape="0" algn="ctr" dir="2700000" dist="35921">
              <a:schemeClr val="folHlink"/>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91B1E"/>
              </a:buClr>
              <a:buSzPts val="3359"/>
              <a:buFont typeface="Arial"/>
              <a:buNone/>
            </a:pPr>
            <a:r>
              <a:rPr b="1" i="0" lang="fr-CA" sz="3859" u="none" cap="none" strike="noStrike">
                <a:solidFill>
                  <a:srgbClr val="991B1E"/>
                </a:solidFill>
                <a:latin typeface="Arial"/>
                <a:ea typeface="Arial"/>
                <a:cs typeface="Arial"/>
                <a:sym typeface="Arial"/>
              </a:rPr>
              <a:t>Nous sommes là pour vous!</a:t>
            </a:r>
            <a:endParaRPr b="0" i="0" sz="1900" u="none" cap="none" strike="noStrike">
              <a:solidFill>
                <a:srgbClr val="000000"/>
              </a:solidFill>
              <a:latin typeface="Arial"/>
              <a:ea typeface="Arial"/>
              <a:cs typeface="Arial"/>
              <a:sym typeface="Arial"/>
            </a:endParaRPr>
          </a:p>
        </p:txBody>
      </p:sp>
      <p:grpSp>
        <p:nvGrpSpPr>
          <p:cNvPr id="386" name="Google Shape;386;g319e1d5ca16_0_111"/>
          <p:cNvGrpSpPr/>
          <p:nvPr/>
        </p:nvGrpSpPr>
        <p:grpSpPr>
          <a:xfrm>
            <a:off x="1410572" y="720426"/>
            <a:ext cx="9135333" cy="232362"/>
            <a:chOff x="-2329831" y="1350831"/>
            <a:chExt cx="8729415" cy="191528"/>
          </a:xfrm>
        </p:grpSpPr>
        <p:sp>
          <p:nvSpPr>
            <p:cNvPr id="387" name="Google Shape;387;g319e1d5ca16_0_111"/>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388" name="Google Shape;388;g319e1d5ca16_0_111"/>
            <p:cNvSpPr/>
            <p:nvPr/>
          </p:nvSpPr>
          <p:spPr>
            <a:xfrm>
              <a:off x="-1874027" y="1499759"/>
              <a:ext cx="8151600" cy="42600"/>
            </a:xfrm>
            <a:prstGeom prst="parallelogram">
              <a:avLst>
                <a:gd fmla="val 105488"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389" name="Google Shape;389;g319e1d5ca16_0_111"/>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grpSp>
        <p:nvGrpSpPr>
          <p:cNvPr id="390" name="Google Shape;390;g319e1d5ca16_0_111"/>
          <p:cNvGrpSpPr/>
          <p:nvPr/>
        </p:nvGrpSpPr>
        <p:grpSpPr>
          <a:xfrm rot="414506">
            <a:off x="-15015" y="5350528"/>
            <a:ext cx="12324072" cy="1449638"/>
            <a:chOff x="-2698229" y="4754083"/>
            <a:chExt cx="15393300" cy="3406971"/>
          </a:xfrm>
        </p:grpSpPr>
        <p:sp>
          <p:nvSpPr>
            <p:cNvPr id="391" name="Google Shape;391;g319e1d5ca16_0_111"/>
            <p:cNvSpPr/>
            <p:nvPr/>
          </p:nvSpPr>
          <p:spPr>
            <a:xfrm rot="-288117">
              <a:off x="-2640291" y="5500849"/>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2" name="Google Shape;392;g319e1d5ca16_0_111"/>
            <p:cNvSpPr/>
            <p:nvPr/>
          </p:nvSpPr>
          <p:spPr>
            <a:xfrm rot="-283679">
              <a:off x="-2692104" y="5382955"/>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
        <p:nvSpPr>
          <p:cNvPr id="393" name="Google Shape;393;g319e1d5ca16_0_111"/>
          <p:cNvSpPr txBox="1"/>
          <p:nvPr/>
        </p:nvSpPr>
        <p:spPr>
          <a:xfrm>
            <a:off x="506563" y="2605175"/>
            <a:ext cx="11280900" cy="160080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0294AE"/>
              </a:buClr>
              <a:buSzPts val="4000"/>
              <a:buFont typeface="Arial"/>
              <a:buNone/>
            </a:pPr>
            <a:r>
              <a:rPr b="1" lang="fr-CA" sz="4000">
                <a:solidFill>
                  <a:schemeClr val="lt1"/>
                </a:solidFill>
              </a:rPr>
              <a:t>Votre conduite en toute sécurité!</a:t>
            </a:r>
            <a:endParaRPr b="1" sz="4000">
              <a:solidFill>
                <a:schemeClr val="lt1"/>
              </a:solidFil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394" name="Google Shape;394;g319e1d5ca16_0_111"/>
          <p:cNvPicPr preferRelativeResize="0"/>
          <p:nvPr/>
        </p:nvPicPr>
        <p:blipFill rotWithShape="1">
          <a:blip r:embed="rId4">
            <a:alphaModFix/>
          </a:blip>
          <a:srcRect b="0" l="0" r="0" t="0"/>
          <a:stretch/>
        </p:blipFill>
        <p:spPr>
          <a:xfrm>
            <a:off x="0" y="5858325"/>
            <a:ext cx="1797322" cy="929650"/>
          </a:xfrm>
          <a:prstGeom prst="rect">
            <a:avLst/>
          </a:prstGeom>
          <a:noFill/>
          <a:ln>
            <a:noFill/>
          </a:ln>
        </p:spPr>
      </p:pic>
      <p:pic>
        <p:nvPicPr>
          <p:cNvPr id="395" name="Google Shape;395;g319e1d5ca16_0_111"/>
          <p:cNvPicPr preferRelativeResize="0"/>
          <p:nvPr/>
        </p:nvPicPr>
        <p:blipFill rotWithShape="1">
          <a:blip r:embed="rId5">
            <a:alphaModFix/>
          </a:blip>
          <a:srcRect b="0" l="0" r="0" t="0"/>
          <a:stretch/>
        </p:blipFill>
        <p:spPr>
          <a:xfrm>
            <a:off x="10545775" y="6310275"/>
            <a:ext cx="1445925" cy="621750"/>
          </a:xfrm>
          <a:prstGeom prst="rect">
            <a:avLst/>
          </a:prstGeom>
          <a:noFill/>
          <a:ln>
            <a:noFill/>
          </a:ln>
        </p:spPr>
      </p:pic>
      <p:pic>
        <p:nvPicPr>
          <p:cNvPr id="396" name="Google Shape;396;g319e1d5ca16_0_111"/>
          <p:cNvPicPr preferRelativeResize="0"/>
          <p:nvPr/>
        </p:nvPicPr>
        <p:blipFill rotWithShape="1">
          <a:blip r:embed="rId6">
            <a:alphaModFix/>
          </a:blip>
          <a:srcRect b="0" l="0" r="0" t="0"/>
          <a:stretch/>
        </p:blipFill>
        <p:spPr>
          <a:xfrm flipH="1">
            <a:off x="196677" y="343425"/>
            <a:ext cx="1122604" cy="609400"/>
          </a:xfrm>
          <a:prstGeom prst="rect">
            <a:avLst/>
          </a:prstGeom>
          <a:noFill/>
          <a:ln>
            <a:noFill/>
          </a:ln>
        </p:spPr>
      </p:pic>
      <p:sp>
        <p:nvSpPr>
          <p:cNvPr id="397" name="Google Shape;397;g319e1d5ca16_0_111"/>
          <p:cNvSpPr txBox="1"/>
          <p:nvPr/>
        </p:nvSpPr>
        <p:spPr>
          <a:xfrm>
            <a:off x="2632942" y="5940340"/>
            <a:ext cx="6926100" cy="765600"/>
          </a:xfrm>
          <a:prstGeom prst="rect">
            <a:avLst/>
          </a:prstGeom>
          <a:noFill/>
          <a:ln>
            <a:noFill/>
          </a:ln>
        </p:spPr>
        <p:txBody>
          <a:bodyPr anchorCtr="0" anchor="t" bIns="58900" lIns="117825" spcFirstLastPara="1" rIns="117825" wrap="square" tIns="58900">
            <a:spAutoFit/>
          </a:bodyPr>
          <a:lstStyle/>
          <a:p>
            <a:pPr indent="0" lvl="0" marL="0" marR="0" rtl="0" algn="l">
              <a:lnSpc>
                <a:spcPct val="100000"/>
              </a:lnSpc>
              <a:spcBef>
                <a:spcPts val="0"/>
              </a:spcBef>
              <a:spcAft>
                <a:spcPts val="0"/>
              </a:spcAft>
              <a:buClr>
                <a:srgbClr val="000000"/>
              </a:buClr>
              <a:buSzPts val="1400"/>
              <a:buFont typeface="Arial"/>
              <a:buNone/>
            </a:pPr>
            <a:r>
              <a:rPr b="0" i="0" lang="fr-CA" sz="1400" u="none" cap="none" strike="noStrike">
                <a:solidFill>
                  <a:schemeClr val="lt1"/>
                </a:solidFill>
                <a:latin typeface="Calibri"/>
                <a:ea typeface="Calibri"/>
                <a:cs typeface="Calibri"/>
                <a:sym typeface="Calibri"/>
              </a:rPr>
              <a:t>Toute </a:t>
            </a:r>
            <a:r>
              <a:rPr b="1" i="0" lang="fr-CA" sz="1400" u="none" cap="none" strike="noStrike">
                <a:solidFill>
                  <a:schemeClr val="lt1"/>
                </a:solidFill>
                <a:latin typeface="Calibri"/>
                <a:ea typeface="Calibri"/>
                <a:cs typeface="Calibri"/>
                <a:sym typeface="Calibri"/>
              </a:rPr>
              <a:t>reproduction</a:t>
            </a:r>
            <a:r>
              <a:rPr b="0" i="0" lang="fr-CA" sz="1400" u="none" cap="none" strike="noStrike">
                <a:solidFill>
                  <a:schemeClr val="lt1"/>
                </a:solidFill>
                <a:latin typeface="Calibri"/>
                <a:ea typeface="Calibri"/>
                <a:cs typeface="Calibri"/>
                <a:sym typeface="Calibri"/>
              </a:rPr>
              <a:t>, en tout ou en partie, sous quelque forme que ce soit, est </a:t>
            </a:r>
            <a:r>
              <a:rPr b="1" i="0" lang="fr-CA" sz="1400" u="none" cap="none" strike="noStrike">
                <a:solidFill>
                  <a:schemeClr val="lt1"/>
                </a:solidFill>
                <a:latin typeface="Calibri"/>
                <a:ea typeface="Calibri"/>
                <a:cs typeface="Calibri"/>
                <a:sym typeface="Calibri"/>
              </a:rPr>
              <a:t>interdite</a:t>
            </a:r>
            <a:r>
              <a:rPr b="0" i="0" lang="fr-CA" sz="1400" u="none" cap="none" strike="noStrike">
                <a:solidFill>
                  <a:schemeClr val="lt1"/>
                </a:solidFill>
                <a:latin typeface="Calibri"/>
                <a:ea typeface="Calibri"/>
                <a:cs typeface="Calibri"/>
                <a:sym typeface="Calibri"/>
              </a:rPr>
              <a:t> </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r-CA" sz="1400" u="none" cap="none" strike="noStrike">
                <a:solidFill>
                  <a:schemeClr val="lt1"/>
                </a:solidFill>
                <a:latin typeface="Calibri"/>
                <a:ea typeface="Calibri"/>
                <a:cs typeface="Calibri"/>
                <a:sym typeface="Calibri"/>
              </a:rPr>
              <a:t>sans l'autorisation préalable de Alain Lévesque Tous droits réservés Alain Lévesque © 2024,</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r-CA" sz="1400" u="none" cap="none" strike="noStrike">
                <a:solidFill>
                  <a:schemeClr val="lt1"/>
                </a:solidFill>
                <a:latin typeface="Calibri"/>
                <a:ea typeface="Calibri"/>
                <a:cs typeface="Calibri"/>
                <a:sym typeface="Calibri"/>
              </a:rPr>
              <a:t> enseignant CFTR Montréal. </a:t>
            </a:r>
            <a:endParaRPr b="0" i="0" sz="1400" u="none" cap="none" strike="noStrike">
              <a:solidFill>
                <a:schemeClr val="lt1"/>
              </a:solidFill>
              <a:latin typeface="Calibri"/>
              <a:ea typeface="Calibri"/>
              <a:cs typeface="Calibri"/>
              <a:sym typeface="Calibri"/>
            </a:endParaRPr>
          </a:p>
        </p:txBody>
      </p:sp>
      <p:pic>
        <p:nvPicPr>
          <p:cNvPr id="398" name="Google Shape;398;g319e1d5ca16_0_111"/>
          <p:cNvPicPr preferRelativeResize="0"/>
          <p:nvPr/>
        </p:nvPicPr>
        <p:blipFill>
          <a:blip r:embed="rId7">
            <a:alphaModFix/>
          </a:blip>
          <a:stretch>
            <a:fillRect/>
          </a:stretch>
        </p:blipFill>
        <p:spPr>
          <a:xfrm>
            <a:off x="9334500" y="36525"/>
            <a:ext cx="2857500" cy="1600200"/>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13" name="Shape 113"/>
        <p:cNvGrpSpPr/>
        <p:nvPr/>
      </p:nvGrpSpPr>
      <p:grpSpPr>
        <a:xfrm>
          <a:off x="0" y="0"/>
          <a:ext cx="0" cy="0"/>
          <a:chOff x="0" y="0"/>
          <a:chExt cx="0" cy="0"/>
        </a:xfrm>
      </p:grpSpPr>
      <p:grpSp>
        <p:nvGrpSpPr>
          <p:cNvPr id="114" name="Google Shape;114;p2"/>
          <p:cNvGrpSpPr/>
          <p:nvPr/>
        </p:nvGrpSpPr>
        <p:grpSpPr>
          <a:xfrm>
            <a:off x="1247975" y="130925"/>
            <a:ext cx="10943955" cy="171468"/>
            <a:chOff x="-2329831" y="1350831"/>
            <a:chExt cx="8729325" cy="191520"/>
          </a:xfrm>
        </p:grpSpPr>
        <p:sp>
          <p:nvSpPr>
            <p:cNvPr id="115" name="Google Shape;115;p2"/>
            <p:cNvSpPr/>
            <p:nvPr/>
          </p:nvSpPr>
          <p:spPr>
            <a:xfrm>
              <a:off x="-2329831" y="1410848"/>
              <a:ext cx="8701507" cy="48779"/>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116" name="Google Shape;116;p2"/>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117" name="Google Shape;117;p2"/>
            <p:cNvSpPr/>
            <p:nvPr/>
          </p:nvSpPr>
          <p:spPr>
            <a:xfrm>
              <a:off x="-2247916" y="1350831"/>
              <a:ext cx="8647410" cy="26033"/>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118" name="Google Shape;118;p2"/>
          <p:cNvPicPr preferRelativeResize="0"/>
          <p:nvPr/>
        </p:nvPicPr>
        <p:blipFill rotWithShape="1">
          <a:blip r:embed="rId3">
            <a:alphaModFix/>
          </a:blip>
          <a:srcRect b="0" l="0" r="0" t="0"/>
          <a:stretch/>
        </p:blipFill>
        <p:spPr>
          <a:xfrm flipH="1">
            <a:off x="196669" y="23700"/>
            <a:ext cx="823025" cy="446775"/>
          </a:xfrm>
          <a:prstGeom prst="rect">
            <a:avLst/>
          </a:prstGeom>
          <a:noFill/>
          <a:ln>
            <a:noFill/>
          </a:ln>
        </p:spPr>
      </p:pic>
      <p:sp>
        <p:nvSpPr>
          <p:cNvPr id="119" name="Google Shape;119;p2"/>
          <p:cNvSpPr txBox="1"/>
          <p:nvPr/>
        </p:nvSpPr>
        <p:spPr>
          <a:xfrm>
            <a:off x="713075" y="1361725"/>
            <a:ext cx="11137800" cy="4987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fr-CA" sz="2500"/>
              <a:t>03.1 - Introduction           	                                                                                             </a:t>
            </a:r>
            <a:endParaRPr sz="2500"/>
          </a:p>
          <a:p>
            <a:pPr indent="0" lvl="0" marL="0" rtl="0" algn="l">
              <a:lnSpc>
                <a:spcPct val="115000"/>
              </a:lnSpc>
              <a:spcBef>
                <a:spcPts val="0"/>
              </a:spcBef>
              <a:spcAft>
                <a:spcPts val="0"/>
              </a:spcAft>
              <a:buNone/>
            </a:pPr>
            <a:r>
              <a:rPr lang="fr-CA" sz="2500"/>
              <a:t>03.2 - Les sources d’information	 </a:t>
            </a:r>
            <a:endParaRPr sz="2500"/>
          </a:p>
          <a:p>
            <a:pPr indent="0" lvl="0" marL="0" rtl="0" algn="l">
              <a:lnSpc>
                <a:spcPct val="115000"/>
              </a:lnSpc>
              <a:spcBef>
                <a:spcPts val="0"/>
              </a:spcBef>
              <a:spcAft>
                <a:spcPts val="0"/>
              </a:spcAft>
              <a:buNone/>
            </a:pPr>
            <a:r>
              <a:rPr lang="fr-CA" sz="2500"/>
              <a:t>03.3 - </a:t>
            </a:r>
            <a:r>
              <a:rPr lang="fr-CA" sz="2500">
                <a:highlight>
                  <a:srgbClr val="FFFFFF"/>
                </a:highlight>
              </a:rPr>
              <a:t>Méthode de recherche</a:t>
            </a:r>
            <a:r>
              <a:rPr lang="fr-CA" sz="2500"/>
              <a:t>                                                                                               </a:t>
            </a:r>
            <a:endParaRPr sz="2500"/>
          </a:p>
          <a:p>
            <a:pPr indent="0" lvl="0" marL="0" rtl="0" algn="l">
              <a:lnSpc>
                <a:spcPct val="115000"/>
              </a:lnSpc>
              <a:spcBef>
                <a:spcPts val="0"/>
              </a:spcBef>
              <a:spcAft>
                <a:spcPts val="0"/>
              </a:spcAft>
              <a:buNone/>
            </a:pPr>
            <a:r>
              <a:rPr lang="fr-CA" sz="2500"/>
              <a:t>03.4 - </a:t>
            </a:r>
            <a:r>
              <a:rPr lang="fr-CA" sz="2500">
                <a:highlight>
                  <a:srgbClr val="FFFFFF"/>
                </a:highlight>
              </a:rPr>
              <a:t>Ronde de sécurité (RDS)</a:t>
            </a:r>
            <a:r>
              <a:rPr lang="fr-CA" sz="2500"/>
              <a:t> </a:t>
            </a:r>
            <a:endParaRPr sz="2500"/>
          </a:p>
          <a:p>
            <a:pPr indent="0" lvl="0" marL="0" rtl="0" algn="l">
              <a:lnSpc>
                <a:spcPct val="115000"/>
              </a:lnSpc>
              <a:spcBef>
                <a:spcPts val="0"/>
              </a:spcBef>
              <a:spcAft>
                <a:spcPts val="0"/>
              </a:spcAft>
              <a:buNone/>
            </a:pPr>
            <a:r>
              <a:rPr lang="fr-CA" sz="2500"/>
              <a:t>03.5 - Loi 430          	                                                                                                                                                                                                   </a:t>
            </a:r>
            <a:endParaRPr sz="2500"/>
          </a:p>
          <a:p>
            <a:pPr indent="0" lvl="0" marL="0" rtl="0" algn="l">
              <a:lnSpc>
                <a:spcPct val="115000"/>
              </a:lnSpc>
              <a:spcBef>
                <a:spcPts val="0"/>
              </a:spcBef>
              <a:spcAft>
                <a:spcPts val="0"/>
              </a:spcAft>
              <a:buNone/>
            </a:pPr>
            <a:r>
              <a:rPr lang="fr-CA" sz="2500"/>
              <a:t>03.6 - </a:t>
            </a:r>
            <a:r>
              <a:rPr lang="fr-CA" sz="2500">
                <a:highlight>
                  <a:srgbClr val="FFFFFF"/>
                </a:highlight>
              </a:rPr>
              <a:t>Assurances et accidents</a:t>
            </a:r>
            <a:r>
              <a:rPr lang="fr-CA" sz="2500"/>
              <a:t>                                                                                                                                          </a:t>
            </a:r>
            <a:endParaRPr sz="2500"/>
          </a:p>
          <a:p>
            <a:pPr indent="0" lvl="0" marL="0" rtl="0" algn="l">
              <a:lnSpc>
                <a:spcPct val="115000"/>
              </a:lnSpc>
              <a:spcBef>
                <a:spcPts val="0"/>
              </a:spcBef>
              <a:spcAft>
                <a:spcPts val="0"/>
              </a:spcAft>
              <a:buNone/>
            </a:pPr>
            <a:r>
              <a:rPr lang="fr-CA" sz="2500"/>
              <a:t>03.7 - </a:t>
            </a:r>
            <a:r>
              <a:rPr lang="fr-CA" sz="2500">
                <a:highlight>
                  <a:srgbClr val="FFFFFF"/>
                </a:highlight>
              </a:rPr>
              <a:t>Droits, santé et sécurité au travail</a:t>
            </a:r>
            <a:r>
              <a:rPr lang="fr-CA" sz="2500"/>
              <a:t>   	</a:t>
            </a:r>
            <a:endParaRPr sz="2500"/>
          </a:p>
          <a:p>
            <a:pPr indent="0" lvl="0" marL="0" rtl="0" algn="l">
              <a:lnSpc>
                <a:spcPct val="115000"/>
              </a:lnSpc>
              <a:spcBef>
                <a:spcPts val="0"/>
              </a:spcBef>
              <a:spcAft>
                <a:spcPts val="0"/>
              </a:spcAft>
              <a:buNone/>
            </a:pPr>
            <a:r>
              <a:rPr lang="fr-CA" sz="2500"/>
              <a:t>03.8 - </a:t>
            </a:r>
            <a:r>
              <a:rPr lang="fr-CA" sz="2500">
                <a:highlight>
                  <a:srgbClr val="FFFFFF"/>
                </a:highlight>
              </a:rPr>
              <a:t>Heures de conduite et de repos</a:t>
            </a:r>
            <a:r>
              <a:rPr lang="fr-CA" sz="2500"/>
              <a:t>                                         </a:t>
            </a:r>
            <a:endParaRPr sz="2500"/>
          </a:p>
          <a:p>
            <a:pPr indent="0" lvl="0" marL="0" rtl="0" algn="l">
              <a:lnSpc>
                <a:spcPct val="115000"/>
              </a:lnSpc>
              <a:spcBef>
                <a:spcPts val="0"/>
              </a:spcBef>
              <a:spcAft>
                <a:spcPts val="0"/>
              </a:spcAft>
              <a:buNone/>
            </a:pPr>
            <a:r>
              <a:rPr lang="fr-CA" sz="2500"/>
              <a:t>03.9 - </a:t>
            </a:r>
            <a:r>
              <a:rPr lang="fr-CA" sz="2500">
                <a:highlight>
                  <a:srgbClr val="FFFFFF"/>
                </a:highlight>
              </a:rPr>
              <a:t>Récupération préventive 1</a:t>
            </a:r>
            <a:r>
              <a:rPr lang="fr-CA" sz="2500"/>
              <a:t>            </a:t>
            </a:r>
            <a:r>
              <a:rPr lang="fr-CA" sz="2200"/>
              <a:t>                                          </a:t>
            </a:r>
            <a:endParaRPr sz="2200"/>
          </a:p>
          <a:p>
            <a:pPr indent="0" lvl="0" marL="0" rtl="0" algn="l">
              <a:lnSpc>
                <a:spcPct val="115000"/>
              </a:lnSpc>
              <a:spcBef>
                <a:spcPts val="0"/>
              </a:spcBef>
              <a:spcAft>
                <a:spcPts val="0"/>
              </a:spcAft>
              <a:buNone/>
            </a:pPr>
            <a:r>
              <a:rPr lang="fr-CA" sz="2200"/>
              <a:t>         </a:t>
            </a:r>
            <a:r>
              <a:rPr lang="fr-CA" sz="1200"/>
              <a:t>                              </a:t>
            </a:r>
            <a:endParaRPr sz="1200"/>
          </a:p>
          <a:p>
            <a:pPr indent="0" lvl="0" marL="457200" marR="0" rtl="0" algn="l">
              <a:lnSpc>
                <a:spcPct val="115000"/>
              </a:lnSpc>
              <a:spcBef>
                <a:spcPts val="0"/>
              </a:spcBef>
              <a:spcAft>
                <a:spcPts val="0"/>
              </a:spcAft>
              <a:buNone/>
            </a:pPr>
            <a:r>
              <a:t/>
            </a:r>
            <a:endParaRPr b="1" sz="3400">
              <a:solidFill>
                <a:srgbClr val="0294AE"/>
              </a:solidFill>
            </a:endParaRPr>
          </a:p>
        </p:txBody>
      </p:sp>
      <p:pic>
        <p:nvPicPr>
          <p:cNvPr id="120" name="Google Shape;120;p2"/>
          <p:cNvPicPr preferRelativeResize="0"/>
          <p:nvPr/>
        </p:nvPicPr>
        <p:blipFill rotWithShape="1">
          <a:blip r:embed="rId4">
            <a:alphaModFix/>
          </a:blip>
          <a:srcRect b="0" l="0" r="0" t="0"/>
          <a:stretch/>
        </p:blipFill>
        <p:spPr>
          <a:xfrm>
            <a:off x="0" y="5886575"/>
            <a:ext cx="1881050" cy="972950"/>
          </a:xfrm>
          <a:prstGeom prst="rect">
            <a:avLst/>
          </a:prstGeom>
          <a:noFill/>
          <a:ln>
            <a:noFill/>
          </a:ln>
        </p:spPr>
      </p:pic>
      <p:grpSp>
        <p:nvGrpSpPr>
          <p:cNvPr id="121" name="Google Shape;121;p2"/>
          <p:cNvGrpSpPr/>
          <p:nvPr/>
        </p:nvGrpSpPr>
        <p:grpSpPr>
          <a:xfrm rot="414506">
            <a:off x="-66036" y="5272212"/>
            <a:ext cx="12324053" cy="1693302"/>
            <a:chOff x="-2698226" y="4754083"/>
            <a:chExt cx="15393277" cy="3406972"/>
          </a:xfrm>
        </p:grpSpPr>
        <p:sp>
          <p:nvSpPr>
            <p:cNvPr id="122" name="Google Shape;122;p2"/>
            <p:cNvSpPr/>
            <p:nvPr/>
          </p:nvSpPr>
          <p:spPr>
            <a:xfrm rot="-288117">
              <a:off x="-2640291" y="5500849"/>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 name="Google Shape;123;p2"/>
            <p:cNvSpPr/>
            <p:nvPr/>
          </p:nvSpPr>
          <p:spPr>
            <a:xfrm rot="-283679">
              <a:off x="-2692104" y="5382955"/>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124" name="Google Shape;124;p2"/>
          <p:cNvPicPr preferRelativeResize="0"/>
          <p:nvPr/>
        </p:nvPicPr>
        <p:blipFill rotWithShape="1">
          <a:blip r:embed="rId5">
            <a:alphaModFix/>
          </a:blip>
          <a:srcRect b="0" l="0" r="0" t="0"/>
          <a:stretch/>
        </p:blipFill>
        <p:spPr>
          <a:xfrm>
            <a:off x="10545775" y="6310275"/>
            <a:ext cx="1445925" cy="621750"/>
          </a:xfrm>
          <a:prstGeom prst="rect">
            <a:avLst/>
          </a:prstGeom>
          <a:noFill/>
          <a:ln>
            <a:noFill/>
          </a:ln>
        </p:spPr>
      </p:pic>
      <p:sp>
        <p:nvSpPr>
          <p:cNvPr id="125" name="Google Shape;125;p2"/>
          <p:cNvSpPr txBox="1"/>
          <p:nvPr/>
        </p:nvSpPr>
        <p:spPr>
          <a:xfrm>
            <a:off x="713075" y="684625"/>
            <a:ext cx="8556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3200">
                <a:solidFill>
                  <a:srgbClr val="991B1E"/>
                </a:solidFill>
              </a:rPr>
              <a:t>Leçon # 3.1</a:t>
            </a:r>
            <a:endParaRPr/>
          </a:p>
        </p:txBody>
      </p:sp>
      <p:pic>
        <p:nvPicPr>
          <p:cNvPr id="126" name="Google Shape;126;p2"/>
          <p:cNvPicPr preferRelativeResize="0"/>
          <p:nvPr/>
        </p:nvPicPr>
        <p:blipFill>
          <a:blip r:embed="rId6">
            <a:alphaModFix/>
          </a:blip>
          <a:stretch>
            <a:fillRect/>
          </a:stretch>
        </p:blipFill>
        <p:spPr>
          <a:xfrm>
            <a:off x="7677075" y="-6350"/>
            <a:ext cx="4514850" cy="1685925"/>
          </a:xfrm>
          <a:prstGeom prst="rect">
            <a:avLst/>
          </a:prstGeom>
          <a:noFill/>
          <a:ln>
            <a:noFill/>
          </a:ln>
        </p:spPr>
      </p:pic>
      <p:sp>
        <p:nvSpPr>
          <p:cNvPr id="127" name="Google Shape;127;p2"/>
          <p:cNvSpPr txBox="1"/>
          <p:nvPr/>
        </p:nvSpPr>
        <p:spPr>
          <a:xfrm>
            <a:off x="8364250" y="2440050"/>
            <a:ext cx="3627600" cy="137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sz="2400">
                <a:solidFill>
                  <a:schemeClr val="dk2"/>
                </a:solidFill>
              </a:rPr>
              <a:t>Nombre d’heures total de la compétence: 45 h</a:t>
            </a:r>
            <a:endParaRPr b="1" sz="2400">
              <a:solidFill>
                <a:schemeClr val="dk2"/>
              </a:solidFill>
            </a:endParaRPr>
          </a:p>
          <a:p>
            <a:pPr indent="0" lvl="0" marL="0" rtl="0" algn="l">
              <a:spcBef>
                <a:spcPts val="0"/>
              </a:spcBef>
              <a:spcAft>
                <a:spcPts val="0"/>
              </a:spcAft>
              <a:buNone/>
            </a:pPr>
            <a:r>
              <a:t/>
            </a:r>
            <a:endParaRPr sz="2200">
              <a:solidFill>
                <a:schemeClr val="lt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32" name="Shape 132"/>
        <p:cNvGrpSpPr/>
        <p:nvPr/>
      </p:nvGrpSpPr>
      <p:grpSpPr>
        <a:xfrm>
          <a:off x="0" y="0"/>
          <a:ext cx="0" cy="0"/>
          <a:chOff x="0" y="0"/>
          <a:chExt cx="0" cy="0"/>
        </a:xfrm>
      </p:grpSpPr>
      <p:grpSp>
        <p:nvGrpSpPr>
          <p:cNvPr id="133" name="Google Shape;133;g318cb8768e4_0_101"/>
          <p:cNvGrpSpPr/>
          <p:nvPr/>
        </p:nvGrpSpPr>
        <p:grpSpPr>
          <a:xfrm>
            <a:off x="1247975" y="130925"/>
            <a:ext cx="10944068" cy="171468"/>
            <a:chOff x="-2329831" y="1350831"/>
            <a:chExt cx="8729415" cy="191520"/>
          </a:xfrm>
        </p:grpSpPr>
        <p:sp>
          <p:nvSpPr>
            <p:cNvPr id="134" name="Google Shape;134;g318cb8768e4_0_101"/>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135" name="Google Shape;135;g318cb8768e4_0_101"/>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136" name="Google Shape;136;g318cb8768e4_0_101"/>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137" name="Google Shape;137;g318cb8768e4_0_101"/>
          <p:cNvPicPr preferRelativeResize="0"/>
          <p:nvPr/>
        </p:nvPicPr>
        <p:blipFill rotWithShape="1">
          <a:blip r:embed="rId3">
            <a:alphaModFix/>
          </a:blip>
          <a:srcRect b="0" l="0" r="0" t="0"/>
          <a:stretch/>
        </p:blipFill>
        <p:spPr>
          <a:xfrm flipH="1">
            <a:off x="196669" y="23700"/>
            <a:ext cx="823025" cy="446775"/>
          </a:xfrm>
          <a:prstGeom prst="rect">
            <a:avLst/>
          </a:prstGeom>
          <a:noFill/>
          <a:ln>
            <a:noFill/>
          </a:ln>
        </p:spPr>
      </p:pic>
      <p:sp>
        <p:nvSpPr>
          <p:cNvPr id="138" name="Google Shape;138;g318cb8768e4_0_101"/>
          <p:cNvSpPr txBox="1"/>
          <p:nvPr/>
        </p:nvSpPr>
        <p:spPr>
          <a:xfrm>
            <a:off x="713075" y="1377600"/>
            <a:ext cx="11137800" cy="44931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fr-CA" sz="2500"/>
              <a:t>03.10 - </a:t>
            </a:r>
            <a:r>
              <a:rPr lang="fr-CA" sz="2500">
                <a:highlight>
                  <a:srgbClr val="FFFFFF"/>
                </a:highlight>
              </a:rPr>
              <a:t>Les normes de charges et dimensions</a:t>
            </a:r>
            <a:endParaRPr sz="2900"/>
          </a:p>
          <a:p>
            <a:pPr indent="0" lvl="0" marL="0" rtl="0" algn="l">
              <a:lnSpc>
                <a:spcPct val="115000"/>
              </a:lnSpc>
              <a:spcBef>
                <a:spcPts val="0"/>
              </a:spcBef>
              <a:spcAft>
                <a:spcPts val="0"/>
              </a:spcAft>
              <a:buNone/>
            </a:pPr>
            <a:r>
              <a:rPr lang="fr-CA" sz="2500"/>
              <a:t>03.12 - </a:t>
            </a:r>
            <a:r>
              <a:rPr lang="fr-CA" sz="2500">
                <a:highlight>
                  <a:srgbClr val="FFFFFF"/>
                </a:highlight>
              </a:rPr>
              <a:t>Connaissement</a:t>
            </a:r>
            <a:r>
              <a:rPr lang="fr-CA" sz="2500"/>
              <a:t>                                                                                                          </a:t>
            </a:r>
            <a:endParaRPr sz="2500"/>
          </a:p>
          <a:p>
            <a:pPr indent="0" lvl="0" marL="0" rtl="0" algn="l">
              <a:lnSpc>
                <a:spcPct val="115000"/>
              </a:lnSpc>
              <a:spcBef>
                <a:spcPts val="0"/>
              </a:spcBef>
              <a:spcAft>
                <a:spcPts val="0"/>
              </a:spcAft>
              <a:buNone/>
            </a:pPr>
            <a:r>
              <a:rPr lang="fr-CA" sz="2500"/>
              <a:t>03.13 - </a:t>
            </a:r>
            <a:r>
              <a:rPr lang="fr-CA" sz="2500">
                <a:highlight>
                  <a:srgbClr val="FFFFFF"/>
                </a:highlight>
                <a:latin typeface="Roboto"/>
                <a:ea typeface="Roboto"/>
                <a:cs typeface="Roboto"/>
                <a:sym typeface="Roboto"/>
              </a:rPr>
              <a:t>Les normes d’arrimage</a:t>
            </a:r>
            <a:r>
              <a:rPr lang="fr-CA" sz="2500"/>
              <a:t>                                                                              </a:t>
            </a:r>
            <a:endParaRPr sz="2500"/>
          </a:p>
          <a:p>
            <a:pPr indent="0" lvl="0" marL="0" rtl="0" algn="l">
              <a:lnSpc>
                <a:spcPct val="115000"/>
              </a:lnSpc>
              <a:spcBef>
                <a:spcPts val="0"/>
              </a:spcBef>
              <a:spcAft>
                <a:spcPts val="0"/>
              </a:spcAft>
              <a:buNone/>
            </a:pPr>
            <a:r>
              <a:rPr lang="fr-CA" sz="2500"/>
              <a:t>03.14 - </a:t>
            </a:r>
            <a:r>
              <a:rPr lang="fr-CA" sz="2500">
                <a:highlight>
                  <a:srgbClr val="FFFFFF"/>
                </a:highlight>
                <a:latin typeface="Roboto"/>
                <a:ea typeface="Roboto"/>
                <a:cs typeface="Roboto"/>
                <a:sym typeface="Roboto"/>
              </a:rPr>
              <a:t>Le transport de marchandises dangereuses</a:t>
            </a:r>
            <a:r>
              <a:rPr lang="fr-CA" sz="2500"/>
              <a:t>                                                           </a:t>
            </a:r>
            <a:endParaRPr sz="2500"/>
          </a:p>
          <a:p>
            <a:pPr indent="0" lvl="0" marL="0" rtl="0" algn="l">
              <a:lnSpc>
                <a:spcPct val="115000"/>
              </a:lnSpc>
              <a:spcBef>
                <a:spcPts val="0"/>
              </a:spcBef>
              <a:spcAft>
                <a:spcPts val="0"/>
              </a:spcAft>
              <a:buNone/>
            </a:pPr>
            <a:r>
              <a:rPr lang="fr-CA" sz="2500"/>
              <a:t>03.15 - </a:t>
            </a:r>
            <a:r>
              <a:rPr lang="fr-CA" sz="2500">
                <a:highlight>
                  <a:srgbClr val="FFFFFF"/>
                </a:highlight>
                <a:latin typeface="Roboto"/>
                <a:ea typeface="Roboto"/>
                <a:cs typeface="Roboto"/>
                <a:sym typeface="Roboto"/>
              </a:rPr>
              <a:t>Différences réglementaires Québec, Canada, USA</a:t>
            </a:r>
            <a:r>
              <a:rPr lang="fr-CA" sz="2500"/>
              <a:t> </a:t>
            </a:r>
            <a:endParaRPr sz="2500"/>
          </a:p>
          <a:p>
            <a:pPr indent="0" lvl="0" marL="0" rtl="0" algn="l">
              <a:lnSpc>
                <a:spcPct val="115000"/>
              </a:lnSpc>
              <a:spcBef>
                <a:spcPts val="0"/>
              </a:spcBef>
              <a:spcAft>
                <a:spcPts val="0"/>
              </a:spcAft>
              <a:buNone/>
            </a:pPr>
            <a:r>
              <a:rPr lang="fr-CA" sz="2500"/>
              <a:t>03.16 - </a:t>
            </a:r>
            <a:r>
              <a:rPr lang="fr-CA" sz="2500">
                <a:highlight>
                  <a:srgbClr val="FFFFFF"/>
                </a:highlight>
              </a:rPr>
              <a:t>Récupération préventive 2 de 3</a:t>
            </a:r>
            <a:r>
              <a:rPr lang="fr-CA" sz="2500"/>
              <a:t>      </a:t>
            </a:r>
            <a:endParaRPr sz="2500"/>
          </a:p>
          <a:p>
            <a:pPr indent="0" lvl="0" marL="0" rtl="0" algn="l">
              <a:lnSpc>
                <a:spcPct val="115000"/>
              </a:lnSpc>
              <a:spcBef>
                <a:spcPts val="0"/>
              </a:spcBef>
              <a:spcAft>
                <a:spcPts val="0"/>
              </a:spcAft>
              <a:buNone/>
            </a:pPr>
            <a:r>
              <a:rPr lang="fr-CA" sz="2500"/>
              <a:t>03.17 - </a:t>
            </a:r>
            <a:r>
              <a:rPr lang="fr-CA" sz="2500">
                <a:highlight>
                  <a:srgbClr val="FFFFFF"/>
                </a:highlight>
              </a:rPr>
              <a:t>Récupération préventive 3 de 3                                                                               </a:t>
            </a:r>
            <a:endParaRPr sz="2500">
              <a:highlight>
                <a:srgbClr val="FFFFFF"/>
              </a:highlight>
            </a:endParaRPr>
          </a:p>
          <a:p>
            <a:pPr indent="0" lvl="0" marL="0" rtl="0" algn="l">
              <a:lnSpc>
                <a:spcPct val="115000"/>
              </a:lnSpc>
              <a:spcBef>
                <a:spcPts val="0"/>
              </a:spcBef>
              <a:spcAft>
                <a:spcPts val="0"/>
              </a:spcAft>
              <a:buNone/>
            </a:pPr>
            <a:r>
              <a:rPr lang="fr-CA" sz="2500"/>
              <a:t>03.18 - </a:t>
            </a:r>
            <a:r>
              <a:rPr lang="fr-CA" sz="2500">
                <a:highlight>
                  <a:srgbClr val="FFFFFF"/>
                </a:highlight>
              </a:rPr>
              <a:t>Évaluation aux fins de la sanction                                                               </a:t>
            </a:r>
            <a:r>
              <a:rPr lang="fr-CA" sz="900">
                <a:highlight>
                  <a:srgbClr val="FFFFFF"/>
                </a:highlight>
              </a:rPr>
              <a:t>           </a:t>
            </a:r>
            <a:endParaRPr sz="900">
              <a:highlight>
                <a:srgbClr val="FFFFFF"/>
              </a:highlight>
            </a:endParaRPr>
          </a:p>
          <a:p>
            <a:pPr indent="0" lvl="0" marL="0" rtl="0" algn="l">
              <a:lnSpc>
                <a:spcPct val="115000"/>
              </a:lnSpc>
              <a:spcBef>
                <a:spcPts val="0"/>
              </a:spcBef>
              <a:spcAft>
                <a:spcPts val="0"/>
              </a:spcAft>
              <a:buNone/>
            </a:pPr>
            <a:r>
              <a:rPr lang="fr-CA" sz="2500"/>
              <a:t>03.20 - </a:t>
            </a:r>
            <a:r>
              <a:rPr lang="fr-CA" sz="2500">
                <a:highlight>
                  <a:srgbClr val="FFFFFF"/>
                </a:highlight>
              </a:rPr>
              <a:t>Reprise de l’évaluation de la compétence (incluant une 2e essaiei</a:t>
            </a:r>
            <a:r>
              <a:rPr lang="fr-CA" sz="2600">
                <a:highlight>
                  <a:srgbClr val="FFFFFF"/>
                </a:highlight>
              </a:rPr>
              <a:t>) récupéra</a:t>
            </a:r>
            <a:endParaRPr b="1" sz="3400">
              <a:solidFill>
                <a:srgbClr val="0294AE"/>
              </a:solidFill>
            </a:endParaRPr>
          </a:p>
        </p:txBody>
      </p:sp>
      <p:pic>
        <p:nvPicPr>
          <p:cNvPr id="139" name="Google Shape;139;g318cb8768e4_0_101"/>
          <p:cNvPicPr preferRelativeResize="0"/>
          <p:nvPr/>
        </p:nvPicPr>
        <p:blipFill rotWithShape="1">
          <a:blip r:embed="rId4">
            <a:alphaModFix/>
          </a:blip>
          <a:srcRect b="0" l="0" r="0" t="0"/>
          <a:stretch/>
        </p:blipFill>
        <p:spPr>
          <a:xfrm>
            <a:off x="0" y="5886575"/>
            <a:ext cx="1881050" cy="972950"/>
          </a:xfrm>
          <a:prstGeom prst="rect">
            <a:avLst/>
          </a:prstGeom>
          <a:noFill/>
          <a:ln>
            <a:noFill/>
          </a:ln>
        </p:spPr>
      </p:pic>
      <p:grpSp>
        <p:nvGrpSpPr>
          <p:cNvPr id="140" name="Google Shape;140;g318cb8768e4_0_101"/>
          <p:cNvGrpSpPr/>
          <p:nvPr/>
        </p:nvGrpSpPr>
        <p:grpSpPr>
          <a:xfrm rot="414506">
            <a:off x="-66153" y="5272198"/>
            <a:ext cx="12324086" cy="1693300"/>
            <a:chOff x="-2698226" y="4754082"/>
            <a:chExt cx="15393318" cy="3406970"/>
          </a:xfrm>
        </p:grpSpPr>
        <p:sp>
          <p:nvSpPr>
            <p:cNvPr id="141" name="Google Shape;141;g318cb8768e4_0_101"/>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2" name="Google Shape;142;g318cb8768e4_0_101"/>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143" name="Google Shape;143;g318cb8768e4_0_101"/>
          <p:cNvPicPr preferRelativeResize="0"/>
          <p:nvPr/>
        </p:nvPicPr>
        <p:blipFill rotWithShape="1">
          <a:blip r:embed="rId5">
            <a:alphaModFix/>
          </a:blip>
          <a:srcRect b="0" l="0" r="0" t="0"/>
          <a:stretch/>
        </p:blipFill>
        <p:spPr>
          <a:xfrm>
            <a:off x="10545775" y="6310275"/>
            <a:ext cx="1445925" cy="621750"/>
          </a:xfrm>
          <a:prstGeom prst="rect">
            <a:avLst/>
          </a:prstGeom>
          <a:noFill/>
          <a:ln>
            <a:noFill/>
          </a:ln>
        </p:spPr>
      </p:pic>
      <p:sp>
        <p:nvSpPr>
          <p:cNvPr id="144" name="Google Shape;144;g318cb8768e4_0_101"/>
          <p:cNvSpPr txBox="1"/>
          <p:nvPr/>
        </p:nvSpPr>
        <p:spPr>
          <a:xfrm>
            <a:off x="713075" y="684625"/>
            <a:ext cx="8556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3200">
                <a:solidFill>
                  <a:srgbClr val="991B1E"/>
                </a:solidFill>
              </a:rPr>
              <a:t>Leçon # 3.1</a:t>
            </a:r>
            <a:endParaRPr/>
          </a:p>
        </p:txBody>
      </p:sp>
      <p:pic>
        <p:nvPicPr>
          <p:cNvPr id="145" name="Google Shape;145;g318cb8768e4_0_101"/>
          <p:cNvPicPr preferRelativeResize="0"/>
          <p:nvPr/>
        </p:nvPicPr>
        <p:blipFill>
          <a:blip r:embed="rId6">
            <a:alphaModFix/>
          </a:blip>
          <a:stretch>
            <a:fillRect/>
          </a:stretch>
        </p:blipFill>
        <p:spPr>
          <a:xfrm>
            <a:off x="7677075" y="-6350"/>
            <a:ext cx="4514850" cy="1685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17374a07e8_1_0"/>
          <p:cNvSpPr/>
          <p:nvPr/>
        </p:nvSpPr>
        <p:spPr>
          <a:xfrm>
            <a:off x="3151446" y="-24172"/>
            <a:ext cx="2175234" cy="6851346"/>
          </a:xfrm>
          <a:custGeom>
            <a:rect b="b" l="l" r="r" t="t"/>
            <a:pathLst>
              <a:path extrusionOk="0" h="8329904" w="2636647">
                <a:moveTo>
                  <a:pt x="0" y="0"/>
                </a:moveTo>
                <a:lnTo>
                  <a:pt x="825500" y="0"/>
                </a:lnTo>
                <a:cubicBezTo>
                  <a:pt x="1189601" y="0"/>
                  <a:pt x="1510222" y="239520"/>
                  <a:pt x="1613629" y="588687"/>
                </a:cubicBezTo>
                <a:lnTo>
                  <a:pt x="2602903" y="3931764"/>
                </a:lnTo>
                <a:cubicBezTo>
                  <a:pt x="2647896" y="4083946"/>
                  <a:pt x="2647896" y="4245958"/>
                  <a:pt x="2602903" y="4398139"/>
                </a:cubicBezTo>
                <a:lnTo>
                  <a:pt x="1613629" y="7741216"/>
                </a:lnTo>
                <a:cubicBezTo>
                  <a:pt x="1510222" y="8090383"/>
                  <a:pt x="1189601" y="8329904"/>
                  <a:pt x="825500" y="8329904"/>
                </a:cubicBezTo>
                <a:lnTo>
                  <a:pt x="0" y="8329904"/>
                </a:lnTo>
                <a:cubicBezTo>
                  <a:pt x="364101" y="8329904"/>
                  <a:pt x="684722" y="8090383"/>
                  <a:pt x="788129" y="7741216"/>
                </a:cubicBezTo>
                <a:lnTo>
                  <a:pt x="1777403" y="4398139"/>
                </a:lnTo>
                <a:cubicBezTo>
                  <a:pt x="1822396" y="4245958"/>
                  <a:pt x="1822396" y="4083946"/>
                  <a:pt x="1777403" y="3931764"/>
                </a:cubicBezTo>
                <a:lnTo>
                  <a:pt x="788129" y="588687"/>
                </a:lnTo>
                <a:cubicBezTo>
                  <a:pt x="684722" y="239520"/>
                  <a:pt x="364101" y="0"/>
                  <a:pt x="0" y="0"/>
                </a:cubicBezTo>
                <a:close/>
              </a:path>
            </a:pathLst>
          </a:custGeom>
          <a:solidFill>
            <a:srgbClr val="666766"/>
          </a:solidFill>
          <a:ln>
            <a:noFill/>
          </a:ln>
          <a:effectLst>
            <a:outerShdw blurRad="330200" rotWithShape="0" algn="tl" dir="2700000" dist="2032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2" name="Google Shape;152;g317374a07e8_1_0"/>
          <p:cNvSpPr/>
          <p:nvPr/>
        </p:nvSpPr>
        <p:spPr>
          <a:xfrm>
            <a:off x="3758953" y="-26476"/>
            <a:ext cx="1618363" cy="6858421"/>
          </a:xfrm>
          <a:custGeom>
            <a:rect b="b" l="l" r="r" t="t"/>
            <a:pathLst>
              <a:path extrusionOk="0" h="6858421" w="1618363">
                <a:moveTo>
                  <a:pt x="0" y="0"/>
                </a:moveTo>
                <a:lnTo>
                  <a:pt x="125493" y="0"/>
                </a:lnTo>
                <a:cubicBezTo>
                  <a:pt x="425610" y="0"/>
                  <a:pt x="689887" y="197209"/>
                  <a:pt x="775122" y="484695"/>
                </a:cubicBezTo>
                <a:lnTo>
                  <a:pt x="1590548" y="3237215"/>
                </a:lnTo>
                <a:cubicBezTo>
                  <a:pt x="1627635" y="3362514"/>
                  <a:pt x="1627635" y="3495907"/>
                  <a:pt x="1590548" y="3621205"/>
                </a:cubicBezTo>
                <a:lnTo>
                  <a:pt x="775122" y="6373725"/>
                </a:lnTo>
                <a:cubicBezTo>
                  <a:pt x="689887" y="6661212"/>
                  <a:pt x="425610" y="6858421"/>
                  <a:pt x="125493" y="6858421"/>
                </a:cubicBezTo>
                <a:lnTo>
                  <a:pt x="0" y="6858421"/>
                </a:lnTo>
                <a:cubicBezTo>
                  <a:pt x="300117" y="6858421"/>
                  <a:pt x="564394" y="6661212"/>
                  <a:pt x="649629" y="6373725"/>
                </a:cubicBezTo>
                <a:lnTo>
                  <a:pt x="1465055" y="3621205"/>
                </a:lnTo>
                <a:cubicBezTo>
                  <a:pt x="1502141" y="3495907"/>
                  <a:pt x="1502141" y="3362514"/>
                  <a:pt x="1465055" y="3237215"/>
                </a:cubicBezTo>
                <a:lnTo>
                  <a:pt x="649629" y="484695"/>
                </a:lnTo>
                <a:cubicBezTo>
                  <a:pt x="564394" y="197209"/>
                  <a:pt x="300117" y="0"/>
                  <a:pt x="0" y="0"/>
                </a:cubicBezTo>
                <a:close/>
              </a:path>
            </a:pathLst>
          </a:custGeom>
          <a:solidFill>
            <a:srgbClr val="0294A3"/>
          </a:solidFill>
          <a:ln>
            <a:noFill/>
          </a:ln>
          <a:effectLst>
            <a:outerShdw blurRad="330200" rotWithShape="0" algn="tl" dir="2700000" dist="2032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cxnSp>
        <p:nvCxnSpPr>
          <p:cNvPr id="153" name="Google Shape;153;g317374a07e8_1_0"/>
          <p:cNvCxnSpPr/>
          <p:nvPr/>
        </p:nvCxnSpPr>
        <p:spPr>
          <a:xfrm rot="10800000">
            <a:off x="-4" y="3128414"/>
            <a:ext cx="4238100" cy="0"/>
          </a:xfrm>
          <a:prstGeom prst="straightConnector1">
            <a:avLst/>
          </a:prstGeom>
          <a:noFill/>
          <a:ln cap="flat" cmpd="sng" w="76200">
            <a:solidFill>
              <a:srgbClr val="C00000"/>
            </a:solidFill>
            <a:prstDash val="solid"/>
            <a:round/>
            <a:headEnd len="sm" w="sm" type="none"/>
            <a:tailEnd len="sm" w="sm" type="none"/>
          </a:ln>
          <a:effectLst>
            <a:outerShdw blurRad="50800" rotWithShape="0" algn="l" dist="38100">
              <a:srgbClr val="000000">
                <a:alpha val="40000"/>
              </a:srgbClr>
            </a:outerShdw>
          </a:effectLst>
        </p:spPr>
      </p:cxnSp>
      <p:sp>
        <p:nvSpPr>
          <p:cNvPr id="154" name="Google Shape;154;g317374a07e8_1_0"/>
          <p:cNvSpPr txBox="1"/>
          <p:nvPr/>
        </p:nvSpPr>
        <p:spPr>
          <a:xfrm>
            <a:off x="199396" y="1954308"/>
            <a:ext cx="42381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Clr>
                <a:srgbClr val="000000"/>
              </a:buClr>
              <a:buSzPts val="4800"/>
              <a:buFont typeface="Arial"/>
              <a:buNone/>
            </a:pPr>
            <a:r>
              <a:rPr b="1" lang="fr-CA" sz="4800">
                <a:solidFill>
                  <a:schemeClr val="dk1"/>
                </a:solidFill>
              </a:rPr>
              <a:t>Objectif de la</a:t>
            </a:r>
            <a:endParaRPr b="1" sz="4800">
              <a:solidFill>
                <a:schemeClr val="dk1"/>
              </a:solidFill>
            </a:endParaRPr>
          </a:p>
          <a:p>
            <a:pPr indent="0" lvl="0" marL="0" marR="0" rtl="0" algn="l">
              <a:lnSpc>
                <a:spcPct val="166666"/>
              </a:lnSpc>
              <a:spcBef>
                <a:spcPts val="0"/>
              </a:spcBef>
              <a:spcAft>
                <a:spcPts val="0"/>
              </a:spcAft>
              <a:buClr>
                <a:srgbClr val="000000"/>
              </a:buClr>
              <a:buSzPts val="4800"/>
              <a:buFont typeface="Arial"/>
              <a:buNone/>
            </a:pPr>
            <a:r>
              <a:rPr b="1" lang="fr-CA" sz="4800">
                <a:solidFill>
                  <a:schemeClr val="dk1"/>
                </a:solidFill>
              </a:rPr>
              <a:t>compétence</a:t>
            </a:r>
            <a:endParaRPr b="1" sz="4800">
              <a:solidFill>
                <a:schemeClr val="dk1"/>
              </a:solidFill>
            </a:endParaRPr>
          </a:p>
        </p:txBody>
      </p:sp>
      <p:pic>
        <p:nvPicPr>
          <p:cNvPr id="155" name="Google Shape;155;g317374a07e8_1_0"/>
          <p:cNvPicPr preferRelativeResize="0"/>
          <p:nvPr/>
        </p:nvPicPr>
        <p:blipFill rotWithShape="1">
          <a:blip r:embed="rId3">
            <a:alphaModFix/>
          </a:blip>
          <a:srcRect b="0" l="0" r="0" t="0"/>
          <a:stretch/>
        </p:blipFill>
        <p:spPr>
          <a:xfrm>
            <a:off x="5175642" y="832116"/>
            <a:ext cx="7163947" cy="4790615"/>
          </a:xfrm>
          <a:prstGeom prst="rect">
            <a:avLst/>
          </a:prstGeom>
          <a:noFill/>
          <a:ln>
            <a:noFill/>
          </a:ln>
        </p:spPr>
      </p:pic>
      <p:pic>
        <p:nvPicPr>
          <p:cNvPr id="156" name="Google Shape;156;g317374a07e8_1_0"/>
          <p:cNvPicPr preferRelativeResize="0"/>
          <p:nvPr/>
        </p:nvPicPr>
        <p:blipFill rotWithShape="1">
          <a:blip r:embed="rId4">
            <a:alphaModFix/>
          </a:blip>
          <a:srcRect b="0" l="0" r="0" t="0"/>
          <a:stretch/>
        </p:blipFill>
        <p:spPr>
          <a:xfrm>
            <a:off x="90625" y="5892200"/>
            <a:ext cx="1797322" cy="929650"/>
          </a:xfrm>
          <a:prstGeom prst="rect">
            <a:avLst/>
          </a:prstGeom>
          <a:noFill/>
          <a:ln>
            <a:noFill/>
          </a:ln>
        </p:spPr>
      </p:pic>
      <p:grpSp>
        <p:nvGrpSpPr>
          <p:cNvPr id="157" name="Google Shape;157;g317374a07e8_1_0"/>
          <p:cNvGrpSpPr/>
          <p:nvPr/>
        </p:nvGrpSpPr>
        <p:grpSpPr>
          <a:xfrm rot="414506">
            <a:off x="-66052" y="5251249"/>
            <a:ext cx="12324086" cy="1693300"/>
            <a:chOff x="-2698226" y="4754082"/>
            <a:chExt cx="15393318" cy="3406970"/>
          </a:xfrm>
        </p:grpSpPr>
        <p:sp>
          <p:nvSpPr>
            <p:cNvPr id="158" name="Google Shape;158;g317374a07e8_1_0"/>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9" name="Google Shape;159;g317374a07e8_1_0"/>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160" name="Google Shape;160;g317374a07e8_1_0"/>
          <p:cNvPicPr preferRelativeResize="0"/>
          <p:nvPr/>
        </p:nvPicPr>
        <p:blipFill rotWithShape="1">
          <a:blip r:embed="rId5">
            <a:alphaModFix/>
          </a:blip>
          <a:srcRect b="0" l="0" r="0" t="0"/>
          <a:stretch/>
        </p:blipFill>
        <p:spPr>
          <a:xfrm>
            <a:off x="10545775" y="6310275"/>
            <a:ext cx="1445925" cy="6217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65" name="Shape 165"/>
        <p:cNvGrpSpPr/>
        <p:nvPr/>
      </p:nvGrpSpPr>
      <p:grpSpPr>
        <a:xfrm>
          <a:off x="0" y="0"/>
          <a:ext cx="0" cy="0"/>
          <a:chOff x="0" y="0"/>
          <a:chExt cx="0" cy="0"/>
        </a:xfrm>
      </p:grpSpPr>
      <p:sp>
        <p:nvSpPr>
          <p:cNvPr id="166" name="Google Shape;166;g317374a07e8_1_98"/>
          <p:cNvSpPr txBox="1"/>
          <p:nvPr/>
        </p:nvSpPr>
        <p:spPr>
          <a:xfrm>
            <a:off x="650928" y="767525"/>
            <a:ext cx="89124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fr-CA" sz="3400">
                <a:solidFill>
                  <a:srgbClr val="991B1E"/>
                </a:solidFill>
              </a:rPr>
              <a:t>OBJECTIF</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991B1E"/>
              </a:solidFill>
              <a:latin typeface="Corbel"/>
              <a:ea typeface="Corbel"/>
              <a:cs typeface="Corbel"/>
              <a:sym typeface="Corbel"/>
            </a:endParaRPr>
          </a:p>
        </p:txBody>
      </p:sp>
      <p:pic>
        <p:nvPicPr>
          <p:cNvPr id="167" name="Google Shape;167;g317374a07e8_1_98"/>
          <p:cNvPicPr preferRelativeResize="0"/>
          <p:nvPr/>
        </p:nvPicPr>
        <p:blipFill rotWithShape="1">
          <a:blip r:embed="rId3">
            <a:alphaModFix/>
          </a:blip>
          <a:srcRect b="0" l="0" r="0" t="0"/>
          <a:stretch/>
        </p:blipFill>
        <p:spPr>
          <a:xfrm>
            <a:off x="90625" y="5892200"/>
            <a:ext cx="1797322" cy="929650"/>
          </a:xfrm>
          <a:prstGeom prst="rect">
            <a:avLst/>
          </a:prstGeom>
          <a:noFill/>
          <a:ln>
            <a:noFill/>
          </a:ln>
        </p:spPr>
      </p:pic>
      <p:pic>
        <p:nvPicPr>
          <p:cNvPr id="168" name="Google Shape;168;g317374a07e8_1_98"/>
          <p:cNvPicPr preferRelativeResize="0"/>
          <p:nvPr/>
        </p:nvPicPr>
        <p:blipFill rotWithShape="1">
          <a:blip r:embed="rId4">
            <a:alphaModFix/>
          </a:blip>
          <a:srcRect b="0" l="0" r="0" t="0"/>
          <a:stretch/>
        </p:blipFill>
        <p:spPr>
          <a:xfrm>
            <a:off x="10746075" y="6236250"/>
            <a:ext cx="1445925" cy="621750"/>
          </a:xfrm>
          <a:prstGeom prst="rect">
            <a:avLst/>
          </a:prstGeom>
          <a:noFill/>
          <a:ln>
            <a:noFill/>
          </a:ln>
        </p:spPr>
      </p:pic>
      <p:grpSp>
        <p:nvGrpSpPr>
          <p:cNvPr id="169" name="Google Shape;169;g317374a07e8_1_98"/>
          <p:cNvGrpSpPr/>
          <p:nvPr/>
        </p:nvGrpSpPr>
        <p:grpSpPr>
          <a:xfrm rot="414506">
            <a:off x="-66152" y="5272199"/>
            <a:ext cx="12324086" cy="1693300"/>
            <a:chOff x="-2698226" y="4754082"/>
            <a:chExt cx="15393318" cy="3406970"/>
          </a:xfrm>
        </p:grpSpPr>
        <p:sp>
          <p:nvSpPr>
            <p:cNvPr id="170" name="Google Shape;170;g317374a07e8_1_98"/>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1" name="Google Shape;171;g317374a07e8_1_98"/>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172" name="Google Shape;172;g317374a07e8_1_98"/>
          <p:cNvPicPr preferRelativeResize="0"/>
          <p:nvPr/>
        </p:nvPicPr>
        <p:blipFill rotWithShape="1">
          <a:blip r:embed="rId4">
            <a:alphaModFix/>
          </a:blip>
          <a:srcRect b="0" l="0" r="0" t="0"/>
          <a:stretch/>
        </p:blipFill>
        <p:spPr>
          <a:xfrm>
            <a:off x="10636675" y="6315362"/>
            <a:ext cx="1445925" cy="621750"/>
          </a:xfrm>
          <a:prstGeom prst="rect">
            <a:avLst/>
          </a:prstGeom>
          <a:noFill/>
          <a:ln>
            <a:noFill/>
          </a:ln>
        </p:spPr>
      </p:pic>
      <p:grpSp>
        <p:nvGrpSpPr>
          <p:cNvPr id="173" name="Google Shape;173;g317374a07e8_1_98"/>
          <p:cNvGrpSpPr/>
          <p:nvPr/>
        </p:nvGrpSpPr>
        <p:grpSpPr>
          <a:xfrm>
            <a:off x="1248014" y="131079"/>
            <a:ext cx="7921944" cy="232333"/>
            <a:chOff x="-2329831" y="1350831"/>
            <a:chExt cx="8729415" cy="191520"/>
          </a:xfrm>
        </p:grpSpPr>
        <p:sp>
          <p:nvSpPr>
            <p:cNvPr id="174" name="Google Shape;174;g317374a07e8_1_98"/>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175" name="Google Shape;175;g317374a07e8_1_98"/>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176" name="Google Shape;176;g317374a07e8_1_98"/>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177" name="Google Shape;177;g317374a07e8_1_98"/>
          <p:cNvPicPr preferRelativeResize="0"/>
          <p:nvPr/>
        </p:nvPicPr>
        <p:blipFill rotWithShape="1">
          <a:blip r:embed="rId5">
            <a:alphaModFix/>
          </a:blip>
          <a:srcRect b="0" l="0" r="0" t="0"/>
          <a:stretch/>
        </p:blipFill>
        <p:spPr>
          <a:xfrm flipH="1">
            <a:off x="196669" y="23700"/>
            <a:ext cx="823025" cy="446775"/>
          </a:xfrm>
          <a:prstGeom prst="rect">
            <a:avLst/>
          </a:prstGeom>
          <a:noFill/>
          <a:ln>
            <a:noFill/>
          </a:ln>
        </p:spPr>
      </p:pic>
      <p:sp>
        <p:nvSpPr>
          <p:cNvPr id="178" name="Google Shape;178;g317374a07e8_1_98"/>
          <p:cNvSpPr txBox="1"/>
          <p:nvPr/>
        </p:nvSpPr>
        <p:spPr>
          <a:xfrm>
            <a:off x="1019702" y="1520825"/>
            <a:ext cx="8785200" cy="301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b="1" i="0" sz="3200" cap="none">
              <a:solidFill>
                <a:srgbClr val="000000"/>
              </a:solidFill>
              <a:latin typeface="Calibri"/>
              <a:ea typeface="Calibri"/>
              <a:cs typeface="Calibri"/>
              <a:sym typeface="Calibri"/>
            </a:endParaRPr>
          </a:p>
          <a:p>
            <a:pPr indent="0" lvl="0" marL="0" marR="0" rtl="0" algn="l">
              <a:lnSpc>
                <a:spcPct val="150000"/>
              </a:lnSpc>
              <a:spcBef>
                <a:spcPts val="0"/>
              </a:spcBef>
              <a:spcAft>
                <a:spcPts val="0"/>
              </a:spcAft>
              <a:buNone/>
            </a:pPr>
            <a:r>
              <a:rPr lang="fr-CA" sz="3600"/>
              <a:t>  Résoudre des problèmes </a:t>
            </a:r>
            <a:endParaRPr sz="3600"/>
          </a:p>
          <a:p>
            <a:pPr indent="0" lvl="0" marL="0" marR="0" rtl="0" algn="l">
              <a:lnSpc>
                <a:spcPct val="150000"/>
              </a:lnSpc>
              <a:spcBef>
                <a:spcPts val="0"/>
              </a:spcBef>
              <a:spcAft>
                <a:spcPts val="0"/>
              </a:spcAft>
              <a:buNone/>
            </a:pPr>
            <a:r>
              <a:rPr lang="fr-CA" sz="3600"/>
              <a:t>  d’application de la réglementation</a:t>
            </a:r>
            <a:endParaRPr sz="3600"/>
          </a:p>
          <a:p>
            <a:pPr indent="0" lvl="0" marL="457200" marR="0" rtl="0" algn="l">
              <a:lnSpc>
                <a:spcPct val="150000"/>
              </a:lnSpc>
              <a:spcBef>
                <a:spcPts val="0"/>
              </a:spcBef>
              <a:spcAft>
                <a:spcPts val="0"/>
              </a:spcAft>
              <a:buNone/>
            </a:pPr>
            <a:r>
              <a:t/>
            </a:r>
            <a:endParaRPr sz="3600"/>
          </a:p>
        </p:txBody>
      </p:sp>
      <p:pic>
        <p:nvPicPr>
          <p:cNvPr id="179" name="Google Shape;179;g317374a07e8_1_98"/>
          <p:cNvPicPr preferRelativeResize="0"/>
          <p:nvPr/>
        </p:nvPicPr>
        <p:blipFill>
          <a:blip r:embed="rId6">
            <a:alphaModFix/>
          </a:blip>
          <a:stretch>
            <a:fillRect/>
          </a:stretch>
        </p:blipFill>
        <p:spPr>
          <a:xfrm>
            <a:off x="9170202" y="0"/>
            <a:ext cx="3021800" cy="2495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84" name="Shape 184"/>
        <p:cNvGrpSpPr/>
        <p:nvPr/>
      </p:nvGrpSpPr>
      <p:grpSpPr>
        <a:xfrm>
          <a:off x="0" y="0"/>
          <a:ext cx="0" cy="0"/>
          <a:chOff x="0" y="0"/>
          <a:chExt cx="0" cy="0"/>
        </a:xfrm>
      </p:grpSpPr>
      <p:grpSp>
        <p:nvGrpSpPr>
          <p:cNvPr id="185" name="Google Shape;185;g31806a079d4_1_0"/>
          <p:cNvGrpSpPr/>
          <p:nvPr/>
        </p:nvGrpSpPr>
        <p:grpSpPr>
          <a:xfrm>
            <a:off x="1247944" y="130978"/>
            <a:ext cx="11137861" cy="232333"/>
            <a:chOff x="-2329831" y="1350831"/>
            <a:chExt cx="8729415" cy="191520"/>
          </a:xfrm>
        </p:grpSpPr>
        <p:sp>
          <p:nvSpPr>
            <p:cNvPr id="186" name="Google Shape;186;g31806a079d4_1_0"/>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187" name="Google Shape;187;g31806a079d4_1_0"/>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188" name="Google Shape;188;g31806a079d4_1_0"/>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189" name="Google Shape;189;g31806a079d4_1_0"/>
          <p:cNvPicPr preferRelativeResize="0"/>
          <p:nvPr/>
        </p:nvPicPr>
        <p:blipFill rotWithShape="1">
          <a:blip r:embed="rId3">
            <a:alphaModFix/>
          </a:blip>
          <a:srcRect b="0" l="0" r="0" t="0"/>
          <a:stretch/>
        </p:blipFill>
        <p:spPr>
          <a:xfrm flipH="1">
            <a:off x="196669" y="23700"/>
            <a:ext cx="823025" cy="446775"/>
          </a:xfrm>
          <a:prstGeom prst="rect">
            <a:avLst/>
          </a:prstGeom>
          <a:noFill/>
          <a:ln>
            <a:noFill/>
          </a:ln>
        </p:spPr>
      </p:pic>
      <p:sp>
        <p:nvSpPr>
          <p:cNvPr id="190" name="Google Shape;190;g31806a079d4_1_0"/>
          <p:cNvSpPr txBox="1"/>
          <p:nvPr/>
        </p:nvSpPr>
        <p:spPr>
          <a:xfrm>
            <a:off x="713075" y="1681875"/>
            <a:ext cx="10067700" cy="2850600"/>
          </a:xfrm>
          <a:prstGeom prst="rect">
            <a:avLst/>
          </a:prstGeom>
          <a:noFill/>
          <a:ln>
            <a:noFill/>
          </a:ln>
        </p:spPr>
        <p:txBody>
          <a:bodyPr anchorCtr="0" anchor="t" bIns="45700" lIns="91425" spcFirstLastPara="1" rIns="91425" wrap="square" tIns="45700">
            <a:spAutoFit/>
          </a:bodyPr>
          <a:lstStyle/>
          <a:p>
            <a:pPr indent="0" lvl="0" marL="457200" marR="0" rtl="0" algn="l">
              <a:lnSpc>
                <a:spcPct val="115000"/>
              </a:lnSpc>
              <a:spcBef>
                <a:spcPts val="0"/>
              </a:spcBef>
              <a:spcAft>
                <a:spcPts val="0"/>
              </a:spcAft>
              <a:buNone/>
            </a:pPr>
            <a:r>
              <a:rPr lang="fr-CA" sz="3200">
                <a:solidFill>
                  <a:schemeClr val="dk1"/>
                </a:solidFill>
              </a:rPr>
              <a:t>Vous apprendrez la réglementation provinciale, fédérale et internationale se rapportant au transport en général, au Code de la sécurité routière, aux marchandises dangereuses et aux mesures prévues par les différents systèmes d’assurance.</a:t>
            </a:r>
            <a:endParaRPr sz="3200">
              <a:solidFill>
                <a:schemeClr val="dk1"/>
              </a:solidFill>
            </a:endParaRPr>
          </a:p>
        </p:txBody>
      </p:sp>
      <p:pic>
        <p:nvPicPr>
          <p:cNvPr id="191" name="Google Shape;191;g31806a079d4_1_0"/>
          <p:cNvPicPr preferRelativeResize="0"/>
          <p:nvPr/>
        </p:nvPicPr>
        <p:blipFill rotWithShape="1">
          <a:blip r:embed="rId4">
            <a:alphaModFix/>
          </a:blip>
          <a:srcRect b="0" l="0" r="0" t="0"/>
          <a:stretch/>
        </p:blipFill>
        <p:spPr>
          <a:xfrm>
            <a:off x="0" y="5886575"/>
            <a:ext cx="1881050" cy="972950"/>
          </a:xfrm>
          <a:prstGeom prst="rect">
            <a:avLst/>
          </a:prstGeom>
          <a:noFill/>
          <a:ln>
            <a:noFill/>
          </a:ln>
        </p:spPr>
      </p:pic>
      <p:grpSp>
        <p:nvGrpSpPr>
          <p:cNvPr id="192" name="Google Shape;192;g31806a079d4_1_0"/>
          <p:cNvGrpSpPr/>
          <p:nvPr/>
        </p:nvGrpSpPr>
        <p:grpSpPr>
          <a:xfrm rot="414506">
            <a:off x="-66153" y="5272198"/>
            <a:ext cx="12324086" cy="1693300"/>
            <a:chOff x="-2698226" y="4754082"/>
            <a:chExt cx="15393318" cy="3406970"/>
          </a:xfrm>
        </p:grpSpPr>
        <p:sp>
          <p:nvSpPr>
            <p:cNvPr id="193" name="Google Shape;193;g31806a079d4_1_0"/>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4" name="Google Shape;194;g31806a079d4_1_0"/>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195" name="Google Shape;195;g31806a079d4_1_0"/>
          <p:cNvPicPr preferRelativeResize="0"/>
          <p:nvPr/>
        </p:nvPicPr>
        <p:blipFill rotWithShape="1">
          <a:blip r:embed="rId5">
            <a:alphaModFix/>
          </a:blip>
          <a:srcRect b="0" l="0" r="0" t="0"/>
          <a:stretch/>
        </p:blipFill>
        <p:spPr>
          <a:xfrm>
            <a:off x="10545775" y="6310275"/>
            <a:ext cx="1445925" cy="621750"/>
          </a:xfrm>
          <a:prstGeom prst="rect">
            <a:avLst/>
          </a:prstGeom>
          <a:noFill/>
          <a:ln>
            <a:noFill/>
          </a:ln>
        </p:spPr>
      </p:pic>
      <p:sp>
        <p:nvSpPr>
          <p:cNvPr id="196" name="Google Shape;196;g31806a079d4_1_0"/>
          <p:cNvSpPr txBox="1"/>
          <p:nvPr/>
        </p:nvSpPr>
        <p:spPr>
          <a:xfrm>
            <a:off x="713075" y="684625"/>
            <a:ext cx="8556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3400">
                <a:solidFill>
                  <a:srgbClr val="991B1E"/>
                </a:solidFill>
              </a:rPr>
              <a:t>Élément de la compétence</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01" name="Shape 201"/>
        <p:cNvGrpSpPr/>
        <p:nvPr/>
      </p:nvGrpSpPr>
      <p:grpSpPr>
        <a:xfrm>
          <a:off x="0" y="0"/>
          <a:ext cx="0" cy="0"/>
          <a:chOff x="0" y="0"/>
          <a:chExt cx="0" cy="0"/>
        </a:xfrm>
      </p:grpSpPr>
      <p:sp>
        <p:nvSpPr>
          <p:cNvPr id="202" name="Google Shape;202;p3"/>
          <p:cNvSpPr txBox="1"/>
          <p:nvPr/>
        </p:nvSpPr>
        <p:spPr>
          <a:xfrm>
            <a:off x="1515822" y="836625"/>
            <a:ext cx="7679400" cy="451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i="0" sz="1400" u="none" cap="none" strike="noStrike">
              <a:solidFill>
                <a:srgbClr val="000000"/>
              </a:solidFill>
            </a:endParaRPr>
          </a:p>
          <a:p>
            <a:pPr indent="0" lvl="0" marL="0" marR="0" rtl="0" algn="l">
              <a:lnSpc>
                <a:spcPct val="100000"/>
              </a:lnSpc>
              <a:spcBef>
                <a:spcPts val="1200"/>
              </a:spcBef>
              <a:spcAft>
                <a:spcPts val="0"/>
              </a:spcAft>
              <a:buClr>
                <a:srgbClr val="000000"/>
              </a:buClr>
              <a:buSzPts val="3200"/>
              <a:buFont typeface="Arial"/>
              <a:buNone/>
            </a:pPr>
            <a:r>
              <a:t/>
            </a:r>
            <a:endParaRPr b="1" sz="600">
              <a:solidFill>
                <a:srgbClr val="0294AE"/>
              </a:solidFill>
            </a:endParaRPr>
          </a:p>
          <a:p>
            <a:pPr indent="0" lvl="0" marL="0" rtl="0" algn="l">
              <a:lnSpc>
                <a:spcPct val="115000"/>
              </a:lnSpc>
              <a:spcBef>
                <a:spcPts val="0"/>
              </a:spcBef>
              <a:spcAft>
                <a:spcPts val="0"/>
              </a:spcAft>
              <a:buNone/>
            </a:pPr>
            <a:r>
              <a:rPr lang="fr-CA" sz="3400"/>
              <a:t>Une fois cette compétence terminée, vous devriez être en mesure de</a:t>
            </a:r>
            <a:endParaRPr sz="3400"/>
          </a:p>
          <a:p>
            <a:pPr indent="0" lvl="0" marL="0" marR="0" rtl="0" algn="l">
              <a:lnSpc>
                <a:spcPct val="115000"/>
              </a:lnSpc>
              <a:spcBef>
                <a:spcPts val="1200"/>
              </a:spcBef>
              <a:spcAft>
                <a:spcPts val="0"/>
              </a:spcAft>
              <a:buNone/>
            </a:pPr>
            <a:r>
              <a:rPr lang="fr-CA" sz="3400"/>
              <a:t>résoudre des problèmes d’application de la réglementation...</a:t>
            </a:r>
            <a:endParaRPr sz="3400">
              <a:solidFill>
                <a:srgbClr val="0294AE"/>
              </a:solidFill>
            </a:endParaRPr>
          </a:p>
          <a:p>
            <a:pPr indent="0" lvl="0" marL="457200" marR="0" rtl="0" algn="l">
              <a:lnSpc>
                <a:spcPct val="115000"/>
              </a:lnSpc>
              <a:spcBef>
                <a:spcPts val="1200"/>
              </a:spcBef>
              <a:spcAft>
                <a:spcPts val="0"/>
              </a:spcAft>
              <a:buNone/>
            </a:pPr>
            <a:r>
              <a:t/>
            </a:r>
            <a:endParaRPr i="0" sz="3400" u="none" cap="none" strike="noStrike">
              <a:solidFill>
                <a:srgbClr val="000000"/>
              </a:solidFill>
            </a:endParaRPr>
          </a:p>
          <a:p>
            <a:pPr indent="-254000" lvl="0" marL="342900" marR="0" rtl="0" algn="l">
              <a:lnSpc>
                <a:spcPct val="100000"/>
              </a:lnSpc>
              <a:spcBef>
                <a:spcPts val="1200"/>
              </a:spcBef>
              <a:spcAft>
                <a:spcPts val="0"/>
              </a:spcAft>
              <a:buClr>
                <a:schemeClr val="dk1"/>
              </a:buClr>
              <a:buSzPts val="1400"/>
              <a:buFont typeface="Arial"/>
              <a:buNone/>
            </a:pPr>
            <a:r>
              <a:t/>
            </a:r>
            <a:endParaRPr b="0" i="0" sz="3200" u="none" cap="none" strike="noStrike">
              <a:solidFill>
                <a:srgbClr val="181818"/>
              </a:solidFill>
              <a:latin typeface="Arial"/>
              <a:ea typeface="Arial"/>
              <a:cs typeface="Arial"/>
              <a:sym typeface="Arial"/>
            </a:endParaRPr>
          </a:p>
        </p:txBody>
      </p:sp>
      <p:pic>
        <p:nvPicPr>
          <p:cNvPr id="203" name="Google Shape;203;p3"/>
          <p:cNvPicPr preferRelativeResize="0"/>
          <p:nvPr/>
        </p:nvPicPr>
        <p:blipFill rotWithShape="1">
          <a:blip r:embed="rId3">
            <a:alphaModFix/>
          </a:blip>
          <a:srcRect b="0" l="0" r="0" t="0"/>
          <a:stretch/>
        </p:blipFill>
        <p:spPr>
          <a:xfrm>
            <a:off x="90625" y="5892200"/>
            <a:ext cx="1797322" cy="929650"/>
          </a:xfrm>
          <a:prstGeom prst="rect">
            <a:avLst/>
          </a:prstGeom>
          <a:noFill/>
          <a:ln>
            <a:noFill/>
          </a:ln>
        </p:spPr>
      </p:pic>
      <p:grpSp>
        <p:nvGrpSpPr>
          <p:cNvPr id="204" name="Google Shape;204;p3"/>
          <p:cNvGrpSpPr/>
          <p:nvPr/>
        </p:nvGrpSpPr>
        <p:grpSpPr>
          <a:xfrm rot="414506">
            <a:off x="-66036" y="5272212"/>
            <a:ext cx="12324053" cy="1693302"/>
            <a:chOff x="-2698226" y="4754083"/>
            <a:chExt cx="15393277" cy="3406972"/>
          </a:xfrm>
        </p:grpSpPr>
        <p:sp>
          <p:nvSpPr>
            <p:cNvPr id="205" name="Google Shape;205;p3"/>
            <p:cNvSpPr/>
            <p:nvPr/>
          </p:nvSpPr>
          <p:spPr>
            <a:xfrm rot="-288117">
              <a:off x="-2640291" y="5500849"/>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6" name="Google Shape;206;p3"/>
            <p:cNvSpPr/>
            <p:nvPr/>
          </p:nvSpPr>
          <p:spPr>
            <a:xfrm rot="-283679">
              <a:off x="-2692104" y="5382955"/>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207" name="Google Shape;207;p3"/>
          <p:cNvPicPr preferRelativeResize="0"/>
          <p:nvPr/>
        </p:nvPicPr>
        <p:blipFill rotWithShape="1">
          <a:blip r:embed="rId4">
            <a:alphaModFix/>
          </a:blip>
          <a:srcRect b="0" l="0" r="0" t="0"/>
          <a:stretch/>
        </p:blipFill>
        <p:spPr>
          <a:xfrm>
            <a:off x="10636675" y="6315362"/>
            <a:ext cx="1445925" cy="621750"/>
          </a:xfrm>
          <a:prstGeom prst="rect">
            <a:avLst/>
          </a:prstGeom>
          <a:noFill/>
          <a:ln>
            <a:noFill/>
          </a:ln>
        </p:spPr>
      </p:pic>
      <p:grpSp>
        <p:nvGrpSpPr>
          <p:cNvPr id="208" name="Google Shape;208;p3"/>
          <p:cNvGrpSpPr/>
          <p:nvPr/>
        </p:nvGrpSpPr>
        <p:grpSpPr>
          <a:xfrm>
            <a:off x="1247945" y="131031"/>
            <a:ext cx="10944068" cy="232333"/>
            <a:chOff x="-2329831" y="1350831"/>
            <a:chExt cx="8729415" cy="191520"/>
          </a:xfrm>
        </p:grpSpPr>
        <p:sp>
          <p:nvSpPr>
            <p:cNvPr id="209" name="Google Shape;209;p3"/>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10" name="Google Shape;210;p3"/>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11" name="Google Shape;211;p3"/>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212" name="Google Shape;212;p3"/>
          <p:cNvPicPr preferRelativeResize="0"/>
          <p:nvPr/>
        </p:nvPicPr>
        <p:blipFill rotWithShape="1">
          <a:blip r:embed="rId5">
            <a:alphaModFix/>
          </a:blip>
          <a:srcRect b="0" l="0" r="0" t="0"/>
          <a:stretch/>
        </p:blipFill>
        <p:spPr>
          <a:xfrm flipH="1">
            <a:off x="196669" y="23700"/>
            <a:ext cx="823025" cy="446775"/>
          </a:xfrm>
          <a:prstGeom prst="rect">
            <a:avLst/>
          </a:prstGeom>
          <a:noFill/>
          <a:ln>
            <a:noFill/>
          </a:ln>
        </p:spPr>
      </p:pic>
      <p:pic>
        <p:nvPicPr>
          <p:cNvPr id="213" name="Google Shape;213;p3"/>
          <p:cNvPicPr preferRelativeResize="0"/>
          <p:nvPr/>
        </p:nvPicPr>
        <p:blipFill>
          <a:blip r:embed="rId6">
            <a:alphaModFix/>
          </a:blip>
          <a:stretch>
            <a:fillRect/>
          </a:stretch>
        </p:blipFill>
        <p:spPr>
          <a:xfrm>
            <a:off x="10283428" y="23703"/>
            <a:ext cx="1908575" cy="190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18" name="Shape 218"/>
        <p:cNvGrpSpPr/>
        <p:nvPr/>
      </p:nvGrpSpPr>
      <p:grpSpPr>
        <a:xfrm>
          <a:off x="0" y="0"/>
          <a:ext cx="0" cy="0"/>
          <a:chOff x="0" y="0"/>
          <a:chExt cx="0" cy="0"/>
        </a:xfrm>
      </p:grpSpPr>
      <p:sp>
        <p:nvSpPr>
          <p:cNvPr id="219" name="Google Shape;219;g3193995b7e7_0_1"/>
          <p:cNvSpPr txBox="1"/>
          <p:nvPr/>
        </p:nvSpPr>
        <p:spPr>
          <a:xfrm>
            <a:off x="821625" y="895750"/>
            <a:ext cx="10862100" cy="231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i="0" sz="1500" u="none" cap="none" strike="noStrike">
              <a:solidFill>
                <a:srgbClr val="000000"/>
              </a:solidFill>
            </a:endParaRPr>
          </a:p>
          <a:p>
            <a:pPr indent="0" lvl="0" marL="0" marR="0" rtl="0" algn="l">
              <a:lnSpc>
                <a:spcPct val="100000"/>
              </a:lnSpc>
              <a:spcBef>
                <a:spcPts val="1200"/>
              </a:spcBef>
              <a:spcAft>
                <a:spcPts val="0"/>
              </a:spcAft>
              <a:buClr>
                <a:srgbClr val="000000"/>
              </a:buClr>
              <a:buSzPts val="3200"/>
              <a:buFont typeface="Arial"/>
              <a:buNone/>
            </a:pPr>
            <a:r>
              <a:t/>
            </a:r>
            <a:endParaRPr b="1" sz="700">
              <a:solidFill>
                <a:srgbClr val="0294AE"/>
              </a:solidFill>
            </a:endParaRPr>
          </a:p>
          <a:p>
            <a:pPr indent="0" lvl="0" marL="12700" rtl="0" algn="l">
              <a:lnSpc>
                <a:spcPct val="115000"/>
              </a:lnSpc>
              <a:spcBef>
                <a:spcPts val="0"/>
              </a:spcBef>
              <a:spcAft>
                <a:spcPts val="0"/>
              </a:spcAft>
              <a:buNone/>
            </a:pPr>
            <a:r>
              <a:rPr lang="fr-CA" sz="3300"/>
              <a:t>● </a:t>
            </a:r>
            <a:r>
              <a:rPr lang="fr-CA" sz="3400"/>
              <a:t>Vous pourrez choisir la bonne source d’informations</a:t>
            </a:r>
            <a:endParaRPr sz="3400"/>
          </a:p>
          <a:p>
            <a:pPr indent="0" lvl="0" marL="12700" rtl="0" algn="l">
              <a:lnSpc>
                <a:spcPct val="115000"/>
              </a:lnSpc>
              <a:spcBef>
                <a:spcPts val="0"/>
              </a:spcBef>
              <a:spcAft>
                <a:spcPts val="0"/>
              </a:spcAft>
              <a:buNone/>
            </a:pPr>
            <a:r>
              <a:rPr lang="fr-CA" sz="3400"/>
              <a:t>● Trouver l’information nécessaire</a:t>
            </a:r>
            <a:endParaRPr sz="3400"/>
          </a:p>
          <a:p>
            <a:pPr indent="0" lvl="0" marL="12700" rtl="0" algn="l">
              <a:lnSpc>
                <a:spcPct val="115000"/>
              </a:lnSpc>
              <a:spcBef>
                <a:spcPts val="0"/>
              </a:spcBef>
              <a:spcAft>
                <a:spcPts val="0"/>
              </a:spcAft>
              <a:buNone/>
            </a:pPr>
            <a:r>
              <a:rPr lang="fr-CA" sz="3400"/>
              <a:t>● Résoudre une mise en situation</a:t>
            </a:r>
            <a:endParaRPr b="0" i="0" sz="3400" u="none" cap="none" strike="noStrike">
              <a:solidFill>
                <a:srgbClr val="181818"/>
              </a:solidFill>
              <a:latin typeface="Arial"/>
              <a:ea typeface="Arial"/>
              <a:cs typeface="Arial"/>
              <a:sym typeface="Arial"/>
            </a:endParaRPr>
          </a:p>
        </p:txBody>
      </p:sp>
      <p:pic>
        <p:nvPicPr>
          <p:cNvPr id="220" name="Google Shape;220;g3193995b7e7_0_1"/>
          <p:cNvPicPr preferRelativeResize="0"/>
          <p:nvPr/>
        </p:nvPicPr>
        <p:blipFill rotWithShape="1">
          <a:blip r:embed="rId3">
            <a:alphaModFix/>
          </a:blip>
          <a:srcRect b="0" l="0" r="0" t="0"/>
          <a:stretch/>
        </p:blipFill>
        <p:spPr>
          <a:xfrm>
            <a:off x="90625" y="5892200"/>
            <a:ext cx="1797322" cy="929650"/>
          </a:xfrm>
          <a:prstGeom prst="rect">
            <a:avLst/>
          </a:prstGeom>
          <a:noFill/>
          <a:ln>
            <a:noFill/>
          </a:ln>
        </p:spPr>
      </p:pic>
      <p:grpSp>
        <p:nvGrpSpPr>
          <p:cNvPr id="221" name="Google Shape;221;g3193995b7e7_0_1"/>
          <p:cNvGrpSpPr/>
          <p:nvPr/>
        </p:nvGrpSpPr>
        <p:grpSpPr>
          <a:xfrm rot="414506">
            <a:off x="-66153" y="5272198"/>
            <a:ext cx="12324086" cy="1693300"/>
            <a:chOff x="-2698226" y="4754082"/>
            <a:chExt cx="15393318" cy="3406970"/>
          </a:xfrm>
        </p:grpSpPr>
        <p:sp>
          <p:nvSpPr>
            <p:cNvPr id="222" name="Google Shape;222;g3193995b7e7_0_1"/>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23" name="Google Shape;223;g3193995b7e7_0_1"/>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224" name="Google Shape;224;g3193995b7e7_0_1"/>
          <p:cNvPicPr preferRelativeResize="0"/>
          <p:nvPr/>
        </p:nvPicPr>
        <p:blipFill rotWithShape="1">
          <a:blip r:embed="rId4">
            <a:alphaModFix/>
          </a:blip>
          <a:srcRect b="0" l="0" r="0" t="0"/>
          <a:stretch/>
        </p:blipFill>
        <p:spPr>
          <a:xfrm>
            <a:off x="10636675" y="6315362"/>
            <a:ext cx="1445925" cy="621750"/>
          </a:xfrm>
          <a:prstGeom prst="rect">
            <a:avLst/>
          </a:prstGeom>
          <a:noFill/>
          <a:ln>
            <a:noFill/>
          </a:ln>
        </p:spPr>
      </p:pic>
      <p:grpSp>
        <p:nvGrpSpPr>
          <p:cNvPr id="225" name="Google Shape;225;g3193995b7e7_0_1"/>
          <p:cNvGrpSpPr/>
          <p:nvPr/>
        </p:nvGrpSpPr>
        <p:grpSpPr>
          <a:xfrm>
            <a:off x="1247945" y="131031"/>
            <a:ext cx="10944068" cy="232333"/>
            <a:chOff x="-2329831" y="1350831"/>
            <a:chExt cx="8729415" cy="191520"/>
          </a:xfrm>
        </p:grpSpPr>
        <p:sp>
          <p:nvSpPr>
            <p:cNvPr id="226" name="Google Shape;226;g3193995b7e7_0_1"/>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27" name="Google Shape;227;g3193995b7e7_0_1"/>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28" name="Google Shape;228;g3193995b7e7_0_1"/>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229" name="Google Shape;229;g3193995b7e7_0_1"/>
          <p:cNvPicPr preferRelativeResize="0"/>
          <p:nvPr/>
        </p:nvPicPr>
        <p:blipFill rotWithShape="1">
          <a:blip r:embed="rId5">
            <a:alphaModFix/>
          </a:blip>
          <a:srcRect b="0" l="0" r="0" t="0"/>
          <a:stretch/>
        </p:blipFill>
        <p:spPr>
          <a:xfrm flipH="1">
            <a:off x="196669" y="23700"/>
            <a:ext cx="823025" cy="446775"/>
          </a:xfrm>
          <a:prstGeom prst="rect">
            <a:avLst/>
          </a:prstGeom>
          <a:noFill/>
          <a:ln>
            <a:noFill/>
          </a:ln>
        </p:spPr>
      </p:pic>
      <p:pic>
        <p:nvPicPr>
          <p:cNvPr id="230" name="Google Shape;230;g3193995b7e7_0_1"/>
          <p:cNvPicPr preferRelativeResize="0"/>
          <p:nvPr/>
        </p:nvPicPr>
        <p:blipFill>
          <a:blip r:embed="rId6">
            <a:alphaModFix/>
          </a:blip>
          <a:stretch>
            <a:fillRect/>
          </a:stretch>
        </p:blipFill>
        <p:spPr>
          <a:xfrm>
            <a:off x="1247950" y="3500538"/>
            <a:ext cx="9277350" cy="1724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35" name="Shape 235"/>
        <p:cNvGrpSpPr/>
        <p:nvPr/>
      </p:nvGrpSpPr>
      <p:grpSpPr>
        <a:xfrm>
          <a:off x="0" y="0"/>
          <a:ext cx="0" cy="0"/>
          <a:chOff x="0" y="0"/>
          <a:chExt cx="0" cy="0"/>
        </a:xfrm>
      </p:grpSpPr>
      <p:sp>
        <p:nvSpPr>
          <p:cNvPr id="236" name="Google Shape;236;g3193995b7e7_0_19"/>
          <p:cNvSpPr txBox="1"/>
          <p:nvPr/>
        </p:nvSpPr>
        <p:spPr>
          <a:xfrm>
            <a:off x="821625" y="895750"/>
            <a:ext cx="10298400" cy="130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rgbClr val="000000"/>
              </a:buClr>
              <a:buSzPts val="3200"/>
              <a:buFont typeface="Arial"/>
              <a:buNone/>
            </a:pPr>
            <a:r>
              <a:t/>
            </a:r>
            <a:endParaRPr b="1" sz="600">
              <a:solidFill>
                <a:srgbClr val="0294AE"/>
              </a:solidFill>
            </a:endParaRPr>
          </a:p>
          <a:p>
            <a:pPr indent="0" lvl="0" marL="12700" rtl="0" algn="l">
              <a:lnSpc>
                <a:spcPct val="115000"/>
              </a:lnSpc>
              <a:spcBef>
                <a:spcPts val="0"/>
              </a:spcBef>
              <a:spcAft>
                <a:spcPts val="0"/>
              </a:spcAft>
              <a:buNone/>
            </a:pPr>
            <a:r>
              <a:rPr lang="fr-CA" sz="3400">
                <a:solidFill>
                  <a:srgbClr val="991B1E"/>
                </a:solidFill>
              </a:rPr>
              <a:t>Reconnaître les différentes juridictions d’application des lois et règlements.</a:t>
            </a:r>
            <a:endParaRPr b="0" i="0" sz="3400" u="none" cap="none" strike="noStrike">
              <a:solidFill>
                <a:srgbClr val="991B1E"/>
              </a:solidFill>
              <a:latin typeface="Arial"/>
              <a:ea typeface="Arial"/>
              <a:cs typeface="Arial"/>
              <a:sym typeface="Arial"/>
            </a:endParaRPr>
          </a:p>
        </p:txBody>
      </p:sp>
      <p:pic>
        <p:nvPicPr>
          <p:cNvPr id="237" name="Google Shape;237;g3193995b7e7_0_19"/>
          <p:cNvPicPr preferRelativeResize="0"/>
          <p:nvPr/>
        </p:nvPicPr>
        <p:blipFill rotWithShape="1">
          <a:blip r:embed="rId3">
            <a:alphaModFix/>
          </a:blip>
          <a:srcRect b="0" l="0" r="0" t="0"/>
          <a:stretch/>
        </p:blipFill>
        <p:spPr>
          <a:xfrm>
            <a:off x="90625" y="5892200"/>
            <a:ext cx="1797322" cy="929650"/>
          </a:xfrm>
          <a:prstGeom prst="rect">
            <a:avLst/>
          </a:prstGeom>
          <a:noFill/>
          <a:ln>
            <a:noFill/>
          </a:ln>
        </p:spPr>
      </p:pic>
      <p:grpSp>
        <p:nvGrpSpPr>
          <p:cNvPr id="238" name="Google Shape;238;g3193995b7e7_0_19"/>
          <p:cNvGrpSpPr/>
          <p:nvPr/>
        </p:nvGrpSpPr>
        <p:grpSpPr>
          <a:xfrm rot="414506">
            <a:off x="-66153" y="5272198"/>
            <a:ext cx="12324086" cy="1693300"/>
            <a:chOff x="-2698226" y="4754082"/>
            <a:chExt cx="15393318" cy="3406970"/>
          </a:xfrm>
        </p:grpSpPr>
        <p:sp>
          <p:nvSpPr>
            <p:cNvPr id="239" name="Google Shape;239;g3193995b7e7_0_19"/>
            <p:cNvSpPr/>
            <p:nvPr/>
          </p:nvSpPr>
          <p:spPr>
            <a:xfrm rot="-288117">
              <a:off x="-2640270" y="5500847"/>
              <a:ext cx="15277424" cy="2024309"/>
            </a:xfrm>
            <a:prstGeom prst="wave">
              <a:avLst>
                <a:gd fmla="val 20000" name="adj1"/>
                <a:gd fmla="val 0" name="adj2"/>
              </a:avLst>
            </a:prstGeom>
            <a:solidFill>
              <a:srgbClr val="0294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0" name="Google Shape;240;g3193995b7e7_0_19"/>
            <p:cNvSpPr/>
            <p:nvPr/>
          </p:nvSpPr>
          <p:spPr>
            <a:xfrm rot="-283679">
              <a:off x="-2692104" y="5382954"/>
              <a:ext cx="15291393" cy="779823"/>
            </a:xfrm>
            <a:custGeom>
              <a:rect b="b" l="l" r="r" t="t"/>
              <a:pathLst>
                <a:path extrusionOk="0" h="779117" w="15277554">
                  <a:moveTo>
                    <a:pt x="0" y="389559"/>
                  </a:moveTo>
                  <a:cubicBezTo>
                    <a:pt x="5092518" y="-959911"/>
                    <a:pt x="10185036" y="1739028"/>
                    <a:pt x="15277554" y="389559"/>
                  </a:cubicBezTo>
                </a:path>
              </a:pathLst>
            </a:custGeom>
            <a:noFill/>
            <a:ln cap="flat" cmpd="sng" w="133350">
              <a:solidFill>
                <a:srgbClr val="991B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241" name="Google Shape;241;g3193995b7e7_0_19"/>
          <p:cNvPicPr preferRelativeResize="0"/>
          <p:nvPr/>
        </p:nvPicPr>
        <p:blipFill rotWithShape="1">
          <a:blip r:embed="rId4">
            <a:alphaModFix/>
          </a:blip>
          <a:srcRect b="0" l="0" r="0" t="0"/>
          <a:stretch/>
        </p:blipFill>
        <p:spPr>
          <a:xfrm>
            <a:off x="10636675" y="6315362"/>
            <a:ext cx="1445925" cy="621750"/>
          </a:xfrm>
          <a:prstGeom prst="rect">
            <a:avLst/>
          </a:prstGeom>
          <a:noFill/>
          <a:ln>
            <a:noFill/>
          </a:ln>
        </p:spPr>
      </p:pic>
      <p:grpSp>
        <p:nvGrpSpPr>
          <p:cNvPr id="242" name="Google Shape;242;g3193995b7e7_0_19"/>
          <p:cNvGrpSpPr/>
          <p:nvPr/>
        </p:nvGrpSpPr>
        <p:grpSpPr>
          <a:xfrm>
            <a:off x="1247945" y="131031"/>
            <a:ext cx="10944068" cy="232333"/>
            <a:chOff x="-2329831" y="1350831"/>
            <a:chExt cx="8729415" cy="191520"/>
          </a:xfrm>
        </p:grpSpPr>
        <p:sp>
          <p:nvSpPr>
            <p:cNvPr id="243" name="Google Shape;243;g3193995b7e7_0_19"/>
            <p:cNvSpPr/>
            <p:nvPr/>
          </p:nvSpPr>
          <p:spPr>
            <a:xfrm>
              <a:off x="-2329831" y="1410848"/>
              <a:ext cx="8701500" cy="489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44" name="Google Shape;244;g3193995b7e7_0_19"/>
            <p:cNvSpPr/>
            <p:nvPr/>
          </p:nvSpPr>
          <p:spPr>
            <a:xfrm>
              <a:off x="-2329822" y="1499751"/>
              <a:ext cx="8607600" cy="42600"/>
            </a:xfrm>
            <a:prstGeom prst="parallelogram">
              <a:avLst>
                <a:gd fmla="val 0" name="adj"/>
              </a:avLst>
            </a:prstGeom>
            <a:solidFill>
              <a:srgbClr val="0294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sp>
          <p:nvSpPr>
            <p:cNvPr id="245" name="Google Shape;245;g3193995b7e7_0_19"/>
            <p:cNvSpPr/>
            <p:nvPr/>
          </p:nvSpPr>
          <p:spPr>
            <a:xfrm>
              <a:off x="-2247916" y="1350831"/>
              <a:ext cx="8647500" cy="26100"/>
            </a:xfrm>
            <a:prstGeom prst="parallelogram">
              <a:avLst>
                <a:gd fmla="val 105488" name="adj"/>
              </a:avLst>
            </a:prstGeom>
            <a:solidFill>
              <a:srgbClr val="991B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rbel"/>
                <a:ea typeface="Corbel"/>
                <a:cs typeface="Corbel"/>
                <a:sym typeface="Corbel"/>
              </a:endParaRPr>
            </a:p>
          </p:txBody>
        </p:sp>
      </p:grpSp>
      <p:pic>
        <p:nvPicPr>
          <p:cNvPr id="246" name="Google Shape;246;g3193995b7e7_0_19"/>
          <p:cNvPicPr preferRelativeResize="0"/>
          <p:nvPr/>
        </p:nvPicPr>
        <p:blipFill rotWithShape="1">
          <a:blip r:embed="rId5">
            <a:alphaModFix/>
          </a:blip>
          <a:srcRect b="0" l="0" r="0" t="0"/>
          <a:stretch/>
        </p:blipFill>
        <p:spPr>
          <a:xfrm flipH="1">
            <a:off x="196669" y="23700"/>
            <a:ext cx="823025" cy="446775"/>
          </a:xfrm>
          <a:prstGeom prst="rect">
            <a:avLst/>
          </a:prstGeom>
          <a:noFill/>
          <a:ln>
            <a:noFill/>
          </a:ln>
        </p:spPr>
      </p:pic>
      <p:pic>
        <p:nvPicPr>
          <p:cNvPr id="247" name="Google Shape;247;g3193995b7e7_0_19"/>
          <p:cNvPicPr preferRelativeResize="0"/>
          <p:nvPr/>
        </p:nvPicPr>
        <p:blipFill>
          <a:blip r:embed="rId6">
            <a:alphaModFix/>
          </a:blip>
          <a:stretch>
            <a:fillRect/>
          </a:stretch>
        </p:blipFill>
        <p:spPr>
          <a:xfrm>
            <a:off x="2457450" y="2932450"/>
            <a:ext cx="7277100" cy="1323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À bandes">
  <a:themeElements>
    <a:clrScheme name="À bandes">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2024-05-14T13:50:14Z</dcterms:created>
  <dc:creator>Lauzon, Frédéric</dc:creator>
</cp:coreProperties>
</file>