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43" r:id="rId2"/>
    <p:sldId id="348" r:id="rId3"/>
    <p:sldId id="257" r:id="rId4"/>
    <p:sldId id="330" r:id="rId5"/>
    <p:sldId id="331" r:id="rId6"/>
    <p:sldId id="332" r:id="rId7"/>
    <p:sldId id="258" r:id="rId8"/>
    <p:sldId id="259" r:id="rId9"/>
    <p:sldId id="260" r:id="rId10"/>
    <p:sldId id="261" r:id="rId11"/>
    <p:sldId id="262" r:id="rId12"/>
    <p:sldId id="263" r:id="rId13"/>
    <p:sldId id="264" r:id="rId14"/>
    <p:sldId id="265" r:id="rId15"/>
    <p:sldId id="266" r:id="rId16"/>
    <p:sldId id="333" r:id="rId17"/>
    <p:sldId id="267" r:id="rId18"/>
    <p:sldId id="268" r:id="rId19"/>
    <p:sldId id="269" r:id="rId20"/>
    <p:sldId id="270" r:id="rId21"/>
    <p:sldId id="271" r:id="rId22"/>
    <p:sldId id="272" r:id="rId23"/>
    <p:sldId id="274" r:id="rId24"/>
    <p:sldId id="349" r:id="rId25"/>
    <p:sldId id="275" r:id="rId26"/>
    <p:sldId id="276" r:id="rId27"/>
    <p:sldId id="277" r:id="rId28"/>
    <p:sldId id="278" r:id="rId29"/>
    <p:sldId id="279" r:id="rId30"/>
    <p:sldId id="334" r:id="rId31"/>
    <p:sldId id="285" r:id="rId32"/>
    <p:sldId id="273" r:id="rId33"/>
    <p:sldId id="280" r:id="rId34"/>
    <p:sldId id="281" r:id="rId35"/>
    <p:sldId id="283" r:id="rId36"/>
    <p:sldId id="284" r:id="rId37"/>
    <p:sldId id="286" r:id="rId38"/>
    <p:sldId id="287" r:id="rId39"/>
    <p:sldId id="350" r:id="rId40"/>
    <p:sldId id="289" r:id="rId41"/>
    <p:sldId id="290" r:id="rId42"/>
    <p:sldId id="345" r:id="rId43"/>
    <p:sldId id="351" r:id="rId4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91" autoAdjust="0"/>
    <p:restoredTop sz="94660"/>
  </p:normalViewPr>
  <p:slideViewPr>
    <p:cSldViewPr>
      <p:cViewPr varScale="1">
        <p:scale>
          <a:sx n="48" d="100"/>
          <a:sy n="48" d="100"/>
        </p:scale>
        <p:origin x="1291" y="4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B651C5-89BC-4A3F-B627-CA7C19C06F8E}"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fr-CA"/>
        </a:p>
      </dgm:t>
    </dgm:pt>
    <dgm:pt modelId="{2776D879-310E-47D6-B019-F8DF738F1E6E}">
      <dgm:prSet phldrT="[Texte]">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fr-CA" b="1" dirty="0">
              <a:solidFill>
                <a:schemeClr val="tx1"/>
              </a:solidFill>
            </a:rPr>
            <a:t> AGENT INFECTIEUX</a:t>
          </a:r>
        </a:p>
      </dgm:t>
    </dgm:pt>
    <dgm:pt modelId="{9DB431E5-1C68-4302-B6CF-9B7545452649}" type="parTrans" cxnId="{05241858-DDF0-4592-A4E9-45A5B1B877B9}">
      <dgm:prSet/>
      <dgm:spPr/>
      <dgm:t>
        <a:bodyPr/>
        <a:lstStyle/>
        <a:p>
          <a:endParaRPr lang="fr-CA"/>
        </a:p>
      </dgm:t>
    </dgm:pt>
    <dgm:pt modelId="{13AF77B7-2D6F-4DD3-BD18-AD1E9C7FC490}" type="sibTrans" cxnId="{05241858-DDF0-4592-A4E9-45A5B1B877B9}">
      <dgm:prSet/>
      <dgm:spPr/>
      <dgm:t>
        <a:bodyPr/>
        <a:lstStyle/>
        <a:p>
          <a:endParaRPr lang="fr-CA"/>
        </a:p>
      </dgm:t>
    </dgm:pt>
    <dgm:pt modelId="{F570C916-F363-48FA-A62A-51673F8DD299}">
      <dgm:prSet phldrT="[Texte]">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fr-CA" b="1" dirty="0">
              <a:solidFill>
                <a:schemeClr val="tx1"/>
              </a:solidFill>
            </a:rPr>
            <a:t>PORTE DE SORTIE</a:t>
          </a:r>
        </a:p>
      </dgm:t>
    </dgm:pt>
    <dgm:pt modelId="{FE6CDDEA-4FA7-4510-B4D6-BE39E74CAE12}" type="parTrans" cxnId="{544AB4FD-6135-4CFF-8E93-83F7C82A78FE}">
      <dgm:prSet/>
      <dgm:spPr/>
      <dgm:t>
        <a:bodyPr/>
        <a:lstStyle/>
        <a:p>
          <a:endParaRPr lang="fr-CA"/>
        </a:p>
      </dgm:t>
    </dgm:pt>
    <dgm:pt modelId="{2705A47D-4246-4959-BC18-2BFDF1FF4D87}" type="sibTrans" cxnId="{544AB4FD-6135-4CFF-8E93-83F7C82A78FE}">
      <dgm:prSet/>
      <dgm:spPr/>
      <dgm:t>
        <a:bodyPr/>
        <a:lstStyle/>
        <a:p>
          <a:endParaRPr lang="fr-CA"/>
        </a:p>
      </dgm:t>
    </dgm:pt>
    <dgm:pt modelId="{CEA48175-1738-48C0-AB96-B7DB5DE168C2}">
      <dgm:prSet phldrT="[Texte]">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fr-CA" b="1" dirty="0">
              <a:solidFill>
                <a:schemeClr val="tx1"/>
              </a:solidFill>
            </a:rPr>
            <a:t>MODE DE TRANSMISSION</a:t>
          </a:r>
        </a:p>
      </dgm:t>
    </dgm:pt>
    <dgm:pt modelId="{F2E8D56C-A986-49A3-9B4C-CF5E5D29A71D}" type="parTrans" cxnId="{270F8201-443E-4320-AB1D-F4DF76D2EF07}">
      <dgm:prSet/>
      <dgm:spPr/>
      <dgm:t>
        <a:bodyPr/>
        <a:lstStyle/>
        <a:p>
          <a:endParaRPr lang="fr-CA"/>
        </a:p>
      </dgm:t>
    </dgm:pt>
    <dgm:pt modelId="{32E6B1C1-60C4-4D63-9A9F-EA67FBC78D2D}" type="sibTrans" cxnId="{270F8201-443E-4320-AB1D-F4DF76D2EF07}">
      <dgm:prSet/>
      <dgm:spPr/>
      <dgm:t>
        <a:bodyPr/>
        <a:lstStyle/>
        <a:p>
          <a:endParaRPr lang="fr-CA"/>
        </a:p>
      </dgm:t>
    </dgm:pt>
    <dgm:pt modelId="{3E51ACAE-A12A-46F3-8D08-4700444D83E6}">
      <dgm:prSet phldrT="[Texte]">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fr-CA" b="1" dirty="0">
              <a:solidFill>
                <a:schemeClr val="tx1"/>
              </a:solidFill>
            </a:rPr>
            <a:t>PORTE D’ENTRÉE</a:t>
          </a:r>
        </a:p>
      </dgm:t>
    </dgm:pt>
    <dgm:pt modelId="{EF924709-FE52-4858-90A2-C2B180F45444}" type="parTrans" cxnId="{DF9FFD74-CBF1-423D-B6DB-6CB52B52ACD0}">
      <dgm:prSet/>
      <dgm:spPr/>
      <dgm:t>
        <a:bodyPr/>
        <a:lstStyle/>
        <a:p>
          <a:endParaRPr lang="fr-CA"/>
        </a:p>
      </dgm:t>
    </dgm:pt>
    <dgm:pt modelId="{11F19C3F-B7BE-4BD4-A704-AFDC9F1C6568}" type="sibTrans" cxnId="{DF9FFD74-CBF1-423D-B6DB-6CB52B52ACD0}">
      <dgm:prSet/>
      <dgm:spPr/>
      <dgm:t>
        <a:bodyPr/>
        <a:lstStyle/>
        <a:p>
          <a:endParaRPr lang="fr-CA"/>
        </a:p>
      </dgm:t>
    </dgm:pt>
    <dgm:pt modelId="{B3DE39F6-38B2-4F04-8D00-3F000CB9F52A}">
      <dgm:prSet phldrT="[Texte]">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fr-CA" b="1" dirty="0">
              <a:solidFill>
                <a:schemeClr val="tx1"/>
              </a:solidFill>
            </a:rPr>
            <a:t>HÔTE RÉCEPTIF</a:t>
          </a:r>
        </a:p>
      </dgm:t>
    </dgm:pt>
    <dgm:pt modelId="{47B810BB-5D77-4035-8979-04277DA684C9}" type="parTrans" cxnId="{5B70EDE4-9162-4D89-B9F9-C0A49D227C47}">
      <dgm:prSet/>
      <dgm:spPr/>
      <dgm:t>
        <a:bodyPr/>
        <a:lstStyle/>
        <a:p>
          <a:endParaRPr lang="fr-CA"/>
        </a:p>
      </dgm:t>
    </dgm:pt>
    <dgm:pt modelId="{B46D9D47-CC8A-44A4-BB2E-FC66A6D1C6DB}" type="sibTrans" cxnId="{5B70EDE4-9162-4D89-B9F9-C0A49D227C47}">
      <dgm:prSet/>
      <dgm:spPr/>
      <dgm:t>
        <a:bodyPr/>
        <a:lstStyle/>
        <a:p>
          <a:endParaRPr lang="fr-CA"/>
        </a:p>
      </dgm:t>
    </dgm:pt>
    <dgm:pt modelId="{B5879FDB-A59F-4AEF-9ED8-01587C243422}">
      <dgm:prSet phldrT="[Texte]">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fr-CA" b="1" dirty="0">
              <a:solidFill>
                <a:schemeClr val="tx1"/>
              </a:solidFill>
            </a:rPr>
            <a:t>RÉSERVOIR</a:t>
          </a:r>
        </a:p>
      </dgm:t>
    </dgm:pt>
    <dgm:pt modelId="{218FECA4-FEDB-4F4A-9BE5-7AA515F8DCD2}" type="parTrans" cxnId="{4B41DA27-070A-4778-945A-3B514069C140}">
      <dgm:prSet/>
      <dgm:spPr/>
      <dgm:t>
        <a:bodyPr/>
        <a:lstStyle/>
        <a:p>
          <a:endParaRPr lang="fr-CA"/>
        </a:p>
      </dgm:t>
    </dgm:pt>
    <dgm:pt modelId="{AC794B34-DFA5-43E2-B6BA-AE38DDFEF6F9}" type="sibTrans" cxnId="{4B41DA27-070A-4778-945A-3B514069C140}">
      <dgm:prSet/>
      <dgm:spPr/>
      <dgm:t>
        <a:bodyPr/>
        <a:lstStyle/>
        <a:p>
          <a:endParaRPr lang="fr-CA"/>
        </a:p>
      </dgm:t>
    </dgm:pt>
    <dgm:pt modelId="{F51C5D31-330D-4ACC-9D9D-2820BBF36613}" type="pres">
      <dgm:prSet presAssocID="{22B651C5-89BC-4A3F-B627-CA7C19C06F8E}" presName="cycle" presStyleCnt="0">
        <dgm:presLayoutVars>
          <dgm:dir/>
          <dgm:resizeHandles val="exact"/>
        </dgm:presLayoutVars>
      </dgm:prSet>
      <dgm:spPr/>
    </dgm:pt>
    <dgm:pt modelId="{211BCEA1-16C4-4358-AC82-6E8DD67E3169}" type="pres">
      <dgm:prSet presAssocID="{2776D879-310E-47D6-B019-F8DF738F1E6E}" presName="node" presStyleLbl="node1" presStyleIdx="0" presStyleCnt="6">
        <dgm:presLayoutVars>
          <dgm:bulletEnabled val="1"/>
        </dgm:presLayoutVars>
      </dgm:prSet>
      <dgm:spPr/>
    </dgm:pt>
    <dgm:pt modelId="{1223895D-E149-49BD-AE78-440FBEDB4AF1}" type="pres">
      <dgm:prSet presAssocID="{2776D879-310E-47D6-B019-F8DF738F1E6E}" presName="spNode" presStyleCnt="0"/>
      <dgm:spPr/>
    </dgm:pt>
    <dgm:pt modelId="{36E6152A-DB56-4135-A263-121987174CBB}" type="pres">
      <dgm:prSet presAssocID="{13AF77B7-2D6F-4DD3-BD18-AD1E9C7FC490}" presName="sibTrans" presStyleLbl="sibTrans1D1" presStyleIdx="0" presStyleCnt="6"/>
      <dgm:spPr/>
    </dgm:pt>
    <dgm:pt modelId="{2EF3BAA6-65B6-4E15-967F-80B17CAE75B3}" type="pres">
      <dgm:prSet presAssocID="{B5879FDB-A59F-4AEF-9ED8-01587C243422}" presName="node" presStyleLbl="node1" presStyleIdx="1" presStyleCnt="6">
        <dgm:presLayoutVars>
          <dgm:bulletEnabled val="1"/>
        </dgm:presLayoutVars>
      </dgm:prSet>
      <dgm:spPr/>
    </dgm:pt>
    <dgm:pt modelId="{287EE39E-BDCB-4903-A1E9-54A6012507EC}" type="pres">
      <dgm:prSet presAssocID="{B5879FDB-A59F-4AEF-9ED8-01587C243422}" presName="spNode" presStyleCnt="0"/>
      <dgm:spPr/>
    </dgm:pt>
    <dgm:pt modelId="{7A6F1F75-3C03-4A69-97A5-92A5EC299139}" type="pres">
      <dgm:prSet presAssocID="{AC794B34-DFA5-43E2-B6BA-AE38DDFEF6F9}" presName="sibTrans" presStyleLbl="sibTrans1D1" presStyleIdx="1" presStyleCnt="6"/>
      <dgm:spPr/>
    </dgm:pt>
    <dgm:pt modelId="{3216B8FB-40F3-4769-9FF0-81D338849309}" type="pres">
      <dgm:prSet presAssocID="{F570C916-F363-48FA-A62A-51673F8DD299}" presName="node" presStyleLbl="node1" presStyleIdx="2" presStyleCnt="6">
        <dgm:presLayoutVars>
          <dgm:bulletEnabled val="1"/>
        </dgm:presLayoutVars>
      </dgm:prSet>
      <dgm:spPr/>
    </dgm:pt>
    <dgm:pt modelId="{F900AB9A-CDCF-4B63-A44C-C267C9EFDF85}" type="pres">
      <dgm:prSet presAssocID="{F570C916-F363-48FA-A62A-51673F8DD299}" presName="spNode" presStyleCnt="0"/>
      <dgm:spPr/>
    </dgm:pt>
    <dgm:pt modelId="{3F78C01F-1B4C-4E9A-A5AD-728E6823793D}" type="pres">
      <dgm:prSet presAssocID="{2705A47D-4246-4959-BC18-2BFDF1FF4D87}" presName="sibTrans" presStyleLbl="sibTrans1D1" presStyleIdx="2" presStyleCnt="6"/>
      <dgm:spPr/>
    </dgm:pt>
    <dgm:pt modelId="{296908B3-C841-4ED6-8926-191AF9CFFA53}" type="pres">
      <dgm:prSet presAssocID="{CEA48175-1738-48C0-AB96-B7DB5DE168C2}" presName="node" presStyleLbl="node1" presStyleIdx="3" presStyleCnt="6">
        <dgm:presLayoutVars>
          <dgm:bulletEnabled val="1"/>
        </dgm:presLayoutVars>
      </dgm:prSet>
      <dgm:spPr/>
    </dgm:pt>
    <dgm:pt modelId="{2DAADA7B-8348-421A-AF09-D8DCDFAE6E78}" type="pres">
      <dgm:prSet presAssocID="{CEA48175-1738-48C0-AB96-B7DB5DE168C2}" presName="spNode" presStyleCnt="0"/>
      <dgm:spPr/>
    </dgm:pt>
    <dgm:pt modelId="{CA2D5FE1-3A8D-44FF-BAF1-BB587C922263}" type="pres">
      <dgm:prSet presAssocID="{32E6B1C1-60C4-4D63-9A9F-EA67FBC78D2D}" presName="sibTrans" presStyleLbl="sibTrans1D1" presStyleIdx="3" presStyleCnt="6"/>
      <dgm:spPr/>
    </dgm:pt>
    <dgm:pt modelId="{B98C289A-D2C7-4977-9B22-989371E1C840}" type="pres">
      <dgm:prSet presAssocID="{3E51ACAE-A12A-46F3-8D08-4700444D83E6}" presName="node" presStyleLbl="node1" presStyleIdx="4" presStyleCnt="6">
        <dgm:presLayoutVars>
          <dgm:bulletEnabled val="1"/>
        </dgm:presLayoutVars>
      </dgm:prSet>
      <dgm:spPr/>
    </dgm:pt>
    <dgm:pt modelId="{1DFF6CA3-2A1D-417B-B033-4AEB64687EE1}" type="pres">
      <dgm:prSet presAssocID="{3E51ACAE-A12A-46F3-8D08-4700444D83E6}" presName="spNode" presStyleCnt="0"/>
      <dgm:spPr/>
    </dgm:pt>
    <dgm:pt modelId="{82D37DD4-5FBE-42C2-B216-63CBFEB5AF52}" type="pres">
      <dgm:prSet presAssocID="{11F19C3F-B7BE-4BD4-A704-AFDC9F1C6568}" presName="sibTrans" presStyleLbl="sibTrans1D1" presStyleIdx="4" presStyleCnt="6"/>
      <dgm:spPr/>
    </dgm:pt>
    <dgm:pt modelId="{DB5869E3-1DE6-4D73-9C12-9AF30EAAAC7D}" type="pres">
      <dgm:prSet presAssocID="{B3DE39F6-38B2-4F04-8D00-3F000CB9F52A}" presName="node" presStyleLbl="node1" presStyleIdx="5" presStyleCnt="6">
        <dgm:presLayoutVars>
          <dgm:bulletEnabled val="1"/>
        </dgm:presLayoutVars>
      </dgm:prSet>
      <dgm:spPr/>
    </dgm:pt>
    <dgm:pt modelId="{BB03338A-5CB6-40A4-B81B-80C57B2A11B4}" type="pres">
      <dgm:prSet presAssocID="{B3DE39F6-38B2-4F04-8D00-3F000CB9F52A}" presName="spNode" presStyleCnt="0"/>
      <dgm:spPr/>
    </dgm:pt>
    <dgm:pt modelId="{81CE7D7E-FCA2-44E2-9DB5-FE8A70AF0EFA}" type="pres">
      <dgm:prSet presAssocID="{B46D9D47-CC8A-44A4-BB2E-FC66A6D1C6DB}" presName="sibTrans" presStyleLbl="sibTrans1D1" presStyleIdx="5" presStyleCnt="6"/>
      <dgm:spPr/>
    </dgm:pt>
  </dgm:ptLst>
  <dgm:cxnLst>
    <dgm:cxn modelId="{E1D7D300-22E1-48DD-89DD-1B632EF6AB6F}" type="presOf" srcId="{2705A47D-4246-4959-BC18-2BFDF1FF4D87}" destId="{3F78C01F-1B4C-4E9A-A5AD-728E6823793D}" srcOrd="0" destOrd="0" presId="urn:microsoft.com/office/officeart/2005/8/layout/cycle5"/>
    <dgm:cxn modelId="{270F8201-443E-4320-AB1D-F4DF76D2EF07}" srcId="{22B651C5-89BC-4A3F-B627-CA7C19C06F8E}" destId="{CEA48175-1738-48C0-AB96-B7DB5DE168C2}" srcOrd="3" destOrd="0" parTransId="{F2E8D56C-A986-49A3-9B4C-CF5E5D29A71D}" sibTransId="{32E6B1C1-60C4-4D63-9A9F-EA67FBC78D2D}"/>
    <dgm:cxn modelId="{E587F408-AEF1-4725-B0BD-D6F8338B7933}" type="presOf" srcId="{2776D879-310E-47D6-B019-F8DF738F1E6E}" destId="{211BCEA1-16C4-4358-AC82-6E8DD67E3169}" srcOrd="0" destOrd="0" presId="urn:microsoft.com/office/officeart/2005/8/layout/cycle5"/>
    <dgm:cxn modelId="{6E2D7E13-6D19-46FB-B0B1-BCDF05764817}" type="presOf" srcId="{3E51ACAE-A12A-46F3-8D08-4700444D83E6}" destId="{B98C289A-D2C7-4977-9B22-989371E1C840}" srcOrd="0" destOrd="0" presId="urn:microsoft.com/office/officeart/2005/8/layout/cycle5"/>
    <dgm:cxn modelId="{13A19423-0BAF-4C20-8225-F816F06F856A}" type="presOf" srcId="{CEA48175-1738-48C0-AB96-B7DB5DE168C2}" destId="{296908B3-C841-4ED6-8926-191AF9CFFA53}" srcOrd="0" destOrd="0" presId="urn:microsoft.com/office/officeart/2005/8/layout/cycle5"/>
    <dgm:cxn modelId="{4B41DA27-070A-4778-945A-3B514069C140}" srcId="{22B651C5-89BC-4A3F-B627-CA7C19C06F8E}" destId="{B5879FDB-A59F-4AEF-9ED8-01587C243422}" srcOrd="1" destOrd="0" parTransId="{218FECA4-FEDB-4F4A-9BE5-7AA515F8DCD2}" sibTransId="{AC794B34-DFA5-43E2-B6BA-AE38DDFEF6F9}"/>
    <dgm:cxn modelId="{C37CBE31-ABCC-4AFE-942F-E28A5539FD7F}" type="presOf" srcId="{32E6B1C1-60C4-4D63-9A9F-EA67FBC78D2D}" destId="{CA2D5FE1-3A8D-44FF-BAF1-BB587C922263}" srcOrd="0" destOrd="0" presId="urn:microsoft.com/office/officeart/2005/8/layout/cycle5"/>
    <dgm:cxn modelId="{02F55D33-A801-4AAC-8C2A-D2877F96B113}" type="presOf" srcId="{B46D9D47-CC8A-44A4-BB2E-FC66A6D1C6DB}" destId="{81CE7D7E-FCA2-44E2-9DB5-FE8A70AF0EFA}" srcOrd="0" destOrd="0" presId="urn:microsoft.com/office/officeart/2005/8/layout/cycle5"/>
    <dgm:cxn modelId="{1B793345-3077-4F42-9D99-AD51CBA85363}" type="presOf" srcId="{B5879FDB-A59F-4AEF-9ED8-01587C243422}" destId="{2EF3BAA6-65B6-4E15-967F-80B17CAE75B3}" srcOrd="0" destOrd="0" presId="urn:microsoft.com/office/officeart/2005/8/layout/cycle5"/>
    <dgm:cxn modelId="{98CB7B4B-1D5E-4798-AFF9-0FF1138753B7}" type="presOf" srcId="{F570C916-F363-48FA-A62A-51673F8DD299}" destId="{3216B8FB-40F3-4769-9FF0-81D338849309}" srcOrd="0" destOrd="0" presId="urn:microsoft.com/office/officeart/2005/8/layout/cycle5"/>
    <dgm:cxn modelId="{E03C8D50-CA3C-439F-AE58-6A777668C595}" type="presOf" srcId="{11F19C3F-B7BE-4BD4-A704-AFDC9F1C6568}" destId="{82D37DD4-5FBE-42C2-B216-63CBFEB5AF52}" srcOrd="0" destOrd="0" presId="urn:microsoft.com/office/officeart/2005/8/layout/cycle5"/>
    <dgm:cxn modelId="{C89B9872-2F8D-402E-B4CF-3D3E8B25AB08}" type="presOf" srcId="{22B651C5-89BC-4A3F-B627-CA7C19C06F8E}" destId="{F51C5D31-330D-4ACC-9D9D-2820BBF36613}" srcOrd="0" destOrd="0" presId="urn:microsoft.com/office/officeart/2005/8/layout/cycle5"/>
    <dgm:cxn modelId="{DF9FFD74-CBF1-423D-B6DB-6CB52B52ACD0}" srcId="{22B651C5-89BC-4A3F-B627-CA7C19C06F8E}" destId="{3E51ACAE-A12A-46F3-8D08-4700444D83E6}" srcOrd="4" destOrd="0" parTransId="{EF924709-FE52-4858-90A2-C2B180F45444}" sibTransId="{11F19C3F-B7BE-4BD4-A704-AFDC9F1C6568}"/>
    <dgm:cxn modelId="{824D9156-4300-4A95-8121-F366779E9BD5}" type="presOf" srcId="{B3DE39F6-38B2-4F04-8D00-3F000CB9F52A}" destId="{DB5869E3-1DE6-4D73-9C12-9AF30EAAAC7D}" srcOrd="0" destOrd="0" presId="urn:microsoft.com/office/officeart/2005/8/layout/cycle5"/>
    <dgm:cxn modelId="{05241858-DDF0-4592-A4E9-45A5B1B877B9}" srcId="{22B651C5-89BC-4A3F-B627-CA7C19C06F8E}" destId="{2776D879-310E-47D6-B019-F8DF738F1E6E}" srcOrd="0" destOrd="0" parTransId="{9DB431E5-1C68-4302-B6CF-9B7545452649}" sibTransId="{13AF77B7-2D6F-4DD3-BD18-AD1E9C7FC490}"/>
    <dgm:cxn modelId="{C95FB49B-DCAE-4BA9-B770-6AE21C6F3031}" type="presOf" srcId="{AC794B34-DFA5-43E2-B6BA-AE38DDFEF6F9}" destId="{7A6F1F75-3C03-4A69-97A5-92A5EC299139}" srcOrd="0" destOrd="0" presId="urn:microsoft.com/office/officeart/2005/8/layout/cycle5"/>
    <dgm:cxn modelId="{B50D91D0-8093-4374-ABA7-A62BC871D51D}" type="presOf" srcId="{13AF77B7-2D6F-4DD3-BD18-AD1E9C7FC490}" destId="{36E6152A-DB56-4135-A263-121987174CBB}" srcOrd="0" destOrd="0" presId="urn:microsoft.com/office/officeart/2005/8/layout/cycle5"/>
    <dgm:cxn modelId="{5B70EDE4-9162-4D89-B9F9-C0A49D227C47}" srcId="{22B651C5-89BC-4A3F-B627-CA7C19C06F8E}" destId="{B3DE39F6-38B2-4F04-8D00-3F000CB9F52A}" srcOrd="5" destOrd="0" parTransId="{47B810BB-5D77-4035-8979-04277DA684C9}" sibTransId="{B46D9D47-CC8A-44A4-BB2E-FC66A6D1C6DB}"/>
    <dgm:cxn modelId="{544AB4FD-6135-4CFF-8E93-83F7C82A78FE}" srcId="{22B651C5-89BC-4A3F-B627-CA7C19C06F8E}" destId="{F570C916-F363-48FA-A62A-51673F8DD299}" srcOrd="2" destOrd="0" parTransId="{FE6CDDEA-4FA7-4510-B4D6-BE39E74CAE12}" sibTransId="{2705A47D-4246-4959-BC18-2BFDF1FF4D87}"/>
    <dgm:cxn modelId="{D8ADFBBD-33C4-4ADA-B215-444E4F58882B}" type="presParOf" srcId="{F51C5D31-330D-4ACC-9D9D-2820BBF36613}" destId="{211BCEA1-16C4-4358-AC82-6E8DD67E3169}" srcOrd="0" destOrd="0" presId="urn:microsoft.com/office/officeart/2005/8/layout/cycle5"/>
    <dgm:cxn modelId="{2192102C-4714-476E-93C3-303C5725103A}" type="presParOf" srcId="{F51C5D31-330D-4ACC-9D9D-2820BBF36613}" destId="{1223895D-E149-49BD-AE78-440FBEDB4AF1}" srcOrd="1" destOrd="0" presId="urn:microsoft.com/office/officeart/2005/8/layout/cycle5"/>
    <dgm:cxn modelId="{71A9CF7F-C401-4EA8-B05B-6B64DAEF78AD}" type="presParOf" srcId="{F51C5D31-330D-4ACC-9D9D-2820BBF36613}" destId="{36E6152A-DB56-4135-A263-121987174CBB}" srcOrd="2" destOrd="0" presId="urn:microsoft.com/office/officeart/2005/8/layout/cycle5"/>
    <dgm:cxn modelId="{4CCA1CBB-F080-44F8-9BC7-D29ECFCEC9F1}" type="presParOf" srcId="{F51C5D31-330D-4ACC-9D9D-2820BBF36613}" destId="{2EF3BAA6-65B6-4E15-967F-80B17CAE75B3}" srcOrd="3" destOrd="0" presId="urn:microsoft.com/office/officeart/2005/8/layout/cycle5"/>
    <dgm:cxn modelId="{3BEB8F98-3A21-485D-BDDF-15E5CD732DE4}" type="presParOf" srcId="{F51C5D31-330D-4ACC-9D9D-2820BBF36613}" destId="{287EE39E-BDCB-4903-A1E9-54A6012507EC}" srcOrd="4" destOrd="0" presId="urn:microsoft.com/office/officeart/2005/8/layout/cycle5"/>
    <dgm:cxn modelId="{6EF1EAC6-0D9A-4D9F-8968-B46124AED848}" type="presParOf" srcId="{F51C5D31-330D-4ACC-9D9D-2820BBF36613}" destId="{7A6F1F75-3C03-4A69-97A5-92A5EC299139}" srcOrd="5" destOrd="0" presId="urn:microsoft.com/office/officeart/2005/8/layout/cycle5"/>
    <dgm:cxn modelId="{02948345-4DD2-4DB1-ADFD-DB49C77682B8}" type="presParOf" srcId="{F51C5D31-330D-4ACC-9D9D-2820BBF36613}" destId="{3216B8FB-40F3-4769-9FF0-81D338849309}" srcOrd="6" destOrd="0" presId="urn:microsoft.com/office/officeart/2005/8/layout/cycle5"/>
    <dgm:cxn modelId="{75D66005-7EDF-437F-AC17-A05421E640D8}" type="presParOf" srcId="{F51C5D31-330D-4ACC-9D9D-2820BBF36613}" destId="{F900AB9A-CDCF-4B63-A44C-C267C9EFDF85}" srcOrd="7" destOrd="0" presId="urn:microsoft.com/office/officeart/2005/8/layout/cycle5"/>
    <dgm:cxn modelId="{7A3FD4E8-5310-416D-B549-7A10B4028EC2}" type="presParOf" srcId="{F51C5D31-330D-4ACC-9D9D-2820BBF36613}" destId="{3F78C01F-1B4C-4E9A-A5AD-728E6823793D}" srcOrd="8" destOrd="0" presId="urn:microsoft.com/office/officeart/2005/8/layout/cycle5"/>
    <dgm:cxn modelId="{A8290361-7290-4919-973D-3DD2AA52B026}" type="presParOf" srcId="{F51C5D31-330D-4ACC-9D9D-2820BBF36613}" destId="{296908B3-C841-4ED6-8926-191AF9CFFA53}" srcOrd="9" destOrd="0" presId="urn:microsoft.com/office/officeart/2005/8/layout/cycle5"/>
    <dgm:cxn modelId="{B5E6DA93-9E60-412D-8BA4-987D8BAA588A}" type="presParOf" srcId="{F51C5D31-330D-4ACC-9D9D-2820BBF36613}" destId="{2DAADA7B-8348-421A-AF09-D8DCDFAE6E78}" srcOrd="10" destOrd="0" presId="urn:microsoft.com/office/officeart/2005/8/layout/cycle5"/>
    <dgm:cxn modelId="{6E831AC7-EDC2-4A46-A3BA-C4EB64BDCAB5}" type="presParOf" srcId="{F51C5D31-330D-4ACC-9D9D-2820BBF36613}" destId="{CA2D5FE1-3A8D-44FF-BAF1-BB587C922263}" srcOrd="11" destOrd="0" presId="urn:microsoft.com/office/officeart/2005/8/layout/cycle5"/>
    <dgm:cxn modelId="{218EABB5-6CF1-41C7-B2F2-06D78D47325D}" type="presParOf" srcId="{F51C5D31-330D-4ACC-9D9D-2820BBF36613}" destId="{B98C289A-D2C7-4977-9B22-989371E1C840}" srcOrd="12" destOrd="0" presId="urn:microsoft.com/office/officeart/2005/8/layout/cycle5"/>
    <dgm:cxn modelId="{8F087671-8347-4A49-AFC8-B8E0C6B240BB}" type="presParOf" srcId="{F51C5D31-330D-4ACC-9D9D-2820BBF36613}" destId="{1DFF6CA3-2A1D-417B-B033-4AEB64687EE1}" srcOrd="13" destOrd="0" presId="urn:microsoft.com/office/officeart/2005/8/layout/cycle5"/>
    <dgm:cxn modelId="{F85B5A07-8142-46CA-9527-F405CD170F19}" type="presParOf" srcId="{F51C5D31-330D-4ACC-9D9D-2820BBF36613}" destId="{82D37DD4-5FBE-42C2-B216-63CBFEB5AF52}" srcOrd="14" destOrd="0" presId="urn:microsoft.com/office/officeart/2005/8/layout/cycle5"/>
    <dgm:cxn modelId="{1E7F672E-09D2-4F89-9D55-2ED7D87DF712}" type="presParOf" srcId="{F51C5D31-330D-4ACC-9D9D-2820BBF36613}" destId="{DB5869E3-1DE6-4D73-9C12-9AF30EAAAC7D}" srcOrd="15" destOrd="0" presId="urn:microsoft.com/office/officeart/2005/8/layout/cycle5"/>
    <dgm:cxn modelId="{75D02D49-4FE9-4958-9682-F8FCCCAD464C}" type="presParOf" srcId="{F51C5D31-330D-4ACC-9D9D-2820BBF36613}" destId="{BB03338A-5CB6-40A4-B81B-80C57B2A11B4}" srcOrd="16" destOrd="0" presId="urn:microsoft.com/office/officeart/2005/8/layout/cycle5"/>
    <dgm:cxn modelId="{89619F32-8652-4F7F-8923-5804763BB798}" type="presParOf" srcId="{F51C5D31-330D-4ACC-9D9D-2820BBF36613}" destId="{81CE7D7E-FCA2-44E2-9DB5-FE8A70AF0EFA}" srcOrd="17"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0D4A67-9257-4B8E-9C68-54625CF5F0FA}"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fr-CA"/>
        </a:p>
      </dgm:t>
    </dgm:pt>
    <dgm:pt modelId="{22DB7ED7-5995-4888-B984-3FCF7E18DF81}">
      <dgm:prSet phldrT="[Texte]"/>
      <dgm:spPr/>
      <dgm:t>
        <a:bodyPr/>
        <a:lstStyle/>
        <a:p>
          <a:r>
            <a:rPr lang="fr-CA" b="1" dirty="0">
              <a:solidFill>
                <a:schemeClr val="tx1"/>
              </a:solidFill>
            </a:rPr>
            <a:t>STREPTOCOQUE</a:t>
          </a:r>
        </a:p>
      </dgm:t>
    </dgm:pt>
    <dgm:pt modelId="{7CBC8DBE-C760-48DC-9AD0-856869CA44B5}" type="parTrans" cxnId="{037043F8-3231-4416-8EF6-B69BF3205095}">
      <dgm:prSet/>
      <dgm:spPr/>
      <dgm:t>
        <a:bodyPr/>
        <a:lstStyle/>
        <a:p>
          <a:endParaRPr lang="fr-CA"/>
        </a:p>
      </dgm:t>
    </dgm:pt>
    <dgm:pt modelId="{809EC415-6B0C-4ED1-8761-913DC163D927}" type="sibTrans" cxnId="{037043F8-3231-4416-8EF6-B69BF3205095}">
      <dgm:prSet/>
      <dgm:spPr/>
      <dgm:t>
        <a:bodyPr/>
        <a:lstStyle/>
        <a:p>
          <a:endParaRPr lang="fr-CA"/>
        </a:p>
      </dgm:t>
    </dgm:pt>
    <dgm:pt modelId="{48D765F4-35EB-49D1-9944-67896478A0B5}">
      <dgm:prSet phldrT="[Texte]"/>
      <dgm:spPr/>
      <dgm:t>
        <a:bodyPr/>
        <a:lstStyle/>
        <a:p>
          <a:r>
            <a:rPr lang="fr-CA" b="1" dirty="0">
              <a:solidFill>
                <a:schemeClr val="tx1"/>
              </a:solidFill>
            </a:rPr>
            <a:t>PERSONNE INFECTÉE</a:t>
          </a:r>
        </a:p>
      </dgm:t>
    </dgm:pt>
    <dgm:pt modelId="{EC397072-F9D1-4DD7-971E-9A5FF90226E6}" type="parTrans" cxnId="{488B6F3B-33BC-4120-B457-7201D1A9F90A}">
      <dgm:prSet/>
      <dgm:spPr/>
      <dgm:t>
        <a:bodyPr/>
        <a:lstStyle/>
        <a:p>
          <a:endParaRPr lang="fr-CA"/>
        </a:p>
      </dgm:t>
    </dgm:pt>
    <dgm:pt modelId="{9934ED6F-5DA8-4C37-B71C-97F6074178F3}" type="sibTrans" cxnId="{488B6F3B-33BC-4120-B457-7201D1A9F90A}">
      <dgm:prSet/>
      <dgm:spPr/>
      <dgm:t>
        <a:bodyPr/>
        <a:lstStyle/>
        <a:p>
          <a:endParaRPr lang="fr-CA"/>
        </a:p>
      </dgm:t>
    </dgm:pt>
    <dgm:pt modelId="{47E78613-6D28-4AE1-B434-5FED48A31100}">
      <dgm:prSet phldrT="[Texte]"/>
      <dgm:spPr/>
      <dgm:t>
        <a:bodyPr/>
        <a:lstStyle/>
        <a:p>
          <a:r>
            <a:rPr lang="fr-CA" b="1" dirty="0">
              <a:solidFill>
                <a:schemeClr val="tx1"/>
              </a:solidFill>
            </a:rPr>
            <a:t>CONTACT / GOUTTELETTES</a:t>
          </a:r>
        </a:p>
      </dgm:t>
    </dgm:pt>
    <dgm:pt modelId="{5E6C5920-F1D4-411C-91E8-C705FD840887}" type="parTrans" cxnId="{A7CD96DF-71BA-4527-9E03-14A2B9F70B24}">
      <dgm:prSet/>
      <dgm:spPr/>
      <dgm:t>
        <a:bodyPr/>
        <a:lstStyle/>
        <a:p>
          <a:endParaRPr lang="fr-CA"/>
        </a:p>
      </dgm:t>
    </dgm:pt>
    <dgm:pt modelId="{FB25FE26-F99F-4454-837C-7E29CFFB112D}" type="sibTrans" cxnId="{A7CD96DF-71BA-4527-9E03-14A2B9F70B24}">
      <dgm:prSet/>
      <dgm:spPr/>
      <dgm:t>
        <a:bodyPr/>
        <a:lstStyle/>
        <a:p>
          <a:endParaRPr lang="fr-CA"/>
        </a:p>
      </dgm:t>
    </dgm:pt>
    <dgm:pt modelId="{EB69CA17-0E29-41FF-AE9D-3C549156C303}">
      <dgm:prSet phldrT="[Texte]"/>
      <dgm:spPr/>
      <dgm:t>
        <a:bodyPr/>
        <a:lstStyle/>
        <a:p>
          <a:r>
            <a:rPr lang="fr-CA" b="1" dirty="0">
              <a:solidFill>
                <a:schemeClr val="tx1"/>
              </a:solidFill>
            </a:rPr>
            <a:t>VOIES RESPIRATOIRES SUPÉRIEURES</a:t>
          </a:r>
        </a:p>
      </dgm:t>
    </dgm:pt>
    <dgm:pt modelId="{CBBF3A62-518C-4910-ACDA-5964CA48B65B}" type="parTrans" cxnId="{0EFE7FC8-6A4E-47F0-88DE-CFAF9A28939D}">
      <dgm:prSet/>
      <dgm:spPr/>
      <dgm:t>
        <a:bodyPr/>
        <a:lstStyle/>
        <a:p>
          <a:endParaRPr lang="fr-CA"/>
        </a:p>
      </dgm:t>
    </dgm:pt>
    <dgm:pt modelId="{5095980F-1295-47E5-8901-41E5955CF36C}" type="sibTrans" cxnId="{0EFE7FC8-6A4E-47F0-88DE-CFAF9A28939D}">
      <dgm:prSet/>
      <dgm:spPr/>
      <dgm:t>
        <a:bodyPr/>
        <a:lstStyle/>
        <a:p>
          <a:endParaRPr lang="fr-CA"/>
        </a:p>
      </dgm:t>
    </dgm:pt>
    <dgm:pt modelId="{0C677C34-AF45-405F-A702-7D0F92F737D1}">
      <dgm:prSet phldrT="[Texte]"/>
      <dgm:spPr/>
      <dgm:t>
        <a:bodyPr/>
        <a:lstStyle/>
        <a:p>
          <a:r>
            <a:rPr lang="fr-CA" b="1" dirty="0">
              <a:solidFill>
                <a:schemeClr val="tx1"/>
              </a:solidFill>
            </a:rPr>
            <a:t>PERSONNE MALADE</a:t>
          </a:r>
        </a:p>
      </dgm:t>
    </dgm:pt>
    <dgm:pt modelId="{A72814E3-34C9-4B7E-BB23-4E049289D6D9}" type="parTrans" cxnId="{CE378AC6-86BA-4E34-A207-5D3AB40A892F}">
      <dgm:prSet/>
      <dgm:spPr/>
      <dgm:t>
        <a:bodyPr/>
        <a:lstStyle/>
        <a:p>
          <a:endParaRPr lang="fr-CA"/>
        </a:p>
      </dgm:t>
    </dgm:pt>
    <dgm:pt modelId="{FFA7ED0F-12B4-4EA5-976C-7637C591F818}" type="sibTrans" cxnId="{CE378AC6-86BA-4E34-A207-5D3AB40A892F}">
      <dgm:prSet/>
      <dgm:spPr/>
      <dgm:t>
        <a:bodyPr/>
        <a:lstStyle/>
        <a:p>
          <a:endParaRPr lang="fr-CA"/>
        </a:p>
      </dgm:t>
    </dgm:pt>
    <dgm:pt modelId="{4ED380EE-0C5A-43D1-B73B-E97B9FF7847F}">
      <dgm:prSet phldrT="[Texte]"/>
      <dgm:spPr/>
      <dgm:t>
        <a:bodyPr/>
        <a:lstStyle/>
        <a:p>
          <a:r>
            <a:rPr lang="fr-CA" b="1" dirty="0">
              <a:solidFill>
                <a:schemeClr val="tx1"/>
              </a:solidFill>
            </a:rPr>
            <a:t>VOIES RESPIRATOIRES</a:t>
          </a:r>
        </a:p>
      </dgm:t>
    </dgm:pt>
    <dgm:pt modelId="{9FB18644-5C9E-445A-A747-9EE4888054FD}" type="parTrans" cxnId="{30A50B23-A1B2-455B-BC9D-2F1626CAC070}">
      <dgm:prSet/>
      <dgm:spPr/>
      <dgm:t>
        <a:bodyPr/>
        <a:lstStyle/>
        <a:p>
          <a:endParaRPr lang="fr-CA"/>
        </a:p>
      </dgm:t>
    </dgm:pt>
    <dgm:pt modelId="{DFAB6830-7413-4C3C-BEC3-AD4271ACE4F3}" type="sibTrans" cxnId="{30A50B23-A1B2-455B-BC9D-2F1626CAC070}">
      <dgm:prSet/>
      <dgm:spPr/>
      <dgm:t>
        <a:bodyPr/>
        <a:lstStyle/>
        <a:p>
          <a:endParaRPr lang="fr-CA"/>
        </a:p>
      </dgm:t>
    </dgm:pt>
    <dgm:pt modelId="{695A081F-9F53-48B0-A6A7-66DDCD1DCFFB}" type="pres">
      <dgm:prSet presAssocID="{9B0D4A67-9257-4B8E-9C68-54625CF5F0FA}" presName="Name0" presStyleCnt="0">
        <dgm:presLayoutVars>
          <dgm:dir/>
          <dgm:resizeHandles val="exact"/>
        </dgm:presLayoutVars>
      </dgm:prSet>
      <dgm:spPr/>
    </dgm:pt>
    <dgm:pt modelId="{9FBE02BF-9294-4B25-B620-EF220B3B4531}" type="pres">
      <dgm:prSet presAssocID="{9B0D4A67-9257-4B8E-9C68-54625CF5F0FA}" presName="cycle" presStyleCnt="0"/>
      <dgm:spPr/>
    </dgm:pt>
    <dgm:pt modelId="{EE540680-347F-4E43-A574-02841AC0665B}" type="pres">
      <dgm:prSet presAssocID="{22DB7ED7-5995-4888-B984-3FCF7E18DF81}" presName="nodeFirstNode" presStyleLbl="node1" presStyleIdx="0" presStyleCnt="6">
        <dgm:presLayoutVars>
          <dgm:bulletEnabled val="1"/>
        </dgm:presLayoutVars>
      </dgm:prSet>
      <dgm:spPr/>
    </dgm:pt>
    <dgm:pt modelId="{F2010CC8-D24D-49A1-9FCB-B6BE7F3E4C01}" type="pres">
      <dgm:prSet presAssocID="{809EC415-6B0C-4ED1-8761-913DC163D927}" presName="sibTransFirstNode" presStyleLbl="bgShp" presStyleIdx="0" presStyleCnt="1"/>
      <dgm:spPr/>
    </dgm:pt>
    <dgm:pt modelId="{DBCC3A06-C33A-436F-8D56-37B27938919C}" type="pres">
      <dgm:prSet presAssocID="{48D765F4-35EB-49D1-9944-67896478A0B5}" presName="nodeFollowingNodes" presStyleLbl="node1" presStyleIdx="1" presStyleCnt="6">
        <dgm:presLayoutVars>
          <dgm:bulletEnabled val="1"/>
        </dgm:presLayoutVars>
      </dgm:prSet>
      <dgm:spPr/>
    </dgm:pt>
    <dgm:pt modelId="{CA346D90-A87E-4126-A8AA-385FFB85F560}" type="pres">
      <dgm:prSet presAssocID="{4ED380EE-0C5A-43D1-B73B-E97B9FF7847F}" presName="nodeFollowingNodes" presStyleLbl="node1" presStyleIdx="2" presStyleCnt="6">
        <dgm:presLayoutVars>
          <dgm:bulletEnabled val="1"/>
        </dgm:presLayoutVars>
      </dgm:prSet>
      <dgm:spPr/>
    </dgm:pt>
    <dgm:pt modelId="{D351E54A-7BDB-4477-9BCC-284D4526C89F}" type="pres">
      <dgm:prSet presAssocID="{47E78613-6D28-4AE1-B434-5FED48A31100}" presName="nodeFollowingNodes" presStyleLbl="node1" presStyleIdx="3" presStyleCnt="6">
        <dgm:presLayoutVars>
          <dgm:bulletEnabled val="1"/>
        </dgm:presLayoutVars>
      </dgm:prSet>
      <dgm:spPr/>
    </dgm:pt>
    <dgm:pt modelId="{3193EDD4-D591-4E3D-83A1-5BEA530FCBF1}" type="pres">
      <dgm:prSet presAssocID="{EB69CA17-0E29-41FF-AE9D-3C549156C303}" presName="nodeFollowingNodes" presStyleLbl="node1" presStyleIdx="4" presStyleCnt="6">
        <dgm:presLayoutVars>
          <dgm:bulletEnabled val="1"/>
        </dgm:presLayoutVars>
      </dgm:prSet>
      <dgm:spPr/>
    </dgm:pt>
    <dgm:pt modelId="{50180195-CA49-466C-9892-74CA4B246D81}" type="pres">
      <dgm:prSet presAssocID="{0C677C34-AF45-405F-A702-7D0F92F737D1}" presName="nodeFollowingNodes" presStyleLbl="node1" presStyleIdx="5" presStyleCnt="6">
        <dgm:presLayoutVars>
          <dgm:bulletEnabled val="1"/>
        </dgm:presLayoutVars>
      </dgm:prSet>
      <dgm:spPr/>
    </dgm:pt>
  </dgm:ptLst>
  <dgm:cxnLst>
    <dgm:cxn modelId="{C8B5BF0D-19DD-470A-92C6-AAF788BB82A8}" type="presOf" srcId="{22DB7ED7-5995-4888-B984-3FCF7E18DF81}" destId="{EE540680-347F-4E43-A574-02841AC0665B}" srcOrd="0" destOrd="0" presId="urn:microsoft.com/office/officeart/2005/8/layout/cycle3"/>
    <dgm:cxn modelId="{7A963D10-BF1F-4382-BCE3-B054E3AE0FF5}" type="presOf" srcId="{4ED380EE-0C5A-43D1-B73B-E97B9FF7847F}" destId="{CA346D90-A87E-4126-A8AA-385FFB85F560}" srcOrd="0" destOrd="0" presId="urn:microsoft.com/office/officeart/2005/8/layout/cycle3"/>
    <dgm:cxn modelId="{30A50B23-A1B2-455B-BC9D-2F1626CAC070}" srcId="{9B0D4A67-9257-4B8E-9C68-54625CF5F0FA}" destId="{4ED380EE-0C5A-43D1-B73B-E97B9FF7847F}" srcOrd="2" destOrd="0" parTransId="{9FB18644-5C9E-445A-A747-9EE4888054FD}" sibTransId="{DFAB6830-7413-4C3C-BEC3-AD4271ACE4F3}"/>
    <dgm:cxn modelId="{266D9732-DFB1-4F61-B32B-C10045D75F73}" type="presOf" srcId="{48D765F4-35EB-49D1-9944-67896478A0B5}" destId="{DBCC3A06-C33A-436F-8D56-37B27938919C}" srcOrd="0" destOrd="0" presId="urn:microsoft.com/office/officeart/2005/8/layout/cycle3"/>
    <dgm:cxn modelId="{488B6F3B-33BC-4120-B457-7201D1A9F90A}" srcId="{9B0D4A67-9257-4B8E-9C68-54625CF5F0FA}" destId="{48D765F4-35EB-49D1-9944-67896478A0B5}" srcOrd="1" destOrd="0" parTransId="{EC397072-F9D1-4DD7-971E-9A5FF90226E6}" sibTransId="{9934ED6F-5DA8-4C37-B71C-97F6074178F3}"/>
    <dgm:cxn modelId="{EEF4E366-6081-42A4-A766-DA43B9E9E1CA}" type="presOf" srcId="{809EC415-6B0C-4ED1-8761-913DC163D927}" destId="{F2010CC8-D24D-49A1-9FCB-B6BE7F3E4C01}" srcOrd="0" destOrd="0" presId="urn:microsoft.com/office/officeart/2005/8/layout/cycle3"/>
    <dgm:cxn modelId="{F6FBB47A-DDA6-4FC5-9F87-93C6EBAEB543}" type="presOf" srcId="{47E78613-6D28-4AE1-B434-5FED48A31100}" destId="{D351E54A-7BDB-4477-9BCC-284D4526C89F}" srcOrd="0" destOrd="0" presId="urn:microsoft.com/office/officeart/2005/8/layout/cycle3"/>
    <dgm:cxn modelId="{C622E19B-892C-4F30-AC43-1B8C77092893}" type="presOf" srcId="{EB69CA17-0E29-41FF-AE9D-3C549156C303}" destId="{3193EDD4-D591-4E3D-83A1-5BEA530FCBF1}" srcOrd="0" destOrd="0" presId="urn:microsoft.com/office/officeart/2005/8/layout/cycle3"/>
    <dgm:cxn modelId="{088A8FA2-A719-40DA-85A9-1F29DDCB1BE1}" type="presOf" srcId="{0C677C34-AF45-405F-A702-7D0F92F737D1}" destId="{50180195-CA49-466C-9892-74CA4B246D81}" srcOrd="0" destOrd="0" presId="urn:microsoft.com/office/officeart/2005/8/layout/cycle3"/>
    <dgm:cxn modelId="{D19A94AA-3889-4F4B-A6D0-0E59B94C134B}" type="presOf" srcId="{9B0D4A67-9257-4B8E-9C68-54625CF5F0FA}" destId="{695A081F-9F53-48B0-A6A7-66DDCD1DCFFB}" srcOrd="0" destOrd="0" presId="urn:microsoft.com/office/officeart/2005/8/layout/cycle3"/>
    <dgm:cxn modelId="{CE378AC6-86BA-4E34-A207-5D3AB40A892F}" srcId="{9B0D4A67-9257-4B8E-9C68-54625CF5F0FA}" destId="{0C677C34-AF45-405F-A702-7D0F92F737D1}" srcOrd="5" destOrd="0" parTransId="{A72814E3-34C9-4B7E-BB23-4E049289D6D9}" sibTransId="{FFA7ED0F-12B4-4EA5-976C-7637C591F818}"/>
    <dgm:cxn modelId="{0EFE7FC8-6A4E-47F0-88DE-CFAF9A28939D}" srcId="{9B0D4A67-9257-4B8E-9C68-54625CF5F0FA}" destId="{EB69CA17-0E29-41FF-AE9D-3C549156C303}" srcOrd="4" destOrd="0" parTransId="{CBBF3A62-518C-4910-ACDA-5964CA48B65B}" sibTransId="{5095980F-1295-47E5-8901-41E5955CF36C}"/>
    <dgm:cxn modelId="{A7CD96DF-71BA-4527-9E03-14A2B9F70B24}" srcId="{9B0D4A67-9257-4B8E-9C68-54625CF5F0FA}" destId="{47E78613-6D28-4AE1-B434-5FED48A31100}" srcOrd="3" destOrd="0" parTransId="{5E6C5920-F1D4-411C-91E8-C705FD840887}" sibTransId="{FB25FE26-F99F-4454-837C-7E29CFFB112D}"/>
    <dgm:cxn modelId="{037043F8-3231-4416-8EF6-B69BF3205095}" srcId="{9B0D4A67-9257-4B8E-9C68-54625CF5F0FA}" destId="{22DB7ED7-5995-4888-B984-3FCF7E18DF81}" srcOrd="0" destOrd="0" parTransId="{7CBC8DBE-C760-48DC-9AD0-856869CA44B5}" sibTransId="{809EC415-6B0C-4ED1-8761-913DC163D927}"/>
    <dgm:cxn modelId="{B9831791-436B-4667-AB75-ECF55A68C922}" type="presParOf" srcId="{695A081F-9F53-48B0-A6A7-66DDCD1DCFFB}" destId="{9FBE02BF-9294-4B25-B620-EF220B3B4531}" srcOrd="0" destOrd="0" presId="urn:microsoft.com/office/officeart/2005/8/layout/cycle3"/>
    <dgm:cxn modelId="{1D5A7D81-CFF9-4882-82E3-02510DA0620D}" type="presParOf" srcId="{9FBE02BF-9294-4B25-B620-EF220B3B4531}" destId="{EE540680-347F-4E43-A574-02841AC0665B}" srcOrd="0" destOrd="0" presId="urn:microsoft.com/office/officeart/2005/8/layout/cycle3"/>
    <dgm:cxn modelId="{DCE79F1B-42BC-404C-8ED1-DB33AED891B2}" type="presParOf" srcId="{9FBE02BF-9294-4B25-B620-EF220B3B4531}" destId="{F2010CC8-D24D-49A1-9FCB-B6BE7F3E4C01}" srcOrd="1" destOrd="0" presId="urn:microsoft.com/office/officeart/2005/8/layout/cycle3"/>
    <dgm:cxn modelId="{59F9FD67-6FDB-421A-9863-243B10A52B10}" type="presParOf" srcId="{9FBE02BF-9294-4B25-B620-EF220B3B4531}" destId="{DBCC3A06-C33A-436F-8D56-37B27938919C}" srcOrd="2" destOrd="0" presId="urn:microsoft.com/office/officeart/2005/8/layout/cycle3"/>
    <dgm:cxn modelId="{8F71491D-7B42-4CA8-BA1C-E86D0314D7A3}" type="presParOf" srcId="{9FBE02BF-9294-4B25-B620-EF220B3B4531}" destId="{CA346D90-A87E-4126-A8AA-385FFB85F560}" srcOrd="3" destOrd="0" presId="urn:microsoft.com/office/officeart/2005/8/layout/cycle3"/>
    <dgm:cxn modelId="{F2505E7E-2447-4971-9C4E-D84E68995998}" type="presParOf" srcId="{9FBE02BF-9294-4B25-B620-EF220B3B4531}" destId="{D351E54A-7BDB-4477-9BCC-284D4526C89F}" srcOrd="4" destOrd="0" presId="urn:microsoft.com/office/officeart/2005/8/layout/cycle3"/>
    <dgm:cxn modelId="{C31FD65B-5E41-48C4-B75A-88CD106F242A}" type="presParOf" srcId="{9FBE02BF-9294-4B25-B620-EF220B3B4531}" destId="{3193EDD4-D591-4E3D-83A1-5BEA530FCBF1}" srcOrd="5" destOrd="0" presId="urn:microsoft.com/office/officeart/2005/8/layout/cycle3"/>
    <dgm:cxn modelId="{837F3678-576C-4056-AA87-CCE400CF0809}" type="presParOf" srcId="{9FBE02BF-9294-4B25-B620-EF220B3B4531}" destId="{50180195-CA49-466C-9892-74CA4B246D81}" srcOrd="6"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DE5FA6-62A5-4505-B705-6B190E867365}" type="doc">
      <dgm:prSet loTypeId="urn:microsoft.com/office/officeart/2008/layout/HorizontalMultiLevelHierarchy" loCatId="hierarchy" qsTypeId="urn:microsoft.com/office/officeart/2005/8/quickstyle/simple1" qsCatId="simple" csTypeId="urn:microsoft.com/office/officeart/2005/8/colors/accent2_3" csCatId="accent2" phldr="1"/>
      <dgm:spPr>
        <a:scene3d>
          <a:camera prst="orthographicFront">
            <a:rot lat="0" lon="0" rev="0"/>
          </a:camera>
          <a:lightRig rig="balanced" dir="t">
            <a:rot lat="0" lon="0" rev="8700000"/>
          </a:lightRig>
        </a:scene3d>
      </dgm:spPr>
      <dgm:t>
        <a:bodyPr/>
        <a:lstStyle/>
        <a:p>
          <a:endParaRPr lang="fr-CA"/>
        </a:p>
      </dgm:t>
    </dgm:pt>
    <dgm:pt modelId="{6B818AE9-D349-4685-ABFE-99056A632B3F}">
      <dgm:prSet phldrT="[Texte]"/>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fr-CA" b="1" dirty="0">
              <a:solidFill>
                <a:schemeClr val="tx1"/>
              </a:solidFill>
            </a:rPr>
            <a:t>PRATIQUES DE BASE</a:t>
          </a:r>
        </a:p>
      </dgm:t>
    </dgm:pt>
    <dgm:pt modelId="{E138088D-83CF-4289-B0E5-476C4B12FFD7}" type="parTrans" cxnId="{22FC64B5-F180-47BF-99F5-B6C64F159024}">
      <dgm:prSet/>
      <dgm:spPr/>
      <dgm:t>
        <a:bodyPr/>
        <a:lstStyle/>
        <a:p>
          <a:endParaRPr lang="fr-CA"/>
        </a:p>
      </dgm:t>
    </dgm:pt>
    <dgm:pt modelId="{2F7A1468-EE98-4688-8489-3FED12782D33}" type="sibTrans" cxnId="{22FC64B5-F180-47BF-99F5-B6C64F159024}">
      <dgm:prSet/>
      <dgm:spPr/>
      <dgm:t>
        <a:bodyPr/>
        <a:lstStyle/>
        <a:p>
          <a:endParaRPr lang="fr-CA"/>
        </a:p>
      </dgm:t>
    </dgm:pt>
    <dgm:pt modelId="{9B0309F4-1499-451F-B668-C0A3DD3087E3}" type="asst">
      <dgm:prSet phldrT="[Texte]"/>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fr-CA" dirty="0">
              <a:solidFill>
                <a:schemeClr val="tx1"/>
              </a:solidFill>
            </a:rPr>
            <a:t>Lavage des mains</a:t>
          </a:r>
        </a:p>
      </dgm:t>
    </dgm:pt>
    <dgm:pt modelId="{C34ADC5A-A68B-4617-9522-BFB903ACE9AF}" type="parTrans" cxnId="{4B43DE62-9909-42A3-9886-73B528C31468}">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fr-CA"/>
        </a:p>
      </dgm:t>
    </dgm:pt>
    <dgm:pt modelId="{313B6584-A830-4A88-856B-721FC19FE21A}" type="sibTrans" cxnId="{4B43DE62-9909-42A3-9886-73B528C31468}">
      <dgm:prSet/>
      <dgm:spPr/>
      <dgm:t>
        <a:bodyPr/>
        <a:lstStyle/>
        <a:p>
          <a:endParaRPr lang="fr-CA"/>
        </a:p>
      </dgm:t>
    </dgm:pt>
    <dgm:pt modelId="{D1E8B036-93D5-45A3-A288-7BCE69D99D3B}">
      <dgm:prSet phldrT="[Texte]"/>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fr-CA" dirty="0">
              <a:solidFill>
                <a:schemeClr val="tx1"/>
              </a:solidFill>
            </a:rPr>
            <a:t>Port de gants jetable</a:t>
          </a:r>
        </a:p>
      </dgm:t>
    </dgm:pt>
    <dgm:pt modelId="{9DB3EB9E-1865-4804-A76F-6BCE634E9997}" type="parTrans" cxnId="{35F0778E-0BB9-4020-AC8A-13B24319E461}">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fr-CA"/>
        </a:p>
      </dgm:t>
    </dgm:pt>
    <dgm:pt modelId="{0B6E8C49-5A88-4A01-8E56-36985BF96010}" type="sibTrans" cxnId="{35F0778E-0BB9-4020-AC8A-13B24319E461}">
      <dgm:prSet/>
      <dgm:spPr/>
      <dgm:t>
        <a:bodyPr/>
        <a:lstStyle/>
        <a:p>
          <a:endParaRPr lang="fr-CA"/>
        </a:p>
      </dgm:t>
    </dgm:pt>
    <dgm:pt modelId="{A6E596B7-B8AD-4358-9E7C-464CCBD63FF1}">
      <dgm:prSet phldrT="[Texte]"/>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fr-CA" dirty="0">
              <a:solidFill>
                <a:schemeClr val="tx1"/>
              </a:solidFill>
            </a:rPr>
            <a:t>Port de blouse / masque / lunettes</a:t>
          </a:r>
        </a:p>
      </dgm:t>
    </dgm:pt>
    <dgm:pt modelId="{C43FDB9F-1E15-4D8B-A7A1-F8773611A6BF}" type="parTrans" cxnId="{C8B0906D-B317-4456-9BD1-301FC1DBD1B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fr-CA"/>
        </a:p>
      </dgm:t>
    </dgm:pt>
    <dgm:pt modelId="{2757752F-7A49-4868-8944-F426F7299309}" type="sibTrans" cxnId="{C8B0906D-B317-4456-9BD1-301FC1DBD1BE}">
      <dgm:prSet/>
      <dgm:spPr/>
      <dgm:t>
        <a:bodyPr/>
        <a:lstStyle/>
        <a:p>
          <a:endParaRPr lang="fr-CA"/>
        </a:p>
      </dgm:t>
    </dgm:pt>
    <dgm:pt modelId="{DEC093BC-507A-4F23-9BC3-FF10671D3E99}">
      <dgm:prSet phldrT="[Texte]"/>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fr-CA" dirty="0">
              <a:solidFill>
                <a:schemeClr val="tx1"/>
              </a:solidFill>
            </a:rPr>
            <a:t>Utilisation d’agents nettoyants ou antimicrobiens</a:t>
          </a:r>
        </a:p>
      </dgm:t>
    </dgm:pt>
    <dgm:pt modelId="{667611EB-4C4C-4B98-8C31-C26DCAF17F24}" type="parTrans" cxnId="{54B68748-41DF-4A40-9B63-57A0B747241C}">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fr-CA"/>
        </a:p>
      </dgm:t>
    </dgm:pt>
    <dgm:pt modelId="{256EEC14-17C0-4FBC-9F47-4E4732361A3E}" type="sibTrans" cxnId="{54B68748-41DF-4A40-9B63-57A0B747241C}">
      <dgm:prSet/>
      <dgm:spPr/>
      <dgm:t>
        <a:bodyPr/>
        <a:lstStyle/>
        <a:p>
          <a:endParaRPr lang="fr-CA"/>
        </a:p>
      </dgm:t>
    </dgm:pt>
    <dgm:pt modelId="{DA6A1B5F-B745-4A9A-960B-7D212F9F5EC4}">
      <dgm:prSet phldrT="[Texte]"/>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fr-CA" dirty="0">
              <a:solidFill>
                <a:schemeClr val="tx1"/>
              </a:solidFill>
            </a:rPr>
            <a:t>Manipulation adéquate du matériel contaminé</a:t>
          </a:r>
        </a:p>
      </dgm:t>
    </dgm:pt>
    <dgm:pt modelId="{D55CADFF-4C75-42CF-8E83-E48C67CD4AB5}" type="parTrans" cxnId="{84D70087-F03C-417F-9582-79053595D2AD}">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fr-CA"/>
        </a:p>
      </dgm:t>
    </dgm:pt>
    <dgm:pt modelId="{D938BF66-C5E8-4CB8-ADBB-2F2A3FBCA079}" type="sibTrans" cxnId="{84D70087-F03C-417F-9582-79053595D2AD}">
      <dgm:prSet/>
      <dgm:spPr/>
      <dgm:t>
        <a:bodyPr/>
        <a:lstStyle/>
        <a:p>
          <a:endParaRPr lang="fr-CA"/>
        </a:p>
      </dgm:t>
    </dgm:pt>
    <dgm:pt modelId="{23EBF234-139D-439A-80E1-F4D8F97C5433}" type="pres">
      <dgm:prSet presAssocID="{49DE5FA6-62A5-4505-B705-6B190E867365}" presName="Name0" presStyleCnt="0">
        <dgm:presLayoutVars>
          <dgm:chPref val="1"/>
          <dgm:dir/>
          <dgm:animOne val="branch"/>
          <dgm:animLvl val="lvl"/>
          <dgm:resizeHandles val="exact"/>
        </dgm:presLayoutVars>
      </dgm:prSet>
      <dgm:spPr/>
    </dgm:pt>
    <dgm:pt modelId="{3C0265BA-715C-45F4-9833-4A931AFA6913}" type="pres">
      <dgm:prSet presAssocID="{6B818AE9-D349-4685-ABFE-99056A632B3F}" presName="root1"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247B5347-E4DC-4CD8-AD9B-F2AEB1F7888C}" type="pres">
      <dgm:prSet presAssocID="{6B818AE9-D349-4685-ABFE-99056A632B3F}" presName="LevelOneTextNode" presStyleLbl="node0" presStyleIdx="0" presStyleCnt="1">
        <dgm:presLayoutVars>
          <dgm:chPref val="3"/>
        </dgm:presLayoutVars>
      </dgm:prSet>
      <dgm:spPr/>
    </dgm:pt>
    <dgm:pt modelId="{1A767E4D-CFD0-4B0B-B608-A4A3FB6F6DA9}" type="pres">
      <dgm:prSet presAssocID="{6B818AE9-D349-4685-ABFE-99056A632B3F}" presName="level2hierChild"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6028D546-D1CE-48FC-9E81-32BF2278D457}" type="pres">
      <dgm:prSet presAssocID="{C34ADC5A-A68B-4617-9522-BFB903ACE9AF}" presName="conn2-1" presStyleLbl="parChTrans1D2" presStyleIdx="0" presStyleCnt="5"/>
      <dgm:spPr/>
    </dgm:pt>
    <dgm:pt modelId="{D1FEA319-0B78-44D7-80B2-46A90FB7A10B}" type="pres">
      <dgm:prSet presAssocID="{C34ADC5A-A68B-4617-9522-BFB903ACE9AF}" presName="connTx" presStyleLbl="parChTrans1D2" presStyleIdx="0" presStyleCnt="5"/>
      <dgm:spPr/>
    </dgm:pt>
    <dgm:pt modelId="{5547D7D5-7AEC-4F5A-84D5-7E35F975BBD7}" type="pres">
      <dgm:prSet presAssocID="{9B0309F4-1499-451F-B668-C0A3DD3087E3}" presName="root2"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C2397496-C5A9-4D8E-AAE4-1D99F29DBFB3}" type="pres">
      <dgm:prSet presAssocID="{9B0309F4-1499-451F-B668-C0A3DD3087E3}" presName="LevelTwoTextNode" presStyleLbl="asst1" presStyleIdx="0" presStyleCnt="1">
        <dgm:presLayoutVars>
          <dgm:chPref val="3"/>
        </dgm:presLayoutVars>
      </dgm:prSet>
      <dgm:spPr/>
    </dgm:pt>
    <dgm:pt modelId="{2DCE2BD9-AD73-49BD-BF45-96606378A4CE}" type="pres">
      <dgm:prSet presAssocID="{9B0309F4-1499-451F-B668-C0A3DD3087E3}" presName="level3hierChild"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1EF832FC-1A19-4F0B-BD8C-7192FB2BAECD}" type="pres">
      <dgm:prSet presAssocID="{9DB3EB9E-1865-4804-A76F-6BCE634E9997}" presName="conn2-1" presStyleLbl="parChTrans1D2" presStyleIdx="1" presStyleCnt="5"/>
      <dgm:spPr/>
    </dgm:pt>
    <dgm:pt modelId="{57A74A11-6692-4433-AEAD-FE29CCC90CBD}" type="pres">
      <dgm:prSet presAssocID="{9DB3EB9E-1865-4804-A76F-6BCE634E9997}" presName="connTx" presStyleLbl="parChTrans1D2" presStyleIdx="1" presStyleCnt="5"/>
      <dgm:spPr/>
    </dgm:pt>
    <dgm:pt modelId="{9CCAE66F-0286-4CDD-91E2-A359CC3E3B47}" type="pres">
      <dgm:prSet presAssocID="{D1E8B036-93D5-45A3-A288-7BCE69D99D3B}" presName="root2"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92388F8B-C7D7-4117-92A8-6E4055A8086C}" type="pres">
      <dgm:prSet presAssocID="{D1E8B036-93D5-45A3-A288-7BCE69D99D3B}" presName="LevelTwoTextNode" presStyleLbl="node2" presStyleIdx="0" presStyleCnt="4">
        <dgm:presLayoutVars>
          <dgm:chPref val="3"/>
        </dgm:presLayoutVars>
      </dgm:prSet>
      <dgm:spPr/>
    </dgm:pt>
    <dgm:pt modelId="{E4F310AC-848F-47D2-96B7-FCB7308FAC8E}" type="pres">
      <dgm:prSet presAssocID="{D1E8B036-93D5-45A3-A288-7BCE69D99D3B}" presName="level3hierChild"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F14BF32B-3256-4A29-BCC8-548EC83CD3F8}" type="pres">
      <dgm:prSet presAssocID="{C43FDB9F-1E15-4D8B-A7A1-F8773611A6BF}" presName="conn2-1" presStyleLbl="parChTrans1D2" presStyleIdx="2" presStyleCnt="5"/>
      <dgm:spPr/>
    </dgm:pt>
    <dgm:pt modelId="{89E23750-6C1A-4CF1-B7D1-CB953ED2DC8B}" type="pres">
      <dgm:prSet presAssocID="{C43FDB9F-1E15-4D8B-A7A1-F8773611A6BF}" presName="connTx" presStyleLbl="parChTrans1D2" presStyleIdx="2" presStyleCnt="5"/>
      <dgm:spPr/>
    </dgm:pt>
    <dgm:pt modelId="{3E187868-AEB3-4A5D-A1B9-889342768A11}" type="pres">
      <dgm:prSet presAssocID="{A6E596B7-B8AD-4358-9E7C-464CCBD63FF1}" presName="root2"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462B9758-F9A6-433B-AE17-04D1CBBA7C9F}" type="pres">
      <dgm:prSet presAssocID="{A6E596B7-B8AD-4358-9E7C-464CCBD63FF1}" presName="LevelTwoTextNode" presStyleLbl="node2" presStyleIdx="1" presStyleCnt="4">
        <dgm:presLayoutVars>
          <dgm:chPref val="3"/>
        </dgm:presLayoutVars>
      </dgm:prSet>
      <dgm:spPr/>
    </dgm:pt>
    <dgm:pt modelId="{04008F00-53E8-4A97-A2A1-3F2B1292B471}" type="pres">
      <dgm:prSet presAssocID="{A6E596B7-B8AD-4358-9E7C-464CCBD63FF1}" presName="level3hierChild"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15E8C35A-2250-4A8A-96CE-306EDE96BDDC}" type="pres">
      <dgm:prSet presAssocID="{667611EB-4C4C-4B98-8C31-C26DCAF17F24}" presName="conn2-1" presStyleLbl="parChTrans1D2" presStyleIdx="3" presStyleCnt="5"/>
      <dgm:spPr/>
    </dgm:pt>
    <dgm:pt modelId="{0F9F4457-7616-4049-B7A8-F252710FCBA4}" type="pres">
      <dgm:prSet presAssocID="{667611EB-4C4C-4B98-8C31-C26DCAF17F24}" presName="connTx" presStyleLbl="parChTrans1D2" presStyleIdx="3" presStyleCnt="5"/>
      <dgm:spPr/>
    </dgm:pt>
    <dgm:pt modelId="{89399E1E-6EA4-4F2B-95B0-A966BB666E35}" type="pres">
      <dgm:prSet presAssocID="{DEC093BC-507A-4F23-9BC3-FF10671D3E99}" presName="root2"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5C112592-BB0F-4179-B9F6-1502608D360F}" type="pres">
      <dgm:prSet presAssocID="{DEC093BC-507A-4F23-9BC3-FF10671D3E99}" presName="LevelTwoTextNode" presStyleLbl="node2" presStyleIdx="2" presStyleCnt="4">
        <dgm:presLayoutVars>
          <dgm:chPref val="3"/>
        </dgm:presLayoutVars>
      </dgm:prSet>
      <dgm:spPr/>
    </dgm:pt>
    <dgm:pt modelId="{B8585141-0940-4442-9A4F-4E3BF818C9B4}" type="pres">
      <dgm:prSet presAssocID="{DEC093BC-507A-4F23-9BC3-FF10671D3E99}" presName="level3hierChild"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64999899-AE39-426B-A309-73BEF580A12D}" type="pres">
      <dgm:prSet presAssocID="{D55CADFF-4C75-42CF-8E83-E48C67CD4AB5}" presName="conn2-1" presStyleLbl="parChTrans1D2" presStyleIdx="4" presStyleCnt="5"/>
      <dgm:spPr/>
    </dgm:pt>
    <dgm:pt modelId="{B5BE64C9-D556-4A2D-82D7-371154F3AFCB}" type="pres">
      <dgm:prSet presAssocID="{D55CADFF-4C75-42CF-8E83-E48C67CD4AB5}" presName="connTx" presStyleLbl="parChTrans1D2" presStyleIdx="4" presStyleCnt="5"/>
      <dgm:spPr/>
    </dgm:pt>
    <dgm:pt modelId="{88684237-1164-4963-B862-2BE6FA590054}" type="pres">
      <dgm:prSet presAssocID="{DA6A1B5F-B745-4A9A-960B-7D212F9F5EC4}" presName="root2"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B658A835-A085-41CB-A888-28D00C38E8DE}" type="pres">
      <dgm:prSet presAssocID="{DA6A1B5F-B745-4A9A-960B-7D212F9F5EC4}" presName="LevelTwoTextNode" presStyleLbl="node2" presStyleIdx="3" presStyleCnt="4">
        <dgm:presLayoutVars>
          <dgm:chPref val="3"/>
        </dgm:presLayoutVars>
      </dgm:prSet>
      <dgm:spPr/>
    </dgm:pt>
    <dgm:pt modelId="{6FC4D9E4-E67E-4643-8BC9-4435E8985175}" type="pres">
      <dgm:prSet presAssocID="{DA6A1B5F-B745-4A9A-960B-7D212F9F5EC4}" presName="level3hierChild"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Lst>
  <dgm:cxnLst>
    <dgm:cxn modelId="{D0A17E05-E616-4B55-8196-0C6F839A2F28}" type="presOf" srcId="{9DB3EB9E-1865-4804-A76F-6BCE634E9997}" destId="{1EF832FC-1A19-4F0B-BD8C-7192FB2BAECD}" srcOrd="0" destOrd="0" presId="urn:microsoft.com/office/officeart/2008/layout/HorizontalMultiLevelHierarchy"/>
    <dgm:cxn modelId="{CFA20810-5CF2-4A5B-8187-982102D449EC}" type="presOf" srcId="{C34ADC5A-A68B-4617-9522-BFB903ACE9AF}" destId="{6028D546-D1CE-48FC-9E81-32BF2278D457}" srcOrd="0" destOrd="0" presId="urn:microsoft.com/office/officeart/2008/layout/HorizontalMultiLevelHierarchy"/>
    <dgm:cxn modelId="{5F75CF32-BBE7-4693-A9C9-9065CB159D5F}" type="presOf" srcId="{D1E8B036-93D5-45A3-A288-7BCE69D99D3B}" destId="{92388F8B-C7D7-4117-92A8-6E4055A8086C}" srcOrd="0" destOrd="0" presId="urn:microsoft.com/office/officeart/2008/layout/HorizontalMultiLevelHierarchy"/>
    <dgm:cxn modelId="{4B43DE62-9909-42A3-9886-73B528C31468}" srcId="{6B818AE9-D349-4685-ABFE-99056A632B3F}" destId="{9B0309F4-1499-451F-B668-C0A3DD3087E3}" srcOrd="0" destOrd="0" parTransId="{C34ADC5A-A68B-4617-9522-BFB903ACE9AF}" sibTransId="{313B6584-A830-4A88-856B-721FC19FE21A}"/>
    <dgm:cxn modelId="{DEEF0446-6F12-49E2-B90A-B3A57A75BEE5}" type="presOf" srcId="{C43FDB9F-1E15-4D8B-A7A1-F8773611A6BF}" destId="{89E23750-6C1A-4CF1-B7D1-CB953ED2DC8B}" srcOrd="1" destOrd="0" presId="urn:microsoft.com/office/officeart/2008/layout/HorizontalMultiLevelHierarchy"/>
    <dgm:cxn modelId="{54B68748-41DF-4A40-9B63-57A0B747241C}" srcId="{6B818AE9-D349-4685-ABFE-99056A632B3F}" destId="{DEC093BC-507A-4F23-9BC3-FF10671D3E99}" srcOrd="3" destOrd="0" parTransId="{667611EB-4C4C-4B98-8C31-C26DCAF17F24}" sibTransId="{256EEC14-17C0-4FBC-9F47-4E4732361A3E}"/>
    <dgm:cxn modelId="{C8B0906D-B317-4456-9BD1-301FC1DBD1BE}" srcId="{6B818AE9-D349-4685-ABFE-99056A632B3F}" destId="{A6E596B7-B8AD-4358-9E7C-464CCBD63FF1}" srcOrd="2" destOrd="0" parTransId="{C43FDB9F-1E15-4D8B-A7A1-F8773611A6BF}" sibTransId="{2757752F-7A49-4868-8944-F426F7299309}"/>
    <dgm:cxn modelId="{A2AE2C54-C5C8-4BCC-8EF0-BB9C5572DF18}" type="presOf" srcId="{C43FDB9F-1E15-4D8B-A7A1-F8773611A6BF}" destId="{F14BF32B-3256-4A29-BCC8-548EC83CD3F8}" srcOrd="0" destOrd="0" presId="urn:microsoft.com/office/officeart/2008/layout/HorizontalMultiLevelHierarchy"/>
    <dgm:cxn modelId="{2FD6A455-71A8-467C-B820-1DAA3343A18F}" type="presOf" srcId="{49DE5FA6-62A5-4505-B705-6B190E867365}" destId="{23EBF234-139D-439A-80E1-F4D8F97C5433}" srcOrd="0" destOrd="0" presId="urn:microsoft.com/office/officeart/2008/layout/HorizontalMultiLevelHierarchy"/>
    <dgm:cxn modelId="{B7DA367F-7072-4E4C-9E3C-109C44F5936F}" type="presOf" srcId="{DA6A1B5F-B745-4A9A-960B-7D212F9F5EC4}" destId="{B658A835-A085-41CB-A888-28D00C38E8DE}" srcOrd="0" destOrd="0" presId="urn:microsoft.com/office/officeart/2008/layout/HorizontalMultiLevelHierarchy"/>
    <dgm:cxn modelId="{84D70087-F03C-417F-9582-79053595D2AD}" srcId="{6B818AE9-D349-4685-ABFE-99056A632B3F}" destId="{DA6A1B5F-B745-4A9A-960B-7D212F9F5EC4}" srcOrd="4" destOrd="0" parTransId="{D55CADFF-4C75-42CF-8E83-E48C67CD4AB5}" sibTransId="{D938BF66-C5E8-4CB8-ADBB-2F2A3FBCA079}"/>
    <dgm:cxn modelId="{35F0778E-0BB9-4020-AC8A-13B24319E461}" srcId="{6B818AE9-D349-4685-ABFE-99056A632B3F}" destId="{D1E8B036-93D5-45A3-A288-7BCE69D99D3B}" srcOrd="1" destOrd="0" parTransId="{9DB3EB9E-1865-4804-A76F-6BCE634E9997}" sibTransId="{0B6E8C49-5A88-4A01-8E56-36985BF96010}"/>
    <dgm:cxn modelId="{A64AC6A1-5768-414C-8DD9-F4A06275BC80}" type="presOf" srcId="{667611EB-4C4C-4B98-8C31-C26DCAF17F24}" destId="{0F9F4457-7616-4049-B7A8-F252710FCBA4}" srcOrd="1" destOrd="0" presId="urn:microsoft.com/office/officeart/2008/layout/HorizontalMultiLevelHierarchy"/>
    <dgm:cxn modelId="{80F157AD-CC4C-4382-B1C7-ADE4E79FF585}" type="presOf" srcId="{667611EB-4C4C-4B98-8C31-C26DCAF17F24}" destId="{15E8C35A-2250-4A8A-96CE-306EDE96BDDC}" srcOrd="0" destOrd="0" presId="urn:microsoft.com/office/officeart/2008/layout/HorizontalMultiLevelHierarchy"/>
    <dgm:cxn modelId="{FF5FEFAE-19D1-4890-A3F8-FE8FA7777225}" type="presOf" srcId="{C34ADC5A-A68B-4617-9522-BFB903ACE9AF}" destId="{D1FEA319-0B78-44D7-80B2-46A90FB7A10B}" srcOrd="1" destOrd="0" presId="urn:microsoft.com/office/officeart/2008/layout/HorizontalMultiLevelHierarchy"/>
    <dgm:cxn modelId="{B45B9BAF-1C0B-4968-9405-8CAA5F15761C}" type="presOf" srcId="{9DB3EB9E-1865-4804-A76F-6BCE634E9997}" destId="{57A74A11-6692-4433-AEAD-FE29CCC90CBD}" srcOrd="1" destOrd="0" presId="urn:microsoft.com/office/officeart/2008/layout/HorizontalMultiLevelHierarchy"/>
    <dgm:cxn modelId="{22FC64B5-F180-47BF-99F5-B6C64F159024}" srcId="{49DE5FA6-62A5-4505-B705-6B190E867365}" destId="{6B818AE9-D349-4685-ABFE-99056A632B3F}" srcOrd="0" destOrd="0" parTransId="{E138088D-83CF-4289-B0E5-476C4B12FFD7}" sibTransId="{2F7A1468-EE98-4688-8489-3FED12782D33}"/>
    <dgm:cxn modelId="{9D55C4C1-9F5E-4C03-A5BF-8B9D4617E1D5}" type="presOf" srcId="{6B818AE9-D349-4685-ABFE-99056A632B3F}" destId="{247B5347-E4DC-4CD8-AD9B-F2AEB1F7888C}" srcOrd="0" destOrd="0" presId="urn:microsoft.com/office/officeart/2008/layout/HorizontalMultiLevelHierarchy"/>
    <dgm:cxn modelId="{70B3C9C7-5E19-4E9C-B804-5181E771DEA8}" type="presOf" srcId="{A6E596B7-B8AD-4358-9E7C-464CCBD63FF1}" destId="{462B9758-F9A6-433B-AE17-04D1CBBA7C9F}" srcOrd="0" destOrd="0" presId="urn:microsoft.com/office/officeart/2008/layout/HorizontalMultiLevelHierarchy"/>
    <dgm:cxn modelId="{6760E7E0-38DD-420F-9D2C-CCCE3C9DB380}" type="presOf" srcId="{D55CADFF-4C75-42CF-8E83-E48C67CD4AB5}" destId="{B5BE64C9-D556-4A2D-82D7-371154F3AFCB}" srcOrd="1" destOrd="0" presId="urn:microsoft.com/office/officeart/2008/layout/HorizontalMultiLevelHierarchy"/>
    <dgm:cxn modelId="{4EA7FAE1-059B-4B2F-9B87-18B10EE9C756}" type="presOf" srcId="{9B0309F4-1499-451F-B668-C0A3DD3087E3}" destId="{C2397496-C5A9-4D8E-AAE4-1D99F29DBFB3}" srcOrd="0" destOrd="0" presId="urn:microsoft.com/office/officeart/2008/layout/HorizontalMultiLevelHierarchy"/>
    <dgm:cxn modelId="{E3508FE8-535E-495C-B701-5B38A397462D}" type="presOf" srcId="{D55CADFF-4C75-42CF-8E83-E48C67CD4AB5}" destId="{64999899-AE39-426B-A309-73BEF580A12D}" srcOrd="0" destOrd="0" presId="urn:microsoft.com/office/officeart/2008/layout/HorizontalMultiLevelHierarchy"/>
    <dgm:cxn modelId="{183C81F7-239D-4CD7-8F36-8A1A2928A4D6}" type="presOf" srcId="{DEC093BC-507A-4F23-9BC3-FF10671D3E99}" destId="{5C112592-BB0F-4179-B9F6-1502608D360F}" srcOrd="0" destOrd="0" presId="urn:microsoft.com/office/officeart/2008/layout/HorizontalMultiLevelHierarchy"/>
    <dgm:cxn modelId="{8750502F-A466-4916-9DEC-8E549E420069}" type="presParOf" srcId="{23EBF234-139D-439A-80E1-F4D8F97C5433}" destId="{3C0265BA-715C-45F4-9833-4A931AFA6913}" srcOrd="0" destOrd="0" presId="urn:microsoft.com/office/officeart/2008/layout/HorizontalMultiLevelHierarchy"/>
    <dgm:cxn modelId="{F2EEC801-8017-4BBD-AE58-FE77CDAC7D04}" type="presParOf" srcId="{3C0265BA-715C-45F4-9833-4A931AFA6913}" destId="{247B5347-E4DC-4CD8-AD9B-F2AEB1F7888C}" srcOrd="0" destOrd="0" presId="urn:microsoft.com/office/officeart/2008/layout/HorizontalMultiLevelHierarchy"/>
    <dgm:cxn modelId="{6501AAB3-5985-47ED-B916-440906EA8CEA}" type="presParOf" srcId="{3C0265BA-715C-45F4-9833-4A931AFA6913}" destId="{1A767E4D-CFD0-4B0B-B608-A4A3FB6F6DA9}" srcOrd="1" destOrd="0" presId="urn:microsoft.com/office/officeart/2008/layout/HorizontalMultiLevelHierarchy"/>
    <dgm:cxn modelId="{30361D04-33FA-441D-88CE-ECFF0E88980E}" type="presParOf" srcId="{1A767E4D-CFD0-4B0B-B608-A4A3FB6F6DA9}" destId="{6028D546-D1CE-48FC-9E81-32BF2278D457}" srcOrd="0" destOrd="0" presId="urn:microsoft.com/office/officeart/2008/layout/HorizontalMultiLevelHierarchy"/>
    <dgm:cxn modelId="{AEA1418B-4EDA-4975-A3D7-E8C1D435FBED}" type="presParOf" srcId="{6028D546-D1CE-48FC-9E81-32BF2278D457}" destId="{D1FEA319-0B78-44D7-80B2-46A90FB7A10B}" srcOrd="0" destOrd="0" presId="urn:microsoft.com/office/officeart/2008/layout/HorizontalMultiLevelHierarchy"/>
    <dgm:cxn modelId="{E068CF2D-95B2-4C56-80D0-B2F0396615A2}" type="presParOf" srcId="{1A767E4D-CFD0-4B0B-B608-A4A3FB6F6DA9}" destId="{5547D7D5-7AEC-4F5A-84D5-7E35F975BBD7}" srcOrd="1" destOrd="0" presId="urn:microsoft.com/office/officeart/2008/layout/HorizontalMultiLevelHierarchy"/>
    <dgm:cxn modelId="{38DC2E2E-63C2-48DD-8486-E6145F66DA0B}" type="presParOf" srcId="{5547D7D5-7AEC-4F5A-84D5-7E35F975BBD7}" destId="{C2397496-C5A9-4D8E-AAE4-1D99F29DBFB3}" srcOrd="0" destOrd="0" presId="urn:microsoft.com/office/officeart/2008/layout/HorizontalMultiLevelHierarchy"/>
    <dgm:cxn modelId="{84CE4156-845E-44FF-8F5C-4177037AD50C}" type="presParOf" srcId="{5547D7D5-7AEC-4F5A-84D5-7E35F975BBD7}" destId="{2DCE2BD9-AD73-49BD-BF45-96606378A4CE}" srcOrd="1" destOrd="0" presId="urn:microsoft.com/office/officeart/2008/layout/HorizontalMultiLevelHierarchy"/>
    <dgm:cxn modelId="{13D0AA72-6AD5-4415-AF5D-8B87B57C3475}" type="presParOf" srcId="{1A767E4D-CFD0-4B0B-B608-A4A3FB6F6DA9}" destId="{1EF832FC-1A19-4F0B-BD8C-7192FB2BAECD}" srcOrd="2" destOrd="0" presId="urn:microsoft.com/office/officeart/2008/layout/HorizontalMultiLevelHierarchy"/>
    <dgm:cxn modelId="{8A95282D-9887-451C-842F-6EC828647356}" type="presParOf" srcId="{1EF832FC-1A19-4F0B-BD8C-7192FB2BAECD}" destId="{57A74A11-6692-4433-AEAD-FE29CCC90CBD}" srcOrd="0" destOrd="0" presId="urn:microsoft.com/office/officeart/2008/layout/HorizontalMultiLevelHierarchy"/>
    <dgm:cxn modelId="{495E35B4-2392-45E5-999C-D29A4456E69E}" type="presParOf" srcId="{1A767E4D-CFD0-4B0B-B608-A4A3FB6F6DA9}" destId="{9CCAE66F-0286-4CDD-91E2-A359CC3E3B47}" srcOrd="3" destOrd="0" presId="urn:microsoft.com/office/officeart/2008/layout/HorizontalMultiLevelHierarchy"/>
    <dgm:cxn modelId="{D94EB889-76AF-47E0-A726-B60E9BCB7FBA}" type="presParOf" srcId="{9CCAE66F-0286-4CDD-91E2-A359CC3E3B47}" destId="{92388F8B-C7D7-4117-92A8-6E4055A8086C}" srcOrd="0" destOrd="0" presId="urn:microsoft.com/office/officeart/2008/layout/HorizontalMultiLevelHierarchy"/>
    <dgm:cxn modelId="{87BFAB1D-AA7E-448D-9F21-EB98B6CD3D92}" type="presParOf" srcId="{9CCAE66F-0286-4CDD-91E2-A359CC3E3B47}" destId="{E4F310AC-848F-47D2-96B7-FCB7308FAC8E}" srcOrd="1" destOrd="0" presId="urn:microsoft.com/office/officeart/2008/layout/HorizontalMultiLevelHierarchy"/>
    <dgm:cxn modelId="{47830D6D-3508-4313-B1C1-DEAC1345D396}" type="presParOf" srcId="{1A767E4D-CFD0-4B0B-B608-A4A3FB6F6DA9}" destId="{F14BF32B-3256-4A29-BCC8-548EC83CD3F8}" srcOrd="4" destOrd="0" presId="urn:microsoft.com/office/officeart/2008/layout/HorizontalMultiLevelHierarchy"/>
    <dgm:cxn modelId="{6E858952-E544-4FBA-A4FE-F766094B54C2}" type="presParOf" srcId="{F14BF32B-3256-4A29-BCC8-548EC83CD3F8}" destId="{89E23750-6C1A-4CF1-B7D1-CB953ED2DC8B}" srcOrd="0" destOrd="0" presId="urn:microsoft.com/office/officeart/2008/layout/HorizontalMultiLevelHierarchy"/>
    <dgm:cxn modelId="{78CAE943-125C-48E3-A41F-76D97936801D}" type="presParOf" srcId="{1A767E4D-CFD0-4B0B-B608-A4A3FB6F6DA9}" destId="{3E187868-AEB3-4A5D-A1B9-889342768A11}" srcOrd="5" destOrd="0" presId="urn:microsoft.com/office/officeart/2008/layout/HorizontalMultiLevelHierarchy"/>
    <dgm:cxn modelId="{D01BA022-1FC1-4BEA-859C-B4D77FFA7795}" type="presParOf" srcId="{3E187868-AEB3-4A5D-A1B9-889342768A11}" destId="{462B9758-F9A6-433B-AE17-04D1CBBA7C9F}" srcOrd="0" destOrd="0" presId="urn:microsoft.com/office/officeart/2008/layout/HorizontalMultiLevelHierarchy"/>
    <dgm:cxn modelId="{71F7B74F-5076-490D-A16B-FC1C4CCC1136}" type="presParOf" srcId="{3E187868-AEB3-4A5D-A1B9-889342768A11}" destId="{04008F00-53E8-4A97-A2A1-3F2B1292B471}" srcOrd="1" destOrd="0" presId="urn:microsoft.com/office/officeart/2008/layout/HorizontalMultiLevelHierarchy"/>
    <dgm:cxn modelId="{4D3015C0-2963-423C-AAE3-86BEA76B983C}" type="presParOf" srcId="{1A767E4D-CFD0-4B0B-B608-A4A3FB6F6DA9}" destId="{15E8C35A-2250-4A8A-96CE-306EDE96BDDC}" srcOrd="6" destOrd="0" presId="urn:microsoft.com/office/officeart/2008/layout/HorizontalMultiLevelHierarchy"/>
    <dgm:cxn modelId="{512086E1-307C-4554-B0F6-513CB85CC75F}" type="presParOf" srcId="{15E8C35A-2250-4A8A-96CE-306EDE96BDDC}" destId="{0F9F4457-7616-4049-B7A8-F252710FCBA4}" srcOrd="0" destOrd="0" presId="urn:microsoft.com/office/officeart/2008/layout/HorizontalMultiLevelHierarchy"/>
    <dgm:cxn modelId="{E6C082FE-FB05-4C53-970C-C5B8AF1B476A}" type="presParOf" srcId="{1A767E4D-CFD0-4B0B-B608-A4A3FB6F6DA9}" destId="{89399E1E-6EA4-4F2B-95B0-A966BB666E35}" srcOrd="7" destOrd="0" presId="urn:microsoft.com/office/officeart/2008/layout/HorizontalMultiLevelHierarchy"/>
    <dgm:cxn modelId="{149FB846-ADD4-4AB0-9026-E9FFA30748B9}" type="presParOf" srcId="{89399E1E-6EA4-4F2B-95B0-A966BB666E35}" destId="{5C112592-BB0F-4179-B9F6-1502608D360F}" srcOrd="0" destOrd="0" presId="urn:microsoft.com/office/officeart/2008/layout/HorizontalMultiLevelHierarchy"/>
    <dgm:cxn modelId="{06B7677C-2FF9-4CF9-9011-6733DADD0F86}" type="presParOf" srcId="{89399E1E-6EA4-4F2B-95B0-A966BB666E35}" destId="{B8585141-0940-4442-9A4F-4E3BF818C9B4}" srcOrd="1" destOrd="0" presId="urn:microsoft.com/office/officeart/2008/layout/HorizontalMultiLevelHierarchy"/>
    <dgm:cxn modelId="{2DDF3A8F-C00F-4CFE-8DD6-32CF00FAFF58}" type="presParOf" srcId="{1A767E4D-CFD0-4B0B-B608-A4A3FB6F6DA9}" destId="{64999899-AE39-426B-A309-73BEF580A12D}" srcOrd="8" destOrd="0" presId="urn:microsoft.com/office/officeart/2008/layout/HorizontalMultiLevelHierarchy"/>
    <dgm:cxn modelId="{2D9B0E62-E248-4016-9D5D-2F6324DF4120}" type="presParOf" srcId="{64999899-AE39-426B-A309-73BEF580A12D}" destId="{B5BE64C9-D556-4A2D-82D7-371154F3AFCB}" srcOrd="0" destOrd="0" presId="urn:microsoft.com/office/officeart/2008/layout/HorizontalMultiLevelHierarchy"/>
    <dgm:cxn modelId="{AB4D7E5C-223A-4C15-889D-393504BE1B05}" type="presParOf" srcId="{1A767E4D-CFD0-4B0B-B608-A4A3FB6F6DA9}" destId="{88684237-1164-4963-B862-2BE6FA590054}" srcOrd="9" destOrd="0" presId="urn:microsoft.com/office/officeart/2008/layout/HorizontalMultiLevelHierarchy"/>
    <dgm:cxn modelId="{177E0432-4E56-4923-92D4-CD1BE1CF46A4}" type="presParOf" srcId="{88684237-1164-4963-B862-2BE6FA590054}" destId="{B658A835-A085-41CB-A888-28D00C38E8DE}" srcOrd="0" destOrd="0" presId="urn:microsoft.com/office/officeart/2008/layout/HorizontalMultiLevelHierarchy"/>
    <dgm:cxn modelId="{A95E605B-6D94-4EE3-8561-7705D4E6A117}" type="presParOf" srcId="{88684237-1164-4963-B862-2BE6FA590054}" destId="{6FC4D9E4-E67E-4643-8BC9-4435E8985175}"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51FB165-FAD2-4E11-B988-1D60962EEE3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fr-CA"/>
        </a:p>
      </dgm:t>
    </dgm:pt>
    <dgm:pt modelId="{E272ACEB-A693-4960-9538-00127FA0EB3C}">
      <dgm:prSet phldrT="[Texte]"/>
      <dgm:spPr/>
      <dgm:t>
        <a:bodyPr/>
        <a:lstStyle/>
        <a:p>
          <a:r>
            <a:rPr lang="fr-CA" b="1" dirty="0">
              <a:solidFill>
                <a:schemeClr val="tx1"/>
              </a:solidFill>
            </a:rPr>
            <a:t>LIQUIDES ORGANIQUES</a:t>
          </a:r>
        </a:p>
      </dgm:t>
    </dgm:pt>
    <dgm:pt modelId="{B61ED14C-FC40-48EB-967D-E045714CE87B}" type="parTrans" cxnId="{3FD79C01-6184-4FDE-A279-204EF27556BE}">
      <dgm:prSet/>
      <dgm:spPr/>
      <dgm:t>
        <a:bodyPr/>
        <a:lstStyle/>
        <a:p>
          <a:endParaRPr lang="fr-CA"/>
        </a:p>
      </dgm:t>
    </dgm:pt>
    <dgm:pt modelId="{DA196C3D-AD91-4CFB-9C1D-27F84F5125C2}" type="sibTrans" cxnId="{3FD79C01-6184-4FDE-A279-204EF27556BE}">
      <dgm:prSet/>
      <dgm:spPr/>
      <dgm:t>
        <a:bodyPr/>
        <a:lstStyle/>
        <a:p>
          <a:endParaRPr lang="fr-CA"/>
        </a:p>
      </dgm:t>
    </dgm:pt>
    <dgm:pt modelId="{409E09C8-684C-4490-B322-BBD1932DDE32}">
      <dgm:prSet phldrT="[Texte]"/>
      <dgm:spPr/>
      <dgm:t>
        <a:bodyPr/>
        <a:lstStyle/>
        <a:p>
          <a:r>
            <a:rPr lang="fr-CA" dirty="0"/>
            <a:t>Amniotique </a:t>
          </a:r>
        </a:p>
      </dgm:t>
    </dgm:pt>
    <dgm:pt modelId="{5D1AA8D3-45C2-456A-9E7A-5DBAD03489E5}" type="parTrans" cxnId="{6758F4EE-819F-43E7-A323-D8DDDBF6D03D}">
      <dgm:prSet/>
      <dgm:spPr/>
      <dgm:t>
        <a:bodyPr/>
        <a:lstStyle/>
        <a:p>
          <a:endParaRPr lang="fr-CA"/>
        </a:p>
      </dgm:t>
    </dgm:pt>
    <dgm:pt modelId="{E7E1BDB2-2FBA-47F7-93CC-EED44F3CAA63}" type="sibTrans" cxnId="{6758F4EE-819F-43E7-A323-D8DDDBF6D03D}">
      <dgm:prSet/>
      <dgm:spPr/>
      <dgm:t>
        <a:bodyPr/>
        <a:lstStyle/>
        <a:p>
          <a:endParaRPr lang="fr-CA"/>
        </a:p>
      </dgm:t>
    </dgm:pt>
    <dgm:pt modelId="{A10D1E6B-C288-4A8B-B920-D5C275044E7E}">
      <dgm:prSet phldrT="[Texte]"/>
      <dgm:spPr/>
      <dgm:t>
        <a:bodyPr/>
        <a:lstStyle/>
        <a:p>
          <a:r>
            <a:rPr lang="fr-CA" dirty="0"/>
            <a:t>Péritonéal </a:t>
          </a:r>
        </a:p>
      </dgm:t>
    </dgm:pt>
    <dgm:pt modelId="{FE7AE461-23E1-4443-BDB9-2001443ABB19}" type="parTrans" cxnId="{D97F115A-D194-4B7B-BA87-5BFFEE621EC8}">
      <dgm:prSet/>
      <dgm:spPr/>
      <dgm:t>
        <a:bodyPr/>
        <a:lstStyle/>
        <a:p>
          <a:endParaRPr lang="fr-CA"/>
        </a:p>
      </dgm:t>
    </dgm:pt>
    <dgm:pt modelId="{2F5AE38F-8350-4BB9-92DF-583FF67B3692}" type="sibTrans" cxnId="{D97F115A-D194-4B7B-BA87-5BFFEE621EC8}">
      <dgm:prSet/>
      <dgm:spPr/>
      <dgm:t>
        <a:bodyPr/>
        <a:lstStyle/>
        <a:p>
          <a:endParaRPr lang="fr-CA"/>
        </a:p>
      </dgm:t>
    </dgm:pt>
    <dgm:pt modelId="{3DE6450E-E345-4EB1-B5A0-CE8EA5BAD5A1}">
      <dgm:prSet phldrT="[Texte]"/>
      <dgm:spPr/>
      <dgm:t>
        <a:bodyPr/>
        <a:lstStyle/>
        <a:p>
          <a:r>
            <a:rPr lang="fr-CA" dirty="0"/>
            <a:t>Céphalo-rachidien / péricardique</a:t>
          </a:r>
        </a:p>
      </dgm:t>
    </dgm:pt>
    <dgm:pt modelId="{29B484DC-4789-4D76-B902-794717222680}" type="parTrans" cxnId="{52691D17-9379-4710-8EA6-A4F9ACE6EAC5}">
      <dgm:prSet/>
      <dgm:spPr/>
      <dgm:t>
        <a:bodyPr/>
        <a:lstStyle/>
        <a:p>
          <a:endParaRPr lang="fr-CA"/>
        </a:p>
      </dgm:t>
    </dgm:pt>
    <dgm:pt modelId="{5B09FAA5-60F1-435A-B15E-DA1A185CF09B}" type="sibTrans" cxnId="{52691D17-9379-4710-8EA6-A4F9ACE6EAC5}">
      <dgm:prSet/>
      <dgm:spPr/>
      <dgm:t>
        <a:bodyPr/>
        <a:lstStyle/>
        <a:p>
          <a:endParaRPr lang="fr-CA"/>
        </a:p>
      </dgm:t>
    </dgm:pt>
    <dgm:pt modelId="{73468B3C-95B4-4857-ABFC-913297E9A4AC}">
      <dgm:prSet phldrT="[Texte]"/>
      <dgm:spPr/>
      <dgm:t>
        <a:bodyPr/>
        <a:lstStyle/>
        <a:p>
          <a:r>
            <a:rPr lang="fr-CA" dirty="0"/>
            <a:t>Pleural / synovial</a:t>
          </a:r>
        </a:p>
      </dgm:t>
    </dgm:pt>
    <dgm:pt modelId="{3AB664A8-F506-4E29-A9A8-D50E61EEA2AD}" type="parTrans" cxnId="{CCEE6A8A-B48D-49CF-80FE-B4EA59C14986}">
      <dgm:prSet/>
      <dgm:spPr/>
      <dgm:t>
        <a:bodyPr/>
        <a:lstStyle/>
        <a:p>
          <a:endParaRPr lang="fr-CA"/>
        </a:p>
      </dgm:t>
    </dgm:pt>
    <dgm:pt modelId="{68FF174F-FF60-47B1-8D44-3B1A0DF46812}" type="sibTrans" cxnId="{CCEE6A8A-B48D-49CF-80FE-B4EA59C14986}">
      <dgm:prSet/>
      <dgm:spPr/>
      <dgm:t>
        <a:bodyPr/>
        <a:lstStyle/>
        <a:p>
          <a:endParaRPr lang="fr-CA"/>
        </a:p>
      </dgm:t>
    </dgm:pt>
    <dgm:pt modelId="{1F9E4A4F-DB34-4B96-90DC-110C81B3941A}">
      <dgm:prSet phldrT="[Texte]"/>
      <dgm:spPr/>
      <dgm:t>
        <a:bodyPr/>
        <a:lstStyle/>
        <a:p>
          <a:r>
            <a:rPr lang="fr-CA" b="1" dirty="0">
              <a:solidFill>
                <a:schemeClr val="tx1"/>
              </a:solidFill>
            </a:rPr>
            <a:t>DES EXCRÉSIONS</a:t>
          </a:r>
          <a:endParaRPr lang="fr-CA" dirty="0">
            <a:solidFill>
              <a:schemeClr val="tx1"/>
            </a:solidFill>
          </a:endParaRPr>
        </a:p>
      </dgm:t>
    </dgm:pt>
    <dgm:pt modelId="{CFF5D623-4E95-49F3-8FBB-2A73D3352344}" type="parTrans" cxnId="{2BC11B09-2B3B-451D-BE6D-15A2B6C4CFE6}">
      <dgm:prSet/>
      <dgm:spPr/>
      <dgm:t>
        <a:bodyPr/>
        <a:lstStyle/>
        <a:p>
          <a:endParaRPr lang="fr-CA"/>
        </a:p>
      </dgm:t>
    </dgm:pt>
    <dgm:pt modelId="{BE3EDCB7-AEC4-4E65-9CE9-D11DC03F7445}" type="sibTrans" cxnId="{2BC11B09-2B3B-451D-BE6D-15A2B6C4CFE6}">
      <dgm:prSet/>
      <dgm:spPr/>
      <dgm:t>
        <a:bodyPr/>
        <a:lstStyle/>
        <a:p>
          <a:endParaRPr lang="fr-CA"/>
        </a:p>
      </dgm:t>
    </dgm:pt>
    <dgm:pt modelId="{B6D6A263-5044-4407-A544-B660FA345752}">
      <dgm:prSet phldrT="[Texte]"/>
      <dgm:spPr/>
      <dgm:t>
        <a:bodyPr/>
        <a:lstStyle/>
        <a:p>
          <a:r>
            <a:rPr lang="fr-CA" b="0" dirty="0"/>
            <a:t>Selles  </a:t>
          </a:r>
        </a:p>
      </dgm:t>
    </dgm:pt>
    <dgm:pt modelId="{94EE1453-A541-48D3-86C4-DFC5BE22E129}" type="parTrans" cxnId="{6C56AAA9-C4F1-4687-9911-7D7DF7FA6050}">
      <dgm:prSet/>
      <dgm:spPr/>
      <dgm:t>
        <a:bodyPr/>
        <a:lstStyle/>
        <a:p>
          <a:endParaRPr lang="fr-CA"/>
        </a:p>
      </dgm:t>
    </dgm:pt>
    <dgm:pt modelId="{BFC74651-568B-4D31-BA45-50EF2325186F}" type="sibTrans" cxnId="{6C56AAA9-C4F1-4687-9911-7D7DF7FA6050}">
      <dgm:prSet/>
      <dgm:spPr/>
      <dgm:t>
        <a:bodyPr/>
        <a:lstStyle/>
        <a:p>
          <a:endParaRPr lang="fr-CA"/>
        </a:p>
      </dgm:t>
    </dgm:pt>
    <dgm:pt modelId="{E1D69F99-9EFD-46A2-A034-03F6A75E7C53}">
      <dgm:prSet phldrT="[Texte]"/>
      <dgm:spPr/>
      <dgm:t>
        <a:bodyPr/>
        <a:lstStyle/>
        <a:p>
          <a:r>
            <a:rPr lang="fr-CA" b="0" dirty="0"/>
            <a:t>Vomissements </a:t>
          </a:r>
        </a:p>
      </dgm:t>
    </dgm:pt>
    <dgm:pt modelId="{889FB3BB-212E-4C8D-9911-EF960A71409C}" type="parTrans" cxnId="{CFD8C9D8-3CA3-464A-BDDB-2DD5A1AEFDCA}">
      <dgm:prSet/>
      <dgm:spPr/>
      <dgm:t>
        <a:bodyPr/>
        <a:lstStyle/>
        <a:p>
          <a:endParaRPr lang="fr-CA"/>
        </a:p>
      </dgm:t>
    </dgm:pt>
    <dgm:pt modelId="{FAE219EC-9A77-4DAF-8090-D7CEE8EE1E51}" type="sibTrans" cxnId="{CFD8C9D8-3CA3-464A-BDDB-2DD5A1AEFDCA}">
      <dgm:prSet/>
      <dgm:spPr/>
      <dgm:t>
        <a:bodyPr/>
        <a:lstStyle/>
        <a:p>
          <a:endParaRPr lang="fr-CA"/>
        </a:p>
      </dgm:t>
    </dgm:pt>
    <dgm:pt modelId="{984CA023-50B5-4D74-95D7-E1363877E8C0}">
      <dgm:prSet phldrT="[Texte]"/>
      <dgm:spPr/>
      <dgm:t>
        <a:bodyPr/>
        <a:lstStyle/>
        <a:p>
          <a:r>
            <a:rPr lang="fr-CA" b="0" dirty="0"/>
            <a:t>Urines </a:t>
          </a:r>
        </a:p>
      </dgm:t>
    </dgm:pt>
    <dgm:pt modelId="{F90A226E-4ECE-4468-9411-3D3392CF0EAB}" type="parTrans" cxnId="{05EF6D81-59F5-4F68-8FC0-64DFD57B6C70}">
      <dgm:prSet/>
      <dgm:spPr/>
      <dgm:t>
        <a:bodyPr/>
        <a:lstStyle/>
        <a:p>
          <a:endParaRPr lang="fr-CA"/>
        </a:p>
      </dgm:t>
    </dgm:pt>
    <dgm:pt modelId="{4D66DAFC-DEB7-4200-BF61-4221CEE5DEA3}" type="sibTrans" cxnId="{05EF6D81-59F5-4F68-8FC0-64DFD57B6C70}">
      <dgm:prSet/>
      <dgm:spPr/>
      <dgm:t>
        <a:bodyPr/>
        <a:lstStyle/>
        <a:p>
          <a:endParaRPr lang="fr-CA"/>
        </a:p>
      </dgm:t>
    </dgm:pt>
    <dgm:pt modelId="{B9C3D6CC-A69D-4EA8-973B-BF2F19077CC3}">
      <dgm:prSet phldrT="[Texte]"/>
      <dgm:spPr/>
      <dgm:t>
        <a:bodyPr/>
        <a:lstStyle/>
        <a:p>
          <a:r>
            <a:rPr lang="fr-CA" b="0" dirty="0"/>
            <a:t>Expectorations</a:t>
          </a:r>
        </a:p>
      </dgm:t>
    </dgm:pt>
    <dgm:pt modelId="{C51BA499-1063-4418-A5E1-D0F5698EB9D7}" type="parTrans" cxnId="{EDB892F2-8B60-4EF3-9983-DCF0FEC0AFC3}">
      <dgm:prSet/>
      <dgm:spPr/>
      <dgm:t>
        <a:bodyPr/>
        <a:lstStyle/>
        <a:p>
          <a:endParaRPr lang="fr-CA"/>
        </a:p>
      </dgm:t>
    </dgm:pt>
    <dgm:pt modelId="{723616E9-F9B8-409A-B168-B493249EBED6}" type="sibTrans" cxnId="{EDB892F2-8B60-4EF3-9983-DCF0FEC0AFC3}">
      <dgm:prSet/>
      <dgm:spPr/>
      <dgm:t>
        <a:bodyPr/>
        <a:lstStyle/>
        <a:p>
          <a:endParaRPr lang="fr-CA"/>
        </a:p>
      </dgm:t>
    </dgm:pt>
    <dgm:pt modelId="{0B34A59D-DCCC-4842-8631-3ED29AC35AEF}">
      <dgm:prSet phldrT="[Texte]"/>
      <dgm:spPr/>
      <dgm:t>
        <a:bodyPr/>
        <a:lstStyle/>
        <a:p>
          <a:r>
            <a:rPr lang="fr-CA" b="1" dirty="0">
              <a:solidFill>
                <a:srgbClr val="002060"/>
              </a:solidFill>
            </a:rPr>
            <a:t>DES SÉCRÉTIONS</a:t>
          </a:r>
          <a:endParaRPr lang="fr-CA" b="0" dirty="0"/>
        </a:p>
      </dgm:t>
    </dgm:pt>
    <dgm:pt modelId="{C12CB793-70F2-471B-BCFE-6945060EA8D2}" type="parTrans" cxnId="{A2DCF9A6-1C85-4928-BFB4-1E8EDD74BDBA}">
      <dgm:prSet/>
      <dgm:spPr/>
      <dgm:t>
        <a:bodyPr/>
        <a:lstStyle/>
        <a:p>
          <a:endParaRPr lang="fr-CA"/>
        </a:p>
      </dgm:t>
    </dgm:pt>
    <dgm:pt modelId="{18694100-B019-468A-8911-D4836A9CB89B}" type="sibTrans" cxnId="{A2DCF9A6-1C85-4928-BFB4-1E8EDD74BDBA}">
      <dgm:prSet/>
      <dgm:spPr/>
      <dgm:t>
        <a:bodyPr/>
        <a:lstStyle/>
        <a:p>
          <a:endParaRPr lang="fr-CA"/>
        </a:p>
      </dgm:t>
    </dgm:pt>
    <dgm:pt modelId="{59166742-7032-4FC0-8FB6-354AAC7F8E2A}">
      <dgm:prSet phldrT="[Texte]"/>
      <dgm:spPr/>
      <dgm:t>
        <a:bodyPr/>
        <a:lstStyle/>
        <a:p>
          <a:r>
            <a:rPr lang="fr-CA" b="0" dirty="0"/>
            <a:t>Sperme</a:t>
          </a:r>
        </a:p>
      </dgm:t>
    </dgm:pt>
    <dgm:pt modelId="{C62FDB02-DDF6-4D52-A8AC-8300049501E5}" type="parTrans" cxnId="{1145D3B4-FE37-4839-8E58-11ED162ABD46}">
      <dgm:prSet/>
      <dgm:spPr/>
      <dgm:t>
        <a:bodyPr/>
        <a:lstStyle/>
        <a:p>
          <a:endParaRPr lang="fr-CA"/>
        </a:p>
      </dgm:t>
    </dgm:pt>
    <dgm:pt modelId="{66848D6B-1849-40C2-9AC6-C28FA4EE03AC}" type="sibTrans" cxnId="{1145D3B4-FE37-4839-8E58-11ED162ABD46}">
      <dgm:prSet/>
      <dgm:spPr/>
      <dgm:t>
        <a:bodyPr/>
        <a:lstStyle/>
        <a:p>
          <a:endParaRPr lang="fr-CA"/>
        </a:p>
      </dgm:t>
    </dgm:pt>
    <dgm:pt modelId="{AEFF42DF-D613-4880-8BE6-8D6866F63083}">
      <dgm:prSet phldrT="[Texte]"/>
      <dgm:spPr/>
      <dgm:t>
        <a:bodyPr/>
        <a:lstStyle/>
        <a:p>
          <a:r>
            <a:rPr lang="fr-CA" b="0" dirty="0"/>
            <a:t>Sécrétions vaginales / respiratoires</a:t>
          </a:r>
        </a:p>
      </dgm:t>
    </dgm:pt>
    <dgm:pt modelId="{70999E57-942F-456C-B194-1DC2FCF418A5}" type="parTrans" cxnId="{F86617FB-DC10-4504-8FDC-47BD8B1F3891}">
      <dgm:prSet/>
      <dgm:spPr/>
      <dgm:t>
        <a:bodyPr/>
        <a:lstStyle/>
        <a:p>
          <a:endParaRPr lang="fr-CA"/>
        </a:p>
      </dgm:t>
    </dgm:pt>
    <dgm:pt modelId="{487EBADA-BA2E-43C0-8947-5E2A385FF7C2}" type="sibTrans" cxnId="{F86617FB-DC10-4504-8FDC-47BD8B1F3891}">
      <dgm:prSet/>
      <dgm:spPr/>
      <dgm:t>
        <a:bodyPr/>
        <a:lstStyle/>
        <a:p>
          <a:endParaRPr lang="fr-CA"/>
        </a:p>
      </dgm:t>
    </dgm:pt>
    <dgm:pt modelId="{222A3937-B2B2-46C0-945B-0F11BEEF587B}">
      <dgm:prSet phldrT="[Texte]"/>
      <dgm:spPr/>
      <dgm:t>
        <a:bodyPr/>
        <a:lstStyle/>
        <a:p>
          <a:r>
            <a:rPr lang="fr-CA" b="0" dirty="0"/>
            <a:t>Lait humain</a:t>
          </a:r>
        </a:p>
      </dgm:t>
    </dgm:pt>
    <dgm:pt modelId="{B1DFD849-F4C5-469D-8558-9CF7316568C8}" type="parTrans" cxnId="{22A881D4-AAD5-4866-B12C-EAF9EA3A306A}">
      <dgm:prSet/>
      <dgm:spPr/>
      <dgm:t>
        <a:bodyPr/>
        <a:lstStyle/>
        <a:p>
          <a:endParaRPr lang="fr-CA"/>
        </a:p>
      </dgm:t>
    </dgm:pt>
    <dgm:pt modelId="{D3FDB146-67A4-4CC1-82B0-AC6D19CB2AD8}" type="sibTrans" cxnId="{22A881D4-AAD5-4866-B12C-EAF9EA3A306A}">
      <dgm:prSet/>
      <dgm:spPr/>
      <dgm:t>
        <a:bodyPr/>
        <a:lstStyle/>
        <a:p>
          <a:endParaRPr lang="fr-CA"/>
        </a:p>
      </dgm:t>
    </dgm:pt>
    <dgm:pt modelId="{14FE59FE-32C4-4154-AE8F-6380688F01E1}" type="pres">
      <dgm:prSet presAssocID="{151FB165-FAD2-4E11-B988-1D60962EEE3D}" presName="Name0" presStyleCnt="0">
        <dgm:presLayoutVars>
          <dgm:dir/>
          <dgm:animLvl val="lvl"/>
          <dgm:resizeHandles val="exact"/>
        </dgm:presLayoutVars>
      </dgm:prSet>
      <dgm:spPr/>
    </dgm:pt>
    <dgm:pt modelId="{226AE32C-2ED9-4D21-86E2-40720AF0EC8E}" type="pres">
      <dgm:prSet presAssocID="{E272ACEB-A693-4960-9538-00127FA0EB3C}" presName="composite" presStyleCnt="0"/>
      <dgm:spPr/>
    </dgm:pt>
    <dgm:pt modelId="{B7490D31-06E9-4DCD-BABD-B0D90B267A30}" type="pres">
      <dgm:prSet presAssocID="{E272ACEB-A693-4960-9538-00127FA0EB3C}" presName="parTx" presStyleLbl="alignNode1" presStyleIdx="0" presStyleCnt="3">
        <dgm:presLayoutVars>
          <dgm:chMax val="0"/>
          <dgm:chPref val="0"/>
          <dgm:bulletEnabled val="1"/>
        </dgm:presLayoutVars>
      </dgm:prSet>
      <dgm:spPr/>
    </dgm:pt>
    <dgm:pt modelId="{0ABFB286-BD41-46D6-A8E4-3D64970195CD}" type="pres">
      <dgm:prSet presAssocID="{E272ACEB-A693-4960-9538-00127FA0EB3C}" presName="desTx" presStyleLbl="alignAccFollowNode1" presStyleIdx="0" presStyleCnt="3">
        <dgm:presLayoutVars>
          <dgm:bulletEnabled val="1"/>
        </dgm:presLayoutVars>
      </dgm:prSet>
      <dgm:spPr/>
    </dgm:pt>
    <dgm:pt modelId="{A72ACD0F-5B4E-48A4-A1B0-181429015F7D}" type="pres">
      <dgm:prSet presAssocID="{DA196C3D-AD91-4CFB-9C1D-27F84F5125C2}" presName="space" presStyleCnt="0"/>
      <dgm:spPr/>
    </dgm:pt>
    <dgm:pt modelId="{B738D70F-8514-4A9C-BC42-D07FDBE99C97}" type="pres">
      <dgm:prSet presAssocID="{1F9E4A4F-DB34-4B96-90DC-110C81B3941A}" presName="composite" presStyleCnt="0"/>
      <dgm:spPr/>
    </dgm:pt>
    <dgm:pt modelId="{B31F6B77-67EA-402A-8C6E-D2DFC5591DAD}" type="pres">
      <dgm:prSet presAssocID="{1F9E4A4F-DB34-4B96-90DC-110C81B3941A}" presName="parTx" presStyleLbl="alignNode1" presStyleIdx="1" presStyleCnt="3" custScaleX="134191" custScaleY="118528">
        <dgm:presLayoutVars>
          <dgm:chMax val="0"/>
          <dgm:chPref val="0"/>
          <dgm:bulletEnabled val="1"/>
        </dgm:presLayoutVars>
      </dgm:prSet>
      <dgm:spPr/>
    </dgm:pt>
    <dgm:pt modelId="{B5238EF1-0CF2-48E7-9354-8A6EEED31398}" type="pres">
      <dgm:prSet presAssocID="{1F9E4A4F-DB34-4B96-90DC-110C81B3941A}" presName="desTx" presStyleLbl="alignAccFollowNode1" presStyleIdx="1" presStyleCnt="3">
        <dgm:presLayoutVars>
          <dgm:bulletEnabled val="1"/>
        </dgm:presLayoutVars>
      </dgm:prSet>
      <dgm:spPr/>
    </dgm:pt>
    <dgm:pt modelId="{DF05E0B9-C5B0-4737-971F-D31C6DF74D08}" type="pres">
      <dgm:prSet presAssocID="{BE3EDCB7-AEC4-4E65-9CE9-D11DC03F7445}" presName="space" presStyleCnt="0"/>
      <dgm:spPr/>
    </dgm:pt>
    <dgm:pt modelId="{40223256-094E-4D65-95D2-79ECF0393BC8}" type="pres">
      <dgm:prSet presAssocID="{0B34A59D-DCCC-4842-8631-3ED29AC35AEF}" presName="composite" presStyleCnt="0"/>
      <dgm:spPr/>
    </dgm:pt>
    <dgm:pt modelId="{1499FE34-29EC-4AC8-91D2-E81046ABFDBF}" type="pres">
      <dgm:prSet presAssocID="{0B34A59D-DCCC-4842-8631-3ED29AC35AEF}" presName="parTx" presStyleLbl="alignNode1" presStyleIdx="2" presStyleCnt="3" custScaleX="134805" custScaleY="118329">
        <dgm:presLayoutVars>
          <dgm:chMax val="0"/>
          <dgm:chPref val="0"/>
          <dgm:bulletEnabled val="1"/>
        </dgm:presLayoutVars>
      </dgm:prSet>
      <dgm:spPr/>
    </dgm:pt>
    <dgm:pt modelId="{FD9CFDD3-F660-4E91-B044-CFFA35138343}" type="pres">
      <dgm:prSet presAssocID="{0B34A59D-DCCC-4842-8631-3ED29AC35AEF}" presName="desTx" presStyleLbl="alignAccFollowNode1" presStyleIdx="2" presStyleCnt="3">
        <dgm:presLayoutVars>
          <dgm:bulletEnabled val="1"/>
        </dgm:presLayoutVars>
      </dgm:prSet>
      <dgm:spPr/>
    </dgm:pt>
  </dgm:ptLst>
  <dgm:cxnLst>
    <dgm:cxn modelId="{3FD79C01-6184-4FDE-A279-204EF27556BE}" srcId="{151FB165-FAD2-4E11-B988-1D60962EEE3D}" destId="{E272ACEB-A693-4960-9538-00127FA0EB3C}" srcOrd="0" destOrd="0" parTransId="{B61ED14C-FC40-48EB-967D-E045714CE87B}" sibTransId="{DA196C3D-AD91-4CFB-9C1D-27F84F5125C2}"/>
    <dgm:cxn modelId="{69B4C501-7F96-4147-9E0A-552558865FCD}" type="presOf" srcId="{A10D1E6B-C288-4A8B-B920-D5C275044E7E}" destId="{0ABFB286-BD41-46D6-A8E4-3D64970195CD}" srcOrd="0" destOrd="1" presId="urn:microsoft.com/office/officeart/2005/8/layout/hList1"/>
    <dgm:cxn modelId="{2BC11B09-2B3B-451D-BE6D-15A2B6C4CFE6}" srcId="{151FB165-FAD2-4E11-B988-1D60962EEE3D}" destId="{1F9E4A4F-DB34-4B96-90DC-110C81B3941A}" srcOrd="1" destOrd="0" parTransId="{CFF5D623-4E95-49F3-8FBB-2A73D3352344}" sibTransId="{BE3EDCB7-AEC4-4E65-9CE9-D11DC03F7445}"/>
    <dgm:cxn modelId="{D5EBD209-E824-475D-B21B-6BD1EB3719A4}" type="presOf" srcId="{3DE6450E-E345-4EB1-B5A0-CE8EA5BAD5A1}" destId="{0ABFB286-BD41-46D6-A8E4-3D64970195CD}" srcOrd="0" destOrd="2" presId="urn:microsoft.com/office/officeart/2005/8/layout/hList1"/>
    <dgm:cxn modelId="{EB11260D-DF30-488C-8B00-B39BC49FF923}" type="presOf" srcId="{B9C3D6CC-A69D-4EA8-973B-BF2F19077CC3}" destId="{B5238EF1-0CF2-48E7-9354-8A6EEED31398}" srcOrd="0" destOrd="3" presId="urn:microsoft.com/office/officeart/2005/8/layout/hList1"/>
    <dgm:cxn modelId="{52691D17-9379-4710-8EA6-A4F9ACE6EAC5}" srcId="{E272ACEB-A693-4960-9538-00127FA0EB3C}" destId="{3DE6450E-E345-4EB1-B5A0-CE8EA5BAD5A1}" srcOrd="2" destOrd="0" parTransId="{29B484DC-4789-4D76-B902-794717222680}" sibTransId="{5B09FAA5-60F1-435A-B15E-DA1A185CF09B}"/>
    <dgm:cxn modelId="{8570442F-0F6E-4C7D-B236-B97EC770F9D5}" type="presOf" srcId="{984CA023-50B5-4D74-95D7-E1363877E8C0}" destId="{B5238EF1-0CF2-48E7-9354-8A6EEED31398}" srcOrd="0" destOrd="2" presId="urn:microsoft.com/office/officeart/2005/8/layout/hList1"/>
    <dgm:cxn modelId="{E88F4835-0F88-4A7F-AC24-D81E1C51509A}" type="presOf" srcId="{151FB165-FAD2-4E11-B988-1D60962EEE3D}" destId="{14FE59FE-32C4-4154-AE8F-6380688F01E1}" srcOrd="0" destOrd="0" presId="urn:microsoft.com/office/officeart/2005/8/layout/hList1"/>
    <dgm:cxn modelId="{3A98995B-795D-4877-B4B0-BF58B742A3AA}" type="presOf" srcId="{B6D6A263-5044-4407-A544-B660FA345752}" destId="{B5238EF1-0CF2-48E7-9354-8A6EEED31398}" srcOrd="0" destOrd="0" presId="urn:microsoft.com/office/officeart/2005/8/layout/hList1"/>
    <dgm:cxn modelId="{5249B465-4260-4F71-AE7D-690E97E37F50}" type="presOf" srcId="{1F9E4A4F-DB34-4B96-90DC-110C81B3941A}" destId="{B31F6B77-67EA-402A-8C6E-D2DFC5591DAD}" srcOrd="0" destOrd="0" presId="urn:microsoft.com/office/officeart/2005/8/layout/hList1"/>
    <dgm:cxn modelId="{120B2A6A-0390-473D-9A3F-4661ACBDFE8C}" type="presOf" srcId="{222A3937-B2B2-46C0-945B-0F11BEEF587B}" destId="{FD9CFDD3-F660-4E91-B044-CFFA35138343}" srcOrd="0" destOrd="2" presId="urn:microsoft.com/office/officeart/2005/8/layout/hList1"/>
    <dgm:cxn modelId="{77CAC86E-4860-4884-88F4-42E575A599B1}" type="presOf" srcId="{59166742-7032-4FC0-8FB6-354AAC7F8E2A}" destId="{FD9CFDD3-F660-4E91-B044-CFFA35138343}" srcOrd="0" destOrd="0" presId="urn:microsoft.com/office/officeart/2005/8/layout/hList1"/>
    <dgm:cxn modelId="{B6378351-15F5-435D-822D-DECEE407F343}" type="presOf" srcId="{73468B3C-95B4-4857-ABFC-913297E9A4AC}" destId="{0ABFB286-BD41-46D6-A8E4-3D64970195CD}" srcOrd="0" destOrd="3" presId="urn:microsoft.com/office/officeart/2005/8/layout/hList1"/>
    <dgm:cxn modelId="{D97F115A-D194-4B7B-BA87-5BFFEE621EC8}" srcId="{E272ACEB-A693-4960-9538-00127FA0EB3C}" destId="{A10D1E6B-C288-4A8B-B920-D5C275044E7E}" srcOrd="1" destOrd="0" parTransId="{FE7AE461-23E1-4443-BDB9-2001443ABB19}" sibTransId="{2F5AE38F-8350-4BB9-92DF-583FF67B3692}"/>
    <dgm:cxn modelId="{05EF6D81-59F5-4F68-8FC0-64DFD57B6C70}" srcId="{1F9E4A4F-DB34-4B96-90DC-110C81B3941A}" destId="{984CA023-50B5-4D74-95D7-E1363877E8C0}" srcOrd="2" destOrd="0" parTransId="{F90A226E-4ECE-4468-9411-3D3392CF0EAB}" sibTransId="{4D66DAFC-DEB7-4200-BF61-4221CEE5DEA3}"/>
    <dgm:cxn modelId="{CCEE6A8A-B48D-49CF-80FE-B4EA59C14986}" srcId="{E272ACEB-A693-4960-9538-00127FA0EB3C}" destId="{73468B3C-95B4-4857-ABFC-913297E9A4AC}" srcOrd="3" destOrd="0" parTransId="{3AB664A8-F506-4E29-A9A8-D50E61EEA2AD}" sibTransId="{68FF174F-FF60-47B1-8D44-3B1A0DF46812}"/>
    <dgm:cxn modelId="{2B70369A-7B79-462B-9E49-3F83F2870D85}" type="presOf" srcId="{0B34A59D-DCCC-4842-8631-3ED29AC35AEF}" destId="{1499FE34-29EC-4AC8-91D2-E81046ABFDBF}" srcOrd="0" destOrd="0" presId="urn:microsoft.com/office/officeart/2005/8/layout/hList1"/>
    <dgm:cxn modelId="{A2DCF9A6-1C85-4928-BFB4-1E8EDD74BDBA}" srcId="{151FB165-FAD2-4E11-B988-1D60962EEE3D}" destId="{0B34A59D-DCCC-4842-8631-3ED29AC35AEF}" srcOrd="2" destOrd="0" parTransId="{C12CB793-70F2-471B-BCFE-6945060EA8D2}" sibTransId="{18694100-B019-468A-8911-D4836A9CB89B}"/>
    <dgm:cxn modelId="{6C56AAA9-C4F1-4687-9911-7D7DF7FA6050}" srcId="{1F9E4A4F-DB34-4B96-90DC-110C81B3941A}" destId="{B6D6A263-5044-4407-A544-B660FA345752}" srcOrd="0" destOrd="0" parTransId="{94EE1453-A541-48D3-86C4-DFC5BE22E129}" sibTransId="{BFC74651-568B-4D31-BA45-50EF2325186F}"/>
    <dgm:cxn modelId="{1145D3B4-FE37-4839-8E58-11ED162ABD46}" srcId="{0B34A59D-DCCC-4842-8631-3ED29AC35AEF}" destId="{59166742-7032-4FC0-8FB6-354AAC7F8E2A}" srcOrd="0" destOrd="0" parTransId="{C62FDB02-DDF6-4D52-A8AC-8300049501E5}" sibTransId="{66848D6B-1849-40C2-9AC6-C28FA4EE03AC}"/>
    <dgm:cxn modelId="{14DE73C3-5C8F-4392-9698-AC29CC9D1C55}" type="presOf" srcId="{E1D69F99-9EFD-46A2-A034-03F6A75E7C53}" destId="{B5238EF1-0CF2-48E7-9354-8A6EEED31398}" srcOrd="0" destOrd="1" presId="urn:microsoft.com/office/officeart/2005/8/layout/hList1"/>
    <dgm:cxn modelId="{22A881D4-AAD5-4866-B12C-EAF9EA3A306A}" srcId="{0B34A59D-DCCC-4842-8631-3ED29AC35AEF}" destId="{222A3937-B2B2-46C0-945B-0F11BEEF587B}" srcOrd="2" destOrd="0" parTransId="{B1DFD849-F4C5-469D-8558-9CF7316568C8}" sibTransId="{D3FDB146-67A4-4CC1-82B0-AC6D19CB2AD8}"/>
    <dgm:cxn modelId="{E5EC6BD6-6882-4C0D-B936-07F3654ECDBC}" type="presOf" srcId="{E272ACEB-A693-4960-9538-00127FA0EB3C}" destId="{B7490D31-06E9-4DCD-BABD-B0D90B267A30}" srcOrd="0" destOrd="0" presId="urn:microsoft.com/office/officeart/2005/8/layout/hList1"/>
    <dgm:cxn modelId="{CFD8C9D8-3CA3-464A-BDDB-2DD5A1AEFDCA}" srcId="{1F9E4A4F-DB34-4B96-90DC-110C81B3941A}" destId="{E1D69F99-9EFD-46A2-A034-03F6A75E7C53}" srcOrd="1" destOrd="0" parTransId="{889FB3BB-212E-4C8D-9911-EF960A71409C}" sibTransId="{FAE219EC-9A77-4DAF-8090-D7CEE8EE1E51}"/>
    <dgm:cxn modelId="{061C9EEA-76A4-43D5-98B5-D7EEE61D8154}" type="presOf" srcId="{409E09C8-684C-4490-B322-BBD1932DDE32}" destId="{0ABFB286-BD41-46D6-A8E4-3D64970195CD}" srcOrd="0" destOrd="0" presId="urn:microsoft.com/office/officeart/2005/8/layout/hList1"/>
    <dgm:cxn modelId="{6758F4EE-819F-43E7-A323-D8DDDBF6D03D}" srcId="{E272ACEB-A693-4960-9538-00127FA0EB3C}" destId="{409E09C8-684C-4490-B322-BBD1932DDE32}" srcOrd="0" destOrd="0" parTransId="{5D1AA8D3-45C2-456A-9E7A-5DBAD03489E5}" sibTransId="{E7E1BDB2-2FBA-47F7-93CC-EED44F3CAA63}"/>
    <dgm:cxn modelId="{E95036F1-041E-4EF4-BEBE-B4157E8546C6}" type="presOf" srcId="{AEFF42DF-D613-4880-8BE6-8D6866F63083}" destId="{FD9CFDD3-F660-4E91-B044-CFFA35138343}" srcOrd="0" destOrd="1" presId="urn:microsoft.com/office/officeart/2005/8/layout/hList1"/>
    <dgm:cxn modelId="{EDB892F2-8B60-4EF3-9983-DCF0FEC0AFC3}" srcId="{1F9E4A4F-DB34-4B96-90DC-110C81B3941A}" destId="{B9C3D6CC-A69D-4EA8-973B-BF2F19077CC3}" srcOrd="3" destOrd="0" parTransId="{C51BA499-1063-4418-A5E1-D0F5698EB9D7}" sibTransId="{723616E9-F9B8-409A-B168-B493249EBED6}"/>
    <dgm:cxn modelId="{F86617FB-DC10-4504-8FDC-47BD8B1F3891}" srcId="{0B34A59D-DCCC-4842-8631-3ED29AC35AEF}" destId="{AEFF42DF-D613-4880-8BE6-8D6866F63083}" srcOrd="1" destOrd="0" parTransId="{70999E57-942F-456C-B194-1DC2FCF418A5}" sibTransId="{487EBADA-BA2E-43C0-8947-5E2A385FF7C2}"/>
    <dgm:cxn modelId="{0D06D2AF-7AA1-4C09-90A0-71B1BC5773DE}" type="presParOf" srcId="{14FE59FE-32C4-4154-AE8F-6380688F01E1}" destId="{226AE32C-2ED9-4D21-86E2-40720AF0EC8E}" srcOrd="0" destOrd="0" presId="urn:microsoft.com/office/officeart/2005/8/layout/hList1"/>
    <dgm:cxn modelId="{BB1EA116-7CF2-4460-B285-AC154B66E585}" type="presParOf" srcId="{226AE32C-2ED9-4D21-86E2-40720AF0EC8E}" destId="{B7490D31-06E9-4DCD-BABD-B0D90B267A30}" srcOrd="0" destOrd="0" presId="urn:microsoft.com/office/officeart/2005/8/layout/hList1"/>
    <dgm:cxn modelId="{BE2213BC-9ADD-45F0-8FD0-1ED62DB1B024}" type="presParOf" srcId="{226AE32C-2ED9-4D21-86E2-40720AF0EC8E}" destId="{0ABFB286-BD41-46D6-A8E4-3D64970195CD}" srcOrd="1" destOrd="0" presId="urn:microsoft.com/office/officeart/2005/8/layout/hList1"/>
    <dgm:cxn modelId="{6D21DE03-B1E7-43C9-B194-1B4769BA820A}" type="presParOf" srcId="{14FE59FE-32C4-4154-AE8F-6380688F01E1}" destId="{A72ACD0F-5B4E-48A4-A1B0-181429015F7D}" srcOrd="1" destOrd="0" presId="urn:microsoft.com/office/officeart/2005/8/layout/hList1"/>
    <dgm:cxn modelId="{755A6FDC-E062-40E5-912C-3FA43553642D}" type="presParOf" srcId="{14FE59FE-32C4-4154-AE8F-6380688F01E1}" destId="{B738D70F-8514-4A9C-BC42-D07FDBE99C97}" srcOrd="2" destOrd="0" presId="urn:microsoft.com/office/officeart/2005/8/layout/hList1"/>
    <dgm:cxn modelId="{678AE205-C858-4D5E-BF73-E7AB31A786EE}" type="presParOf" srcId="{B738D70F-8514-4A9C-BC42-D07FDBE99C97}" destId="{B31F6B77-67EA-402A-8C6E-D2DFC5591DAD}" srcOrd="0" destOrd="0" presId="urn:microsoft.com/office/officeart/2005/8/layout/hList1"/>
    <dgm:cxn modelId="{0FE90764-6751-401D-8E49-668FA8BBB7BE}" type="presParOf" srcId="{B738D70F-8514-4A9C-BC42-D07FDBE99C97}" destId="{B5238EF1-0CF2-48E7-9354-8A6EEED31398}" srcOrd="1" destOrd="0" presId="urn:microsoft.com/office/officeart/2005/8/layout/hList1"/>
    <dgm:cxn modelId="{E716FA87-9510-4B68-8B6C-DEB80E03B573}" type="presParOf" srcId="{14FE59FE-32C4-4154-AE8F-6380688F01E1}" destId="{DF05E0B9-C5B0-4737-971F-D31C6DF74D08}" srcOrd="3" destOrd="0" presId="urn:microsoft.com/office/officeart/2005/8/layout/hList1"/>
    <dgm:cxn modelId="{774DCCAE-A51E-4F50-B363-7545EF3DDFE6}" type="presParOf" srcId="{14FE59FE-32C4-4154-AE8F-6380688F01E1}" destId="{40223256-094E-4D65-95D2-79ECF0393BC8}" srcOrd="4" destOrd="0" presId="urn:microsoft.com/office/officeart/2005/8/layout/hList1"/>
    <dgm:cxn modelId="{13BD097A-21B6-46C4-9D09-FE814FF6C037}" type="presParOf" srcId="{40223256-094E-4D65-95D2-79ECF0393BC8}" destId="{1499FE34-29EC-4AC8-91D2-E81046ABFDBF}" srcOrd="0" destOrd="0" presId="urn:microsoft.com/office/officeart/2005/8/layout/hList1"/>
    <dgm:cxn modelId="{90CA9900-ACCC-4891-8A25-DE3717E7C57E}" type="presParOf" srcId="{40223256-094E-4D65-95D2-79ECF0393BC8}" destId="{FD9CFDD3-F660-4E91-B044-CFFA3513834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794DCFB-977B-4F40-AC2B-6CB4FCBF2DAA}" type="doc">
      <dgm:prSet loTypeId="urn:microsoft.com/office/officeart/2005/8/layout/hProcess9" loCatId="process" qsTypeId="urn:microsoft.com/office/officeart/2005/8/quickstyle/simple1" qsCatId="simple" csTypeId="urn:microsoft.com/office/officeart/2005/8/colors/accent1_2" csCatId="accent1" phldr="1"/>
      <dgm:spPr/>
    </dgm:pt>
    <dgm:pt modelId="{4C53935C-2D61-4B02-B89E-9F9FE49E7BA2}">
      <dgm:prSet phldrT="[Texte]"/>
      <dgm:spPr/>
      <dgm:t>
        <a:bodyPr/>
        <a:lstStyle/>
        <a:p>
          <a:r>
            <a:rPr lang="fr-CA" b="1" dirty="0">
              <a:solidFill>
                <a:schemeClr val="tx1"/>
              </a:solidFill>
            </a:rPr>
            <a:t>D’UNE PEAU NON SAINE</a:t>
          </a:r>
        </a:p>
      </dgm:t>
    </dgm:pt>
    <dgm:pt modelId="{2C569B06-DF3E-4956-984A-6A8D4A4DB47E}" type="parTrans" cxnId="{E7E10890-A09A-4E0B-ACC0-A71FC6302F4B}">
      <dgm:prSet/>
      <dgm:spPr/>
      <dgm:t>
        <a:bodyPr/>
        <a:lstStyle/>
        <a:p>
          <a:endParaRPr lang="fr-CA"/>
        </a:p>
      </dgm:t>
    </dgm:pt>
    <dgm:pt modelId="{CC0AB1C4-5C12-42B1-AACD-772858A917A0}" type="sibTrans" cxnId="{E7E10890-A09A-4E0B-ACC0-A71FC6302F4B}">
      <dgm:prSet/>
      <dgm:spPr/>
      <dgm:t>
        <a:bodyPr/>
        <a:lstStyle/>
        <a:p>
          <a:endParaRPr lang="fr-CA"/>
        </a:p>
      </dgm:t>
    </dgm:pt>
    <dgm:pt modelId="{27C1F6A3-0571-45CB-BB9B-6E0C5A5306F7}">
      <dgm:prSet phldrT="[Texte]"/>
      <dgm:spPr/>
      <dgm:t>
        <a:bodyPr/>
        <a:lstStyle/>
        <a:p>
          <a:r>
            <a:rPr lang="fr-CA" b="1" dirty="0">
              <a:solidFill>
                <a:schemeClr val="tx1"/>
              </a:solidFill>
            </a:rPr>
            <a:t>DES MUQUEUSES</a:t>
          </a:r>
        </a:p>
      </dgm:t>
    </dgm:pt>
    <dgm:pt modelId="{933E7491-A5C3-4A74-A7CC-B84179FC35F5}" type="parTrans" cxnId="{75675CF8-2676-4AA8-86B6-F4003F50CADB}">
      <dgm:prSet/>
      <dgm:spPr/>
      <dgm:t>
        <a:bodyPr/>
        <a:lstStyle/>
        <a:p>
          <a:endParaRPr lang="fr-CA"/>
        </a:p>
      </dgm:t>
    </dgm:pt>
    <dgm:pt modelId="{69CEF946-FBA7-4667-BBD5-68741222C73E}" type="sibTrans" cxnId="{75675CF8-2676-4AA8-86B6-F4003F50CADB}">
      <dgm:prSet/>
      <dgm:spPr/>
      <dgm:t>
        <a:bodyPr/>
        <a:lstStyle/>
        <a:p>
          <a:endParaRPr lang="fr-CA"/>
        </a:p>
      </dgm:t>
    </dgm:pt>
    <dgm:pt modelId="{C4595384-92BD-4932-B8F7-852E373DC34A}">
      <dgm:prSet phldrT="[Texte]"/>
      <dgm:spPr/>
      <dgm:t>
        <a:bodyPr/>
        <a:lstStyle/>
        <a:p>
          <a:r>
            <a:rPr lang="fr-CA" b="1" dirty="0">
              <a:solidFill>
                <a:schemeClr val="tx1"/>
              </a:solidFill>
            </a:rPr>
            <a:t>DU SANG</a:t>
          </a:r>
        </a:p>
      </dgm:t>
    </dgm:pt>
    <dgm:pt modelId="{0A176519-EAD8-4B65-AC70-32F360F3E670}" type="parTrans" cxnId="{2715EEF9-1BD4-4743-B147-4E290F089A1F}">
      <dgm:prSet/>
      <dgm:spPr/>
      <dgm:t>
        <a:bodyPr/>
        <a:lstStyle/>
        <a:p>
          <a:endParaRPr lang="fr-CA"/>
        </a:p>
      </dgm:t>
    </dgm:pt>
    <dgm:pt modelId="{8E51D1E2-62BF-49AE-B19E-2598348DDE29}" type="sibTrans" cxnId="{2715EEF9-1BD4-4743-B147-4E290F089A1F}">
      <dgm:prSet/>
      <dgm:spPr/>
      <dgm:t>
        <a:bodyPr/>
        <a:lstStyle/>
        <a:p>
          <a:endParaRPr lang="fr-CA"/>
        </a:p>
      </dgm:t>
    </dgm:pt>
    <dgm:pt modelId="{9FDE052C-9E6A-484A-9A91-06DFE01AC362}" type="pres">
      <dgm:prSet presAssocID="{F794DCFB-977B-4F40-AC2B-6CB4FCBF2DAA}" presName="CompostProcess" presStyleCnt="0">
        <dgm:presLayoutVars>
          <dgm:dir/>
          <dgm:resizeHandles val="exact"/>
        </dgm:presLayoutVars>
      </dgm:prSet>
      <dgm:spPr/>
    </dgm:pt>
    <dgm:pt modelId="{FF59F5C2-DA53-4C86-962C-3E194DDA2094}" type="pres">
      <dgm:prSet presAssocID="{F794DCFB-977B-4F40-AC2B-6CB4FCBF2DAA}" presName="arrow" presStyleLbl="bgShp" presStyleIdx="0" presStyleCnt="1"/>
      <dgm:spPr/>
    </dgm:pt>
    <dgm:pt modelId="{7B42AFE3-2AAF-404C-A5D6-F36556B57E47}" type="pres">
      <dgm:prSet presAssocID="{F794DCFB-977B-4F40-AC2B-6CB4FCBF2DAA}" presName="linearProcess" presStyleCnt="0"/>
      <dgm:spPr/>
    </dgm:pt>
    <dgm:pt modelId="{8E8D6F4B-08A3-4F73-8154-8110EF9A3997}" type="pres">
      <dgm:prSet presAssocID="{4C53935C-2D61-4B02-B89E-9F9FE49E7BA2}" presName="textNode" presStyleLbl="node1" presStyleIdx="0" presStyleCnt="3">
        <dgm:presLayoutVars>
          <dgm:bulletEnabled val="1"/>
        </dgm:presLayoutVars>
      </dgm:prSet>
      <dgm:spPr/>
    </dgm:pt>
    <dgm:pt modelId="{22DBEE6E-3C5D-4F3D-A28C-5EDF69B5FDB5}" type="pres">
      <dgm:prSet presAssocID="{CC0AB1C4-5C12-42B1-AACD-772858A917A0}" presName="sibTrans" presStyleCnt="0"/>
      <dgm:spPr/>
    </dgm:pt>
    <dgm:pt modelId="{026D01EE-86AE-4FFF-8797-CA085BBD21F3}" type="pres">
      <dgm:prSet presAssocID="{27C1F6A3-0571-45CB-BB9B-6E0C5A5306F7}" presName="textNode" presStyleLbl="node1" presStyleIdx="1" presStyleCnt="3">
        <dgm:presLayoutVars>
          <dgm:bulletEnabled val="1"/>
        </dgm:presLayoutVars>
      </dgm:prSet>
      <dgm:spPr/>
    </dgm:pt>
    <dgm:pt modelId="{846BA4F8-D71A-41A1-B526-5C4A4A239E80}" type="pres">
      <dgm:prSet presAssocID="{69CEF946-FBA7-4667-BBD5-68741222C73E}" presName="sibTrans" presStyleCnt="0"/>
      <dgm:spPr/>
    </dgm:pt>
    <dgm:pt modelId="{2D909B13-4F7C-4778-BEE1-C9454EA4EA47}" type="pres">
      <dgm:prSet presAssocID="{C4595384-92BD-4932-B8F7-852E373DC34A}" presName="textNode" presStyleLbl="node1" presStyleIdx="2" presStyleCnt="3">
        <dgm:presLayoutVars>
          <dgm:bulletEnabled val="1"/>
        </dgm:presLayoutVars>
      </dgm:prSet>
      <dgm:spPr/>
    </dgm:pt>
  </dgm:ptLst>
  <dgm:cxnLst>
    <dgm:cxn modelId="{9060FB7E-21F5-4E63-AC47-EBD2297044BC}" type="presOf" srcId="{C4595384-92BD-4932-B8F7-852E373DC34A}" destId="{2D909B13-4F7C-4778-BEE1-C9454EA4EA47}" srcOrd="0" destOrd="0" presId="urn:microsoft.com/office/officeart/2005/8/layout/hProcess9"/>
    <dgm:cxn modelId="{4750CA83-83E4-412C-AEE6-4E23311F423D}" type="presOf" srcId="{27C1F6A3-0571-45CB-BB9B-6E0C5A5306F7}" destId="{026D01EE-86AE-4FFF-8797-CA085BBD21F3}" srcOrd="0" destOrd="0" presId="urn:microsoft.com/office/officeart/2005/8/layout/hProcess9"/>
    <dgm:cxn modelId="{E7E10890-A09A-4E0B-ACC0-A71FC6302F4B}" srcId="{F794DCFB-977B-4F40-AC2B-6CB4FCBF2DAA}" destId="{4C53935C-2D61-4B02-B89E-9F9FE49E7BA2}" srcOrd="0" destOrd="0" parTransId="{2C569B06-DF3E-4956-984A-6A8D4A4DB47E}" sibTransId="{CC0AB1C4-5C12-42B1-AACD-772858A917A0}"/>
    <dgm:cxn modelId="{3528F596-E4D8-4CEE-A157-0D15240AA099}" type="presOf" srcId="{F794DCFB-977B-4F40-AC2B-6CB4FCBF2DAA}" destId="{9FDE052C-9E6A-484A-9A91-06DFE01AC362}" srcOrd="0" destOrd="0" presId="urn:microsoft.com/office/officeart/2005/8/layout/hProcess9"/>
    <dgm:cxn modelId="{3417C59C-D628-449F-8BC8-D20381A3D23B}" type="presOf" srcId="{4C53935C-2D61-4B02-B89E-9F9FE49E7BA2}" destId="{8E8D6F4B-08A3-4F73-8154-8110EF9A3997}" srcOrd="0" destOrd="0" presId="urn:microsoft.com/office/officeart/2005/8/layout/hProcess9"/>
    <dgm:cxn modelId="{75675CF8-2676-4AA8-86B6-F4003F50CADB}" srcId="{F794DCFB-977B-4F40-AC2B-6CB4FCBF2DAA}" destId="{27C1F6A3-0571-45CB-BB9B-6E0C5A5306F7}" srcOrd="1" destOrd="0" parTransId="{933E7491-A5C3-4A74-A7CC-B84179FC35F5}" sibTransId="{69CEF946-FBA7-4667-BBD5-68741222C73E}"/>
    <dgm:cxn modelId="{2715EEF9-1BD4-4743-B147-4E290F089A1F}" srcId="{F794DCFB-977B-4F40-AC2B-6CB4FCBF2DAA}" destId="{C4595384-92BD-4932-B8F7-852E373DC34A}" srcOrd="2" destOrd="0" parTransId="{0A176519-EAD8-4B65-AC70-32F360F3E670}" sibTransId="{8E51D1E2-62BF-49AE-B19E-2598348DDE29}"/>
    <dgm:cxn modelId="{82A7BA95-B6D0-4A9B-B94C-2B5E6B2F2B05}" type="presParOf" srcId="{9FDE052C-9E6A-484A-9A91-06DFE01AC362}" destId="{FF59F5C2-DA53-4C86-962C-3E194DDA2094}" srcOrd="0" destOrd="0" presId="urn:microsoft.com/office/officeart/2005/8/layout/hProcess9"/>
    <dgm:cxn modelId="{24CD25BA-9520-405C-A306-6582FB7A792B}" type="presParOf" srcId="{9FDE052C-9E6A-484A-9A91-06DFE01AC362}" destId="{7B42AFE3-2AAF-404C-A5D6-F36556B57E47}" srcOrd="1" destOrd="0" presId="urn:microsoft.com/office/officeart/2005/8/layout/hProcess9"/>
    <dgm:cxn modelId="{07227696-203E-4743-A1B7-FF1B42751FFB}" type="presParOf" srcId="{7B42AFE3-2AAF-404C-A5D6-F36556B57E47}" destId="{8E8D6F4B-08A3-4F73-8154-8110EF9A3997}" srcOrd="0" destOrd="0" presId="urn:microsoft.com/office/officeart/2005/8/layout/hProcess9"/>
    <dgm:cxn modelId="{69DBB950-4857-49CE-A563-93939E066501}" type="presParOf" srcId="{7B42AFE3-2AAF-404C-A5D6-F36556B57E47}" destId="{22DBEE6E-3C5D-4F3D-A28C-5EDF69B5FDB5}" srcOrd="1" destOrd="0" presId="urn:microsoft.com/office/officeart/2005/8/layout/hProcess9"/>
    <dgm:cxn modelId="{B165F111-F158-414A-8377-005E59D31BD1}" type="presParOf" srcId="{7B42AFE3-2AAF-404C-A5D6-F36556B57E47}" destId="{026D01EE-86AE-4FFF-8797-CA085BBD21F3}" srcOrd="2" destOrd="0" presId="urn:microsoft.com/office/officeart/2005/8/layout/hProcess9"/>
    <dgm:cxn modelId="{811D613C-42B0-4CCF-BA2B-EF32AD1E3F70}" type="presParOf" srcId="{7B42AFE3-2AAF-404C-A5D6-F36556B57E47}" destId="{846BA4F8-D71A-41A1-B526-5C4A4A239E80}" srcOrd="3" destOrd="0" presId="urn:microsoft.com/office/officeart/2005/8/layout/hProcess9"/>
    <dgm:cxn modelId="{7F4169D0-AF8D-44A7-98BE-5D9B7425EEC8}" type="presParOf" srcId="{7B42AFE3-2AAF-404C-A5D6-F36556B57E47}" destId="{2D909B13-4F7C-4778-BEE1-C9454EA4EA47}"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955407E-DC1A-4049-87F6-AB098D10D0A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fr-CA"/>
        </a:p>
      </dgm:t>
    </dgm:pt>
    <dgm:pt modelId="{45C6407A-6A7F-43CF-9157-D4F6A025D7E7}">
      <dgm:prSet/>
      <dgm:spPr/>
      <dgm:t>
        <a:bodyPr/>
        <a:lstStyle/>
        <a:p>
          <a:pPr rtl="0"/>
          <a:r>
            <a:rPr lang="fr-CA" b="1" dirty="0">
              <a:solidFill>
                <a:schemeClr val="tx1"/>
              </a:solidFill>
            </a:rPr>
            <a:t>MASQUE CHIRURGICAL</a:t>
          </a:r>
        </a:p>
      </dgm:t>
    </dgm:pt>
    <dgm:pt modelId="{5CFD7023-37BC-4318-9D67-06B2F730B269}" type="parTrans" cxnId="{C6AE9864-4754-49DE-9CF0-54C021D273F3}">
      <dgm:prSet/>
      <dgm:spPr/>
      <dgm:t>
        <a:bodyPr/>
        <a:lstStyle/>
        <a:p>
          <a:endParaRPr lang="fr-CA"/>
        </a:p>
      </dgm:t>
    </dgm:pt>
    <dgm:pt modelId="{7AD10887-173F-4D94-8A88-9FECEB57CB79}" type="sibTrans" cxnId="{C6AE9864-4754-49DE-9CF0-54C021D273F3}">
      <dgm:prSet/>
      <dgm:spPr/>
      <dgm:t>
        <a:bodyPr/>
        <a:lstStyle/>
        <a:p>
          <a:endParaRPr lang="fr-CA"/>
        </a:p>
      </dgm:t>
    </dgm:pt>
    <dgm:pt modelId="{59E8EB86-5147-4D07-9A0F-BB63CAECF291}">
      <dgm:prSet/>
      <dgm:spPr/>
      <dgm:t>
        <a:bodyPr/>
        <a:lstStyle/>
        <a:p>
          <a:pPr rtl="0"/>
          <a:r>
            <a:rPr lang="fr-CA" b="1" dirty="0">
              <a:solidFill>
                <a:schemeClr val="tx1"/>
              </a:solidFill>
            </a:rPr>
            <a:t>MASQUE N95</a:t>
          </a:r>
        </a:p>
      </dgm:t>
    </dgm:pt>
    <dgm:pt modelId="{0CC01B8A-F733-4497-9BE4-D48B0A6E5E41}" type="parTrans" cxnId="{28F71F76-BBA1-41A4-A6F4-F3C69E36A417}">
      <dgm:prSet/>
      <dgm:spPr/>
      <dgm:t>
        <a:bodyPr/>
        <a:lstStyle/>
        <a:p>
          <a:endParaRPr lang="fr-CA"/>
        </a:p>
      </dgm:t>
    </dgm:pt>
    <dgm:pt modelId="{28D01516-66A5-49EF-A716-8132BF8D2C45}" type="sibTrans" cxnId="{28F71F76-BBA1-41A4-A6F4-F3C69E36A417}">
      <dgm:prSet/>
      <dgm:spPr/>
      <dgm:t>
        <a:bodyPr/>
        <a:lstStyle/>
        <a:p>
          <a:endParaRPr lang="fr-CA"/>
        </a:p>
      </dgm:t>
    </dgm:pt>
    <dgm:pt modelId="{50BF5A2D-00AF-4FEC-A35F-E5D2321843BD}">
      <dgm:prSet/>
      <dgm:spPr/>
      <dgm:t>
        <a:bodyPr/>
        <a:lstStyle/>
        <a:p>
          <a:pPr rtl="0"/>
          <a:r>
            <a:rPr lang="fr-CA" dirty="0"/>
            <a:t>Contre projection de particules expirées / inspirées par client et vous</a:t>
          </a:r>
        </a:p>
      </dgm:t>
    </dgm:pt>
    <dgm:pt modelId="{35402FA0-1277-4651-B8BB-ECDBCDDF3C2B}" type="parTrans" cxnId="{182DC634-95E1-47DB-AD81-68BC9CBF4A40}">
      <dgm:prSet/>
      <dgm:spPr/>
      <dgm:t>
        <a:bodyPr/>
        <a:lstStyle/>
        <a:p>
          <a:endParaRPr lang="fr-CA"/>
        </a:p>
      </dgm:t>
    </dgm:pt>
    <dgm:pt modelId="{AB5FEC7A-F208-4A82-9A7E-C6ED9091E8B1}" type="sibTrans" cxnId="{182DC634-95E1-47DB-AD81-68BC9CBF4A40}">
      <dgm:prSet/>
      <dgm:spPr/>
      <dgm:t>
        <a:bodyPr/>
        <a:lstStyle/>
        <a:p>
          <a:endParaRPr lang="fr-CA"/>
        </a:p>
      </dgm:t>
    </dgm:pt>
    <dgm:pt modelId="{4401128A-C821-4026-871D-68C550AC3F45}">
      <dgm:prSet/>
      <dgm:spPr/>
      <dgm:t>
        <a:bodyPr/>
        <a:lstStyle/>
        <a:p>
          <a:pPr rtl="0"/>
          <a:r>
            <a:rPr lang="fr-CA" dirty="0"/>
            <a:t>Contre projection de liquide (sang, urine,…)</a:t>
          </a:r>
        </a:p>
      </dgm:t>
    </dgm:pt>
    <dgm:pt modelId="{EE9A32CC-EA2C-4C85-BB02-A48E96D9A494}" type="parTrans" cxnId="{4926C69E-6D4D-4738-90D4-E02AB96484D2}">
      <dgm:prSet/>
      <dgm:spPr/>
      <dgm:t>
        <a:bodyPr/>
        <a:lstStyle/>
        <a:p>
          <a:endParaRPr lang="fr-CA"/>
        </a:p>
      </dgm:t>
    </dgm:pt>
    <dgm:pt modelId="{2A242EA8-B9F6-4961-91F1-271C2EC61C93}" type="sibTrans" cxnId="{4926C69E-6D4D-4738-90D4-E02AB96484D2}">
      <dgm:prSet/>
      <dgm:spPr/>
      <dgm:t>
        <a:bodyPr/>
        <a:lstStyle/>
        <a:p>
          <a:endParaRPr lang="fr-CA"/>
        </a:p>
      </dgm:t>
    </dgm:pt>
    <dgm:pt modelId="{344310B7-96B6-4A9D-A4C7-F29B9A67F589}">
      <dgm:prSet/>
      <dgm:spPr/>
      <dgm:t>
        <a:bodyPr/>
        <a:lstStyle/>
        <a:p>
          <a:pPr rtl="0"/>
          <a:r>
            <a:rPr lang="fr-CA" dirty="0"/>
            <a:t>Ne protège pas contre les infections aérienne (tuberculose, …)</a:t>
          </a:r>
        </a:p>
      </dgm:t>
    </dgm:pt>
    <dgm:pt modelId="{266990A9-92D8-4AA1-8E4D-577D8FBC6CD1}" type="parTrans" cxnId="{CB90EA4E-F7C4-4BD8-9B94-8ABA1786E2BF}">
      <dgm:prSet/>
      <dgm:spPr/>
      <dgm:t>
        <a:bodyPr/>
        <a:lstStyle/>
        <a:p>
          <a:endParaRPr lang="fr-CA"/>
        </a:p>
      </dgm:t>
    </dgm:pt>
    <dgm:pt modelId="{8B98E16E-53E7-4616-85C3-F06B87451392}" type="sibTrans" cxnId="{CB90EA4E-F7C4-4BD8-9B94-8ABA1786E2BF}">
      <dgm:prSet/>
      <dgm:spPr/>
      <dgm:t>
        <a:bodyPr/>
        <a:lstStyle/>
        <a:p>
          <a:endParaRPr lang="fr-CA"/>
        </a:p>
      </dgm:t>
    </dgm:pt>
    <dgm:pt modelId="{51175172-99C1-4C55-9D3B-C3162D3F5928}">
      <dgm:prSet/>
      <dgm:spPr/>
      <dgm:t>
        <a:bodyPr/>
        <a:lstStyle/>
        <a:p>
          <a:pPr rtl="0"/>
          <a:r>
            <a:rPr lang="fr-CA" dirty="0"/>
            <a:t>Appareil respiratoire à filtre particulier</a:t>
          </a:r>
        </a:p>
      </dgm:t>
    </dgm:pt>
    <dgm:pt modelId="{6C28509B-BA29-404D-AB17-2D3BD25A5CC6}" type="parTrans" cxnId="{41A6DB0F-7363-4839-B78B-678424986EB4}">
      <dgm:prSet/>
      <dgm:spPr/>
      <dgm:t>
        <a:bodyPr/>
        <a:lstStyle/>
        <a:p>
          <a:endParaRPr lang="fr-CA"/>
        </a:p>
      </dgm:t>
    </dgm:pt>
    <dgm:pt modelId="{388A8C50-E9BB-4E32-8BDB-8F51CB38C12A}" type="sibTrans" cxnId="{41A6DB0F-7363-4839-B78B-678424986EB4}">
      <dgm:prSet/>
      <dgm:spPr/>
      <dgm:t>
        <a:bodyPr/>
        <a:lstStyle/>
        <a:p>
          <a:endParaRPr lang="fr-CA"/>
        </a:p>
      </dgm:t>
    </dgm:pt>
    <dgm:pt modelId="{E82A92E9-1213-40D7-A753-B0301DC4DA45}">
      <dgm:prSet/>
      <dgm:spPr/>
      <dgm:t>
        <a:bodyPr/>
        <a:lstStyle/>
        <a:p>
          <a:pPr rtl="0"/>
          <a:r>
            <a:rPr lang="fr-CA" dirty="0"/>
            <a:t>Bloque le passage de particules infectieuses</a:t>
          </a:r>
        </a:p>
      </dgm:t>
    </dgm:pt>
    <dgm:pt modelId="{5B10E112-38A0-4BEF-9C49-CFDCC4CDC14F}" type="parTrans" cxnId="{B137DDA1-3766-42D4-8E12-73B09CE248B9}">
      <dgm:prSet/>
      <dgm:spPr/>
      <dgm:t>
        <a:bodyPr/>
        <a:lstStyle/>
        <a:p>
          <a:endParaRPr lang="fr-CA"/>
        </a:p>
      </dgm:t>
    </dgm:pt>
    <dgm:pt modelId="{D77ACFDF-39B5-4761-A2DF-4EC033BBBAF8}" type="sibTrans" cxnId="{B137DDA1-3766-42D4-8E12-73B09CE248B9}">
      <dgm:prSet/>
      <dgm:spPr/>
      <dgm:t>
        <a:bodyPr/>
        <a:lstStyle/>
        <a:p>
          <a:endParaRPr lang="fr-CA"/>
        </a:p>
      </dgm:t>
    </dgm:pt>
    <dgm:pt modelId="{502515EA-5907-4279-8B2E-AB14B65A04F1}">
      <dgm:prSet/>
      <dgm:spPr/>
      <dgm:t>
        <a:bodyPr/>
        <a:lstStyle/>
        <a:p>
          <a:pPr rtl="0"/>
          <a:r>
            <a:rPr lang="fr-CA" dirty="0"/>
            <a:t>Doit être approuvé et porter le logo, date et un numéro d’approbation du NIOSH</a:t>
          </a:r>
        </a:p>
      </dgm:t>
    </dgm:pt>
    <dgm:pt modelId="{52C56A9C-A3C2-4D47-872D-68EAED2FA224}" type="parTrans" cxnId="{02699F62-CB22-4B4B-8B5C-DDB7ECF6719B}">
      <dgm:prSet/>
      <dgm:spPr/>
      <dgm:t>
        <a:bodyPr/>
        <a:lstStyle/>
        <a:p>
          <a:endParaRPr lang="fr-CA"/>
        </a:p>
      </dgm:t>
    </dgm:pt>
    <dgm:pt modelId="{5A29B6DB-03F6-4866-94DB-5C8C38964037}" type="sibTrans" cxnId="{02699F62-CB22-4B4B-8B5C-DDB7ECF6719B}">
      <dgm:prSet/>
      <dgm:spPr/>
      <dgm:t>
        <a:bodyPr/>
        <a:lstStyle/>
        <a:p>
          <a:endParaRPr lang="fr-CA"/>
        </a:p>
      </dgm:t>
    </dgm:pt>
    <dgm:pt modelId="{73A45DF3-B3CE-44C2-B212-644A91B5DC05}">
      <dgm:prSet/>
      <dgm:spPr/>
      <dgm:t>
        <a:bodyPr/>
        <a:lstStyle/>
        <a:p>
          <a:pPr rtl="0"/>
          <a:r>
            <a:rPr lang="fr-CA" dirty="0"/>
            <a:t>Doit être fait pour vous</a:t>
          </a:r>
        </a:p>
      </dgm:t>
    </dgm:pt>
    <dgm:pt modelId="{77E0814F-5B2A-45BC-9F48-50C0B8C78BF0}" type="parTrans" cxnId="{F834201C-0C2A-46A4-871C-6A967E05793A}">
      <dgm:prSet/>
      <dgm:spPr/>
      <dgm:t>
        <a:bodyPr/>
        <a:lstStyle/>
        <a:p>
          <a:endParaRPr lang="fr-CA"/>
        </a:p>
      </dgm:t>
    </dgm:pt>
    <dgm:pt modelId="{B9BEF951-34BC-4573-BDFB-6F6F65BBEE30}" type="sibTrans" cxnId="{F834201C-0C2A-46A4-871C-6A967E05793A}">
      <dgm:prSet/>
      <dgm:spPr/>
      <dgm:t>
        <a:bodyPr/>
        <a:lstStyle/>
        <a:p>
          <a:endParaRPr lang="fr-CA"/>
        </a:p>
      </dgm:t>
    </dgm:pt>
    <dgm:pt modelId="{1E6050CE-352D-411B-B29B-DF6A9C8BF220}" type="pres">
      <dgm:prSet presAssocID="{8955407E-DC1A-4049-87F6-AB098D10D0AD}" presName="Name0" presStyleCnt="0">
        <dgm:presLayoutVars>
          <dgm:dir/>
          <dgm:animLvl val="lvl"/>
          <dgm:resizeHandles val="exact"/>
        </dgm:presLayoutVars>
      </dgm:prSet>
      <dgm:spPr/>
    </dgm:pt>
    <dgm:pt modelId="{44E7898B-8C46-4B34-AE34-72738744E3FB}" type="pres">
      <dgm:prSet presAssocID="{45C6407A-6A7F-43CF-9157-D4F6A025D7E7}" presName="composite" presStyleCnt="0"/>
      <dgm:spPr/>
    </dgm:pt>
    <dgm:pt modelId="{4AA7895F-9B82-4C6C-B4D9-F3768BF50F22}" type="pres">
      <dgm:prSet presAssocID="{45C6407A-6A7F-43CF-9157-D4F6A025D7E7}" presName="parTx" presStyleLbl="alignNode1" presStyleIdx="0" presStyleCnt="2">
        <dgm:presLayoutVars>
          <dgm:chMax val="0"/>
          <dgm:chPref val="0"/>
          <dgm:bulletEnabled val="1"/>
        </dgm:presLayoutVars>
      </dgm:prSet>
      <dgm:spPr/>
    </dgm:pt>
    <dgm:pt modelId="{C8FA125A-9EF7-4BEE-93CA-306DC964709D}" type="pres">
      <dgm:prSet presAssocID="{45C6407A-6A7F-43CF-9157-D4F6A025D7E7}" presName="desTx" presStyleLbl="alignAccFollowNode1" presStyleIdx="0" presStyleCnt="2">
        <dgm:presLayoutVars>
          <dgm:bulletEnabled val="1"/>
        </dgm:presLayoutVars>
      </dgm:prSet>
      <dgm:spPr/>
    </dgm:pt>
    <dgm:pt modelId="{2802A395-78BB-461A-BF32-2949C940CEAB}" type="pres">
      <dgm:prSet presAssocID="{7AD10887-173F-4D94-8A88-9FECEB57CB79}" presName="space" presStyleCnt="0"/>
      <dgm:spPr/>
    </dgm:pt>
    <dgm:pt modelId="{1713273F-15C6-4F3F-BE2D-4ECF376E6504}" type="pres">
      <dgm:prSet presAssocID="{59E8EB86-5147-4D07-9A0F-BB63CAECF291}" presName="composite" presStyleCnt="0"/>
      <dgm:spPr/>
    </dgm:pt>
    <dgm:pt modelId="{445AD4CD-94D3-40E3-BBC9-7553F33F0537}" type="pres">
      <dgm:prSet presAssocID="{59E8EB86-5147-4D07-9A0F-BB63CAECF291}" presName="parTx" presStyleLbl="alignNode1" presStyleIdx="1" presStyleCnt="2">
        <dgm:presLayoutVars>
          <dgm:chMax val="0"/>
          <dgm:chPref val="0"/>
          <dgm:bulletEnabled val="1"/>
        </dgm:presLayoutVars>
      </dgm:prSet>
      <dgm:spPr/>
    </dgm:pt>
    <dgm:pt modelId="{50296E91-5AE3-4BCF-BED0-7FB55C7CD785}" type="pres">
      <dgm:prSet presAssocID="{59E8EB86-5147-4D07-9A0F-BB63CAECF291}" presName="desTx" presStyleLbl="alignAccFollowNode1" presStyleIdx="1" presStyleCnt="2">
        <dgm:presLayoutVars>
          <dgm:bulletEnabled val="1"/>
        </dgm:presLayoutVars>
      </dgm:prSet>
      <dgm:spPr/>
    </dgm:pt>
  </dgm:ptLst>
  <dgm:cxnLst>
    <dgm:cxn modelId="{41A6DB0F-7363-4839-B78B-678424986EB4}" srcId="{59E8EB86-5147-4D07-9A0F-BB63CAECF291}" destId="{51175172-99C1-4C55-9D3B-C3162D3F5928}" srcOrd="0" destOrd="0" parTransId="{6C28509B-BA29-404D-AB17-2D3BD25A5CC6}" sibTransId="{388A8C50-E9BB-4E32-8BDB-8F51CB38C12A}"/>
    <dgm:cxn modelId="{F834201C-0C2A-46A4-871C-6A967E05793A}" srcId="{59E8EB86-5147-4D07-9A0F-BB63CAECF291}" destId="{73A45DF3-B3CE-44C2-B212-644A91B5DC05}" srcOrd="3" destOrd="0" parTransId="{77E0814F-5B2A-45BC-9F48-50C0B8C78BF0}" sibTransId="{B9BEF951-34BC-4573-BDFB-6F6F65BBEE30}"/>
    <dgm:cxn modelId="{C0E61C2E-F627-457F-A42C-8CB997FBE67F}" type="presOf" srcId="{50BF5A2D-00AF-4FEC-A35F-E5D2321843BD}" destId="{C8FA125A-9EF7-4BEE-93CA-306DC964709D}" srcOrd="0" destOrd="0" presId="urn:microsoft.com/office/officeart/2005/8/layout/hList1"/>
    <dgm:cxn modelId="{3AD47331-341A-4973-9ABE-3F9417E5E4F4}" type="presOf" srcId="{45C6407A-6A7F-43CF-9157-D4F6A025D7E7}" destId="{4AA7895F-9B82-4C6C-B4D9-F3768BF50F22}" srcOrd="0" destOrd="0" presId="urn:microsoft.com/office/officeart/2005/8/layout/hList1"/>
    <dgm:cxn modelId="{182DC634-95E1-47DB-AD81-68BC9CBF4A40}" srcId="{45C6407A-6A7F-43CF-9157-D4F6A025D7E7}" destId="{50BF5A2D-00AF-4FEC-A35F-E5D2321843BD}" srcOrd="0" destOrd="0" parTransId="{35402FA0-1277-4651-B8BB-ECDBCDDF3C2B}" sibTransId="{AB5FEC7A-F208-4A82-9A7E-C6ED9091E8B1}"/>
    <dgm:cxn modelId="{02699F62-CB22-4B4B-8B5C-DDB7ECF6719B}" srcId="{59E8EB86-5147-4D07-9A0F-BB63CAECF291}" destId="{502515EA-5907-4279-8B2E-AB14B65A04F1}" srcOrd="2" destOrd="0" parTransId="{52C56A9C-A3C2-4D47-872D-68EAED2FA224}" sibTransId="{5A29B6DB-03F6-4866-94DB-5C8C38964037}"/>
    <dgm:cxn modelId="{C6AE9864-4754-49DE-9CF0-54C021D273F3}" srcId="{8955407E-DC1A-4049-87F6-AB098D10D0AD}" destId="{45C6407A-6A7F-43CF-9157-D4F6A025D7E7}" srcOrd="0" destOrd="0" parTransId="{5CFD7023-37BC-4318-9D67-06B2F730B269}" sibTransId="{7AD10887-173F-4D94-8A88-9FECEB57CB79}"/>
    <dgm:cxn modelId="{CB90EA4E-F7C4-4BD8-9B94-8ABA1786E2BF}" srcId="{45C6407A-6A7F-43CF-9157-D4F6A025D7E7}" destId="{344310B7-96B6-4A9D-A4C7-F29B9A67F589}" srcOrd="2" destOrd="0" parTransId="{266990A9-92D8-4AA1-8E4D-577D8FBC6CD1}" sibTransId="{8B98E16E-53E7-4616-85C3-F06B87451392}"/>
    <dgm:cxn modelId="{28F71F76-BBA1-41A4-A6F4-F3C69E36A417}" srcId="{8955407E-DC1A-4049-87F6-AB098D10D0AD}" destId="{59E8EB86-5147-4D07-9A0F-BB63CAECF291}" srcOrd="1" destOrd="0" parTransId="{0CC01B8A-F733-4497-9BE4-D48B0A6E5E41}" sibTransId="{28D01516-66A5-49EF-A716-8132BF8D2C45}"/>
    <dgm:cxn modelId="{4926C69E-6D4D-4738-90D4-E02AB96484D2}" srcId="{45C6407A-6A7F-43CF-9157-D4F6A025D7E7}" destId="{4401128A-C821-4026-871D-68C550AC3F45}" srcOrd="1" destOrd="0" parTransId="{EE9A32CC-EA2C-4C85-BB02-A48E96D9A494}" sibTransId="{2A242EA8-B9F6-4961-91F1-271C2EC61C93}"/>
    <dgm:cxn modelId="{B137DDA1-3766-42D4-8E12-73B09CE248B9}" srcId="{59E8EB86-5147-4D07-9A0F-BB63CAECF291}" destId="{E82A92E9-1213-40D7-A753-B0301DC4DA45}" srcOrd="1" destOrd="0" parTransId="{5B10E112-38A0-4BEF-9C49-CFDCC4CDC14F}" sibTransId="{D77ACFDF-39B5-4761-A2DF-4EC033BBBAF8}"/>
    <dgm:cxn modelId="{3B66A0BE-0F26-4E66-A625-87C3495F7832}" type="presOf" srcId="{73A45DF3-B3CE-44C2-B212-644A91B5DC05}" destId="{50296E91-5AE3-4BCF-BED0-7FB55C7CD785}" srcOrd="0" destOrd="3" presId="urn:microsoft.com/office/officeart/2005/8/layout/hList1"/>
    <dgm:cxn modelId="{724B84C0-951F-4B2F-A0B7-58987EE8972A}" type="presOf" srcId="{4401128A-C821-4026-871D-68C550AC3F45}" destId="{C8FA125A-9EF7-4BEE-93CA-306DC964709D}" srcOrd="0" destOrd="1" presId="urn:microsoft.com/office/officeart/2005/8/layout/hList1"/>
    <dgm:cxn modelId="{C8595EC2-D943-4A12-861D-5FF8A4D429C0}" type="presOf" srcId="{344310B7-96B6-4A9D-A4C7-F29B9A67F589}" destId="{C8FA125A-9EF7-4BEE-93CA-306DC964709D}" srcOrd="0" destOrd="2" presId="urn:microsoft.com/office/officeart/2005/8/layout/hList1"/>
    <dgm:cxn modelId="{9A5665CA-2B7C-4C81-A907-C547D4096CB4}" type="presOf" srcId="{502515EA-5907-4279-8B2E-AB14B65A04F1}" destId="{50296E91-5AE3-4BCF-BED0-7FB55C7CD785}" srcOrd="0" destOrd="2" presId="urn:microsoft.com/office/officeart/2005/8/layout/hList1"/>
    <dgm:cxn modelId="{3A19AACB-1FC8-4006-BF3F-A44FDCB83DB1}" type="presOf" srcId="{51175172-99C1-4C55-9D3B-C3162D3F5928}" destId="{50296E91-5AE3-4BCF-BED0-7FB55C7CD785}" srcOrd="0" destOrd="0" presId="urn:microsoft.com/office/officeart/2005/8/layout/hList1"/>
    <dgm:cxn modelId="{C110ADCD-4C23-40ED-9D5C-B8B721E7E5B9}" type="presOf" srcId="{59E8EB86-5147-4D07-9A0F-BB63CAECF291}" destId="{445AD4CD-94D3-40E3-BBC9-7553F33F0537}" srcOrd="0" destOrd="0" presId="urn:microsoft.com/office/officeart/2005/8/layout/hList1"/>
    <dgm:cxn modelId="{2CD835CE-C6E4-42E3-9721-B2E442832BBC}" type="presOf" srcId="{8955407E-DC1A-4049-87F6-AB098D10D0AD}" destId="{1E6050CE-352D-411B-B29B-DF6A9C8BF220}" srcOrd="0" destOrd="0" presId="urn:microsoft.com/office/officeart/2005/8/layout/hList1"/>
    <dgm:cxn modelId="{BD4D39CF-A647-456B-B6FA-A1828C90879A}" type="presOf" srcId="{E82A92E9-1213-40D7-A753-B0301DC4DA45}" destId="{50296E91-5AE3-4BCF-BED0-7FB55C7CD785}" srcOrd="0" destOrd="1" presId="urn:microsoft.com/office/officeart/2005/8/layout/hList1"/>
    <dgm:cxn modelId="{E31FB6AB-714A-4719-A54F-923E03B0E485}" type="presParOf" srcId="{1E6050CE-352D-411B-B29B-DF6A9C8BF220}" destId="{44E7898B-8C46-4B34-AE34-72738744E3FB}" srcOrd="0" destOrd="0" presId="urn:microsoft.com/office/officeart/2005/8/layout/hList1"/>
    <dgm:cxn modelId="{6EF1A5A9-29FB-4086-9948-872C44BE722F}" type="presParOf" srcId="{44E7898B-8C46-4B34-AE34-72738744E3FB}" destId="{4AA7895F-9B82-4C6C-B4D9-F3768BF50F22}" srcOrd="0" destOrd="0" presId="urn:microsoft.com/office/officeart/2005/8/layout/hList1"/>
    <dgm:cxn modelId="{C57E3BAB-2C5B-4F68-902A-1CD2E4B32D54}" type="presParOf" srcId="{44E7898B-8C46-4B34-AE34-72738744E3FB}" destId="{C8FA125A-9EF7-4BEE-93CA-306DC964709D}" srcOrd="1" destOrd="0" presId="urn:microsoft.com/office/officeart/2005/8/layout/hList1"/>
    <dgm:cxn modelId="{20EB1044-905E-469A-B1E9-ADAE5D769808}" type="presParOf" srcId="{1E6050CE-352D-411B-B29B-DF6A9C8BF220}" destId="{2802A395-78BB-461A-BF32-2949C940CEAB}" srcOrd="1" destOrd="0" presId="urn:microsoft.com/office/officeart/2005/8/layout/hList1"/>
    <dgm:cxn modelId="{A90D717B-1A29-4B66-968A-3A6E8265BD38}" type="presParOf" srcId="{1E6050CE-352D-411B-B29B-DF6A9C8BF220}" destId="{1713273F-15C6-4F3F-BE2D-4ECF376E6504}" srcOrd="2" destOrd="0" presId="urn:microsoft.com/office/officeart/2005/8/layout/hList1"/>
    <dgm:cxn modelId="{25D334E9-D598-433D-908A-D8DB2EEB5798}" type="presParOf" srcId="{1713273F-15C6-4F3F-BE2D-4ECF376E6504}" destId="{445AD4CD-94D3-40E3-BBC9-7553F33F0537}" srcOrd="0" destOrd="0" presId="urn:microsoft.com/office/officeart/2005/8/layout/hList1"/>
    <dgm:cxn modelId="{DB4D1ABD-A419-4720-AE28-86AF269D48BF}" type="presParOf" srcId="{1713273F-15C6-4F3F-BE2D-4ECF376E6504}" destId="{50296E91-5AE3-4BCF-BED0-7FB55C7CD78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1BCEA1-16C4-4358-AC82-6E8DD67E3169}">
      <dsp:nvSpPr>
        <dsp:cNvPr id="0" name=""/>
        <dsp:cNvSpPr/>
      </dsp:nvSpPr>
      <dsp:spPr>
        <a:xfrm>
          <a:off x="3491954" y="511"/>
          <a:ext cx="1245691" cy="809699"/>
        </a:xfrm>
        <a:prstGeom prst="roundRect">
          <a:avLst/>
        </a:prstGeom>
        <a:solidFill>
          <a:schemeClr val="accent2"/>
        </a:solidFill>
        <a:ln w="48000" cap="flat" cmpd="thickThin"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CA" sz="1100" b="1" kern="1200" dirty="0">
              <a:solidFill>
                <a:schemeClr val="tx1"/>
              </a:solidFill>
            </a:rPr>
            <a:t> AGENT INFECTIEUX</a:t>
          </a:r>
        </a:p>
      </dsp:txBody>
      <dsp:txXfrm>
        <a:off x="3531480" y="40037"/>
        <a:ext cx="1166639" cy="730647"/>
      </dsp:txXfrm>
    </dsp:sp>
    <dsp:sp modelId="{36E6152A-DB56-4135-A263-121987174CBB}">
      <dsp:nvSpPr>
        <dsp:cNvPr id="0" name=""/>
        <dsp:cNvSpPr/>
      </dsp:nvSpPr>
      <dsp:spPr>
        <a:xfrm>
          <a:off x="2207173" y="405361"/>
          <a:ext cx="3815252" cy="3815252"/>
        </a:xfrm>
        <a:custGeom>
          <a:avLst/>
          <a:gdLst/>
          <a:ahLst/>
          <a:cxnLst/>
          <a:rect l="0" t="0" r="0" b="0"/>
          <a:pathLst>
            <a:path>
              <a:moveTo>
                <a:pt x="2687173" y="166550"/>
              </a:moveTo>
              <a:arcTo wR="1907626" hR="1907626" stAng="17647196" swAng="924025"/>
            </a:path>
          </a:pathLst>
        </a:custGeom>
        <a:noFill/>
        <a:ln w="635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EF3BAA6-65B6-4E15-967F-80B17CAE75B3}">
      <dsp:nvSpPr>
        <dsp:cNvPr id="0" name=""/>
        <dsp:cNvSpPr/>
      </dsp:nvSpPr>
      <dsp:spPr>
        <a:xfrm>
          <a:off x="5144007" y="954324"/>
          <a:ext cx="1245691" cy="809699"/>
        </a:xfrm>
        <a:prstGeom prst="roundRect">
          <a:avLst/>
        </a:prstGeom>
        <a:solidFill>
          <a:schemeClr val="accent2"/>
        </a:solidFill>
        <a:ln w="48000" cap="flat" cmpd="thickThin"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CA" sz="1100" b="1" kern="1200" dirty="0">
              <a:solidFill>
                <a:schemeClr val="tx1"/>
              </a:solidFill>
            </a:rPr>
            <a:t>RÉSERVOIR</a:t>
          </a:r>
        </a:p>
      </dsp:txBody>
      <dsp:txXfrm>
        <a:off x="5183533" y="993850"/>
        <a:ext cx="1166639" cy="730647"/>
      </dsp:txXfrm>
    </dsp:sp>
    <dsp:sp modelId="{7A6F1F75-3C03-4A69-97A5-92A5EC299139}">
      <dsp:nvSpPr>
        <dsp:cNvPr id="0" name=""/>
        <dsp:cNvSpPr/>
      </dsp:nvSpPr>
      <dsp:spPr>
        <a:xfrm>
          <a:off x="2207173" y="405361"/>
          <a:ext cx="3815252" cy="3815252"/>
        </a:xfrm>
        <a:custGeom>
          <a:avLst/>
          <a:gdLst/>
          <a:ahLst/>
          <a:cxnLst/>
          <a:rect l="0" t="0" r="0" b="0"/>
          <a:pathLst>
            <a:path>
              <a:moveTo>
                <a:pt x="3785518" y="1572128"/>
              </a:moveTo>
              <a:arcTo wR="1907626" hR="1907626" stAng="20992236" swAng="1215529"/>
            </a:path>
          </a:pathLst>
        </a:custGeom>
        <a:noFill/>
        <a:ln w="635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216B8FB-40F3-4769-9FF0-81D338849309}">
      <dsp:nvSpPr>
        <dsp:cNvPr id="0" name=""/>
        <dsp:cNvSpPr/>
      </dsp:nvSpPr>
      <dsp:spPr>
        <a:xfrm>
          <a:off x="5144007" y="2861950"/>
          <a:ext cx="1245691" cy="809699"/>
        </a:xfrm>
        <a:prstGeom prst="roundRect">
          <a:avLst/>
        </a:prstGeom>
        <a:solidFill>
          <a:schemeClr val="accent2"/>
        </a:solidFill>
        <a:ln w="48000" cap="flat" cmpd="thickThin"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CA" sz="1100" b="1" kern="1200" dirty="0">
              <a:solidFill>
                <a:schemeClr val="tx1"/>
              </a:solidFill>
            </a:rPr>
            <a:t>PORTE DE SORTIE</a:t>
          </a:r>
        </a:p>
      </dsp:txBody>
      <dsp:txXfrm>
        <a:off x="5183533" y="2901476"/>
        <a:ext cx="1166639" cy="730647"/>
      </dsp:txXfrm>
    </dsp:sp>
    <dsp:sp modelId="{3F78C01F-1B4C-4E9A-A5AD-728E6823793D}">
      <dsp:nvSpPr>
        <dsp:cNvPr id="0" name=""/>
        <dsp:cNvSpPr/>
      </dsp:nvSpPr>
      <dsp:spPr>
        <a:xfrm>
          <a:off x="2207173" y="405361"/>
          <a:ext cx="3815252" cy="3815252"/>
        </a:xfrm>
        <a:custGeom>
          <a:avLst/>
          <a:gdLst/>
          <a:ahLst/>
          <a:cxnLst/>
          <a:rect l="0" t="0" r="0" b="0"/>
          <a:pathLst>
            <a:path>
              <a:moveTo>
                <a:pt x="3121548" y="3379166"/>
              </a:moveTo>
              <a:arcTo wR="1907626" hR="1907626" stAng="3028780" swAng="924025"/>
            </a:path>
          </a:pathLst>
        </a:custGeom>
        <a:noFill/>
        <a:ln w="635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96908B3-C841-4ED6-8926-191AF9CFFA53}">
      <dsp:nvSpPr>
        <dsp:cNvPr id="0" name=""/>
        <dsp:cNvSpPr/>
      </dsp:nvSpPr>
      <dsp:spPr>
        <a:xfrm>
          <a:off x="3491954" y="3815764"/>
          <a:ext cx="1245691" cy="809699"/>
        </a:xfrm>
        <a:prstGeom prst="roundRect">
          <a:avLst/>
        </a:prstGeom>
        <a:solidFill>
          <a:schemeClr val="accent2"/>
        </a:solidFill>
        <a:ln w="48000" cap="flat" cmpd="thickThin"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CA" sz="1100" b="1" kern="1200" dirty="0">
              <a:solidFill>
                <a:schemeClr val="tx1"/>
              </a:solidFill>
            </a:rPr>
            <a:t>MODE DE TRANSMISSION</a:t>
          </a:r>
        </a:p>
      </dsp:txBody>
      <dsp:txXfrm>
        <a:off x="3531480" y="3855290"/>
        <a:ext cx="1166639" cy="730647"/>
      </dsp:txXfrm>
    </dsp:sp>
    <dsp:sp modelId="{CA2D5FE1-3A8D-44FF-BAF1-BB587C922263}">
      <dsp:nvSpPr>
        <dsp:cNvPr id="0" name=""/>
        <dsp:cNvSpPr/>
      </dsp:nvSpPr>
      <dsp:spPr>
        <a:xfrm>
          <a:off x="2207173" y="405361"/>
          <a:ext cx="3815252" cy="3815252"/>
        </a:xfrm>
        <a:custGeom>
          <a:avLst/>
          <a:gdLst/>
          <a:ahLst/>
          <a:cxnLst/>
          <a:rect l="0" t="0" r="0" b="0"/>
          <a:pathLst>
            <a:path>
              <a:moveTo>
                <a:pt x="1128078" y="3648701"/>
              </a:moveTo>
              <a:arcTo wR="1907626" hR="1907626" stAng="6847196" swAng="924025"/>
            </a:path>
          </a:pathLst>
        </a:custGeom>
        <a:noFill/>
        <a:ln w="635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98C289A-D2C7-4977-9B22-989371E1C840}">
      <dsp:nvSpPr>
        <dsp:cNvPr id="0" name=""/>
        <dsp:cNvSpPr/>
      </dsp:nvSpPr>
      <dsp:spPr>
        <a:xfrm>
          <a:off x="1839901" y="2861950"/>
          <a:ext cx="1245691" cy="809699"/>
        </a:xfrm>
        <a:prstGeom prst="roundRect">
          <a:avLst/>
        </a:prstGeom>
        <a:solidFill>
          <a:schemeClr val="accent2"/>
        </a:solidFill>
        <a:ln w="48000" cap="flat" cmpd="thickThin"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CA" sz="1100" b="1" kern="1200" dirty="0">
              <a:solidFill>
                <a:schemeClr val="tx1"/>
              </a:solidFill>
            </a:rPr>
            <a:t>PORTE D’ENTRÉE</a:t>
          </a:r>
        </a:p>
      </dsp:txBody>
      <dsp:txXfrm>
        <a:off x="1879427" y="2901476"/>
        <a:ext cx="1166639" cy="730647"/>
      </dsp:txXfrm>
    </dsp:sp>
    <dsp:sp modelId="{82D37DD4-5FBE-42C2-B216-63CBFEB5AF52}">
      <dsp:nvSpPr>
        <dsp:cNvPr id="0" name=""/>
        <dsp:cNvSpPr/>
      </dsp:nvSpPr>
      <dsp:spPr>
        <a:xfrm>
          <a:off x="2207173" y="405361"/>
          <a:ext cx="3815252" cy="3815252"/>
        </a:xfrm>
        <a:custGeom>
          <a:avLst/>
          <a:gdLst/>
          <a:ahLst/>
          <a:cxnLst/>
          <a:rect l="0" t="0" r="0" b="0"/>
          <a:pathLst>
            <a:path>
              <a:moveTo>
                <a:pt x="29734" y="2243124"/>
              </a:moveTo>
              <a:arcTo wR="1907626" hR="1907626" stAng="10192236" swAng="1215529"/>
            </a:path>
          </a:pathLst>
        </a:custGeom>
        <a:noFill/>
        <a:ln w="635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B5869E3-1DE6-4D73-9C12-9AF30EAAAC7D}">
      <dsp:nvSpPr>
        <dsp:cNvPr id="0" name=""/>
        <dsp:cNvSpPr/>
      </dsp:nvSpPr>
      <dsp:spPr>
        <a:xfrm>
          <a:off x="1839901" y="954324"/>
          <a:ext cx="1245691" cy="809699"/>
        </a:xfrm>
        <a:prstGeom prst="roundRect">
          <a:avLst/>
        </a:prstGeom>
        <a:solidFill>
          <a:schemeClr val="accent2"/>
        </a:solidFill>
        <a:ln w="48000" cap="flat" cmpd="thickThin"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CA" sz="1100" b="1" kern="1200" dirty="0">
              <a:solidFill>
                <a:schemeClr val="tx1"/>
              </a:solidFill>
            </a:rPr>
            <a:t>HÔTE RÉCEPTIF</a:t>
          </a:r>
        </a:p>
      </dsp:txBody>
      <dsp:txXfrm>
        <a:off x="1879427" y="993850"/>
        <a:ext cx="1166639" cy="730647"/>
      </dsp:txXfrm>
    </dsp:sp>
    <dsp:sp modelId="{81CE7D7E-FCA2-44E2-9DB5-FE8A70AF0EFA}">
      <dsp:nvSpPr>
        <dsp:cNvPr id="0" name=""/>
        <dsp:cNvSpPr/>
      </dsp:nvSpPr>
      <dsp:spPr>
        <a:xfrm>
          <a:off x="2207173" y="405361"/>
          <a:ext cx="3815252" cy="3815252"/>
        </a:xfrm>
        <a:custGeom>
          <a:avLst/>
          <a:gdLst/>
          <a:ahLst/>
          <a:cxnLst/>
          <a:rect l="0" t="0" r="0" b="0"/>
          <a:pathLst>
            <a:path>
              <a:moveTo>
                <a:pt x="693704" y="436085"/>
              </a:moveTo>
              <a:arcTo wR="1907626" hR="1907626" stAng="13828780" swAng="924025"/>
            </a:path>
          </a:pathLst>
        </a:custGeom>
        <a:noFill/>
        <a:ln w="6350"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010CC8-D24D-49A1-9FCB-B6BE7F3E4C01}">
      <dsp:nvSpPr>
        <dsp:cNvPr id="0" name=""/>
        <dsp:cNvSpPr/>
      </dsp:nvSpPr>
      <dsp:spPr>
        <a:xfrm>
          <a:off x="1806484" y="-4506"/>
          <a:ext cx="4616630" cy="4616630"/>
        </a:xfrm>
        <a:prstGeom prst="circularArrow">
          <a:avLst>
            <a:gd name="adj1" fmla="val 5274"/>
            <a:gd name="adj2" fmla="val 312630"/>
            <a:gd name="adj3" fmla="val 14227312"/>
            <a:gd name="adj4" fmla="val 17127498"/>
            <a:gd name="adj5" fmla="val 547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540680-347F-4E43-A574-02841AC0665B}">
      <dsp:nvSpPr>
        <dsp:cNvPr id="0" name=""/>
        <dsp:cNvSpPr/>
      </dsp:nvSpPr>
      <dsp:spPr>
        <a:xfrm>
          <a:off x="3236788" y="1109"/>
          <a:ext cx="1756023" cy="878011"/>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b="1" kern="1200" dirty="0">
              <a:solidFill>
                <a:schemeClr val="tx1"/>
              </a:solidFill>
            </a:rPr>
            <a:t>STREPTOCOQUE</a:t>
          </a:r>
        </a:p>
      </dsp:txBody>
      <dsp:txXfrm>
        <a:off x="3279649" y="43970"/>
        <a:ext cx="1670301" cy="792289"/>
      </dsp:txXfrm>
    </dsp:sp>
    <dsp:sp modelId="{DBCC3A06-C33A-436F-8D56-37B27938919C}">
      <dsp:nvSpPr>
        <dsp:cNvPr id="0" name=""/>
        <dsp:cNvSpPr/>
      </dsp:nvSpPr>
      <dsp:spPr>
        <a:xfrm>
          <a:off x="4858743" y="937545"/>
          <a:ext cx="1756023" cy="878011"/>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b="1" kern="1200" dirty="0">
              <a:solidFill>
                <a:schemeClr val="tx1"/>
              </a:solidFill>
            </a:rPr>
            <a:t>PERSONNE INFECTÉE</a:t>
          </a:r>
        </a:p>
      </dsp:txBody>
      <dsp:txXfrm>
        <a:off x="4901604" y="980406"/>
        <a:ext cx="1670301" cy="792289"/>
      </dsp:txXfrm>
    </dsp:sp>
    <dsp:sp modelId="{CA346D90-A87E-4126-A8AA-385FFB85F560}">
      <dsp:nvSpPr>
        <dsp:cNvPr id="0" name=""/>
        <dsp:cNvSpPr/>
      </dsp:nvSpPr>
      <dsp:spPr>
        <a:xfrm>
          <a:off x="4858743" y="2810417"/>
          <a:ext cx="1756023" cy="878011"/>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b="1" kern="1200" dirty="0">
              <a:solidFill>
                <a:schemeClr val="tx1"/>
              </a:solidFill>
            </a:rPr>
            <a:t>VOIES RESPIRATOIRES</a:t>
          </a:r>
        </a:p>
      </dsp:txBody>
      <dsp:txXfrm>
        <a:off x="4901604" y="2853278"/>
        <a:ext cx="1670301" cy="792289"/>
      </dsp:txXfrm>
    </dsp:sp>
    <dsp:sp modelId="{D351E54A-7BDB-4477-9BCC-284D4526C89F}">
      <dsp:nvSpPr>
        <dsp:cNvPr id="0" name=""/>
        <dsp:cNvSpPr/>
      </dsp:nvSpPr>
      <dsp:spPr>
        <a:xfrm>
          <a:off x="3236788" y="3746854"/>
          <a:ext cx="1756023" cy="878011"/>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b="1" kern="1200" dirty="0">
              <a:solidFill>
                <a:schemeClr val="tx1"/>
              </a:solidFill>
            </a:rPr>
            <a:t>CONTACT / GOUTTELETTES</a:t>
          </a:r>
        </a:p>
      </dsp:txBody>
      <dsp:txXfrm>
        <a:off x="3279649" y="3789715"/>
        <a:ext cx="1670301" cy="792289"/>
      </dsp:txXfrm>
    </dsp:sp>
    <dsp:sp modelId="{3193EDD4-D591-4E3D-83A1-5BEA530FCBF1}">
      <dsp:nvSpPr>
        <dsp:cNvPr id="0" name=""/>
        <dsp:cNvSpPr/>
      </dsp:nvSpPr>
      <dsp:spPr>
        <a:xfrm>
          <a:off x="1614833" y="2810417"/>
          <a:ext cx="1756023" cy="878011"/>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b="1" kern="1200" dirty="0">
              <a:solidFill>
                <a:schemeClr val="tx1"/>
              </a:solidFill>
            </a:rPr>
            <a:t>VOIES RESPIRATOIRES SUPÉRIEURES</a:t>
          </a:r>
        </a:p>
      </dsp:txBody>
      <dsp:txXfrm>
        <a:off x="1657694" y="2853278"/>
        <a:ext cx="1670301" cy="792289"/>
      </dsp:txXfrm>
    </dsp:sp>
    <dsp:sp modelId="{50180195-CA49-466C-9892-74CA4B246D81}">
      <dsp:nvSpPr>
        <dsp:cNvPr id="0" name=""/>
        <dsp:cNvSpPr/>
      </dsp:nvSpPr>
      <dsp:spPr>
        <a:xfrm>
          <a:off x="1614833" y="937545"/>
          <a:ext cx="1756023" cy="878011"/>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b="1" kern="1200" dirty="0">
              <a:solidFill>
                <a:schemeClr val="tx1"/>
              </a:solidFill>
            </a:rPr>
            <a:t>PERSONNE MALADE</a:t>
          </a:r>
        </a:p>
      </dsp:txBody>
      <dsp:txXfrm>
        <a:off x="1657694" y="980406"/>
        <a:ext cx="1670301" cy="7922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999899-AE39-426B-A309-73BEF580A12D}">
      <dsp:nvSpPr>
        <dsp:cNvPr id="0" name=""/>
        <dsp:cNvSpPr/>
      </dsp:nvSpPr>
      <dsp:spPr>
        <a:xfrm>
          <a:off x="2555979" y="3186472"/>
          <a:ext cx="696584" cy="2654667"/>
        </a:xfrm>
        <a:custGeom>
          <a:avLst/>
          <a:gdLst/>
          <a:ahLst/>
          <a:cxnLst/>
          <a:rect l="0" t="0" r="0" b="0"/>
          <a:pathLst>
            <a:path>
              <a:moveTo>
                <a:pt x="0" y="0"/>
              </a:moveTo>
              <a:lnTo>
                <a:pt x="348292" y="0"/>
              </a:lnTo>
              <a:lnTo>
                <a:pt x="348292" y="2654667"/>
              </a:lnTo>
              <a:lnTo>
                <a:pt x="696584" y="2654667"/>
              </a:lnTo>
            </a:path>
          </a:pathLst>
        </a:custGeom>
        <a:noFill/>
        <a:ln w="48000" cap="flat" cmpd="thickThin"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fr-CA" sz="900" kern="1200"/>
        </a:p>
      </dsp:txBody>
      <dsp:txXfrm>
        <a:off x="2835658" y="4445192"/>
        <a:ext cx="137226" cy="137226"/>
      </dsp:txXfrm>
    </dsp:sp>
    <dsp:sp modelId="{15E8C35A-2250-4A8A-96CE-306EDE96BDDC}">
      <dsp:nvSpPr>
        <dsp:cNvPr id="0" name=""/>
        <dsp:cNvSpPr/>
      </dsp:nvSpPr>
      <dsp:spPr>
        <a:xfrm>
          <a:off x="2555979" y="3186472"/>
          <a:ext cx="696584" cy="1327333"/>
        </a:xfrm>
        <a:custGeom>
          <a:avLst/>
          <a:gdLst/>
          <a:ahLst/>
          <a:cxnLst/>
          <a:rect l="0" t="0" r="0" b="0"/>
          <a:pathLst>
            <a:path>
              <a:moveTo>
                <a:pt x="0" y="0"/>
              </a:moveTo>
              <a:lnTo>
                <a:pt x="348292" y="0"/>
              </a:lnTo>
              <a:lnTo>
                <a:pt x="348292" y="1327333"/>
              </a:lnTo>
              <a:lnTo>
                <a:pt x="696584" y="1327333"/>
              </a:lnTo>
            </a:path>
          </a:pathLst>
        </a:custGeom>
        <a:noFill/>
        <a:ln w="48000" cap="flat" cmpd="thickThin"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CA" sz="500" kern="1200"/>
        </a:p>
      </dsp:txBody>
      <dsp:txXfrm>
        <a:off x="2866796" y="3812663"/>
        <a:ext cx="74950" cy="74950"/>
      </dsp:txXfrm>
    </dsp:sp>
    <dsp:sp modelId="{F14BF32B-3256-4A29-BCC8-548EC83CD3F8}">
      <dsp:nvSpPr>
        <dsp:cNvPr id="0" name=""/>
        <dsp:cNvSpPr/>
      </dsp:nvSpPr>
      <dsp:spPr>
        <a:xfrm>
          <a:off x="2555979" y="3140752"/>
          <a:ext cx="696584" cy="91440"/>
        </a:xfrm>
        <a:custGeom>
          <a:avLst/>
          <a:gdLst/>
          <a:ahLst/>
          <a:cxnLst/>
          <a:rect l="0" t="0" r="0" b="0"/>
          <a:pathLst>
            <a:path>
              <a:moveTo>
                <a:pt x="0" y="45720"/>
              </a:moveTo>
              <a:lnTo>
                <a:pt x="696584" y="45720"/>
              </a:lnTo>
            </a:path>
          </a:pathLst>
        </a:custGeom>
        <a:noFill/>
        <a:ln w="48000" cap="flat" cmpd="thickThin"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CA" sz="500" kern="1200"/>
        </a:p>
      </dsp:txBody>
      <dsp:txXfrm>
        <a:off x="2886857" y="3169057"/>
        <a:ext cx="34829" cy="34829"/>
      </dsp:txXfrm>
    </dsp:sp>
    <dsp:sp modelId="{1EF832FC-1A19-4F0B-BD8C-7192FB2BAECD}">
      <dsp:nvSpPr>
        <dsp:cNvPr id="0" name=""/>
        <dsp:cNvSpPr/>
      </dsp:nvSpPr>
      <dsp:spPr>
        <a:xfrm>
          <a:off x="2555979" y="1859138"/>
          <a:ext cx="696584" cy="1327333"/>
        </a:xfrm>
        <a:custGeom>
          <a:avLst/>
          <a:gdLst/>
          <a:ahLst/>
          <a:cxnLst/>
          <a:rect l="0" t="0" r="0" b="0"/>
          <a:pathLst>
            <a:path>
              <a:moveTo>
                <a:pt x="0" y="1327333"/>
              </a:moveTo>
              <a:lnTo>
                <a:pt x="348292" y="1327333"/>
              </a:lnTo>
              <a:lnTo>
                <a:pt x="348292" y="0"/>
              </a:lnTo>
              <a:lnTo>
                <a:pt x="696584" y="0"/>
              </a:lnTo>
            </a:path>
          </a:pathLst>
        </a:custGeom>
        <a:noFill/>
        <a:ln w="48000" cap="flat" cmpd="thickThin"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CA" sz="500" kern="1200"/>
        </a:p>
      </dsp:txBody>
      <dsp:txXfrm>
        <a:off x="2866796" y="2485329"/>
        <a:ext cx="74950" cy="74950"/>
      </dsp:txXfrm>
    </dsp:sp>
    <dsp:sp modelId="{6028D546-D1CE-48FC-9E81-32BF2278D457}">
      <dsp:nvSpPr>
        <dsp:cNvPr id="0" name=""/>
        <dsp:cNvSpPr/>
      </dsp:nvSpPr>
      <dsp:spPr>
        <a:xfrm>
          <a:off x="2555979" y="531804"/>
          <a:ext cx="696584" cy="2654667"/>
        </a:xfrm>
        <a:custGeom>
          <a:avLst/>
          <a:gdLst/>
          <a:ahLst/>
          <a:cxnLst/>
          <a:rect l="0" t="0" r="0" b="0"/>
          <a:pathLst>
            <a:path>
              <a:moveTo>
                <a:pt x="0" y="2654667"/>
              </a:moveTo>
              <a:lnTo>
                <a:pt x="348292" y="2654667"/>
              </a:lnTo>
              <a:lnTo>
                <a:pt x="348292" y="0"/>
              </a:lnTo>
              <a:lnTo>
                <a:pt x="696584" y="0"/>
              </a:lnTo>
            </a:path>
          </a:pathLst>
        </a:custGeom>
        <a:noFill/>
        <a:ln w="48000" cap="flat" cmpd="thickThin"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fr-CA" sz="900" kern="1200"/>
        </a:p>
      </dsp:txBody>
      <dsp:txXfrm>
        <a:off x="2835658" y="1790524"/>
        <a:ext cx="137226" cy="137226"/>
      </dsp:txXfrm>
    </dsp:sp>
    <dsp:sp modelId="{247B5347-E4DC-4CD8-AD9B-F2AEB1F7888C}">
      <dsp:nvSpPr>
        <dsp:cNvPr id="0" name=""/>
        <dsp:cNvSpPr/>
      </dsp:nvSpPr>
      <dsp:spPr>
        <a:xfrm rot="16200000">
          <a:off x="-769340" y="2655538"/>
          <a:ext cx="5588773" cy="1061866"/>
        </a:xfrm>
        <a:prstGeom prst="rect">
          <a:avLst/>
        </a:prstGeom>
        <a:solidFill>
          <a:schemeClr val="accent2">
            <a:shade val="80000"/>
            <a:hueOff val="0"/>
            <a:satOff val="0"/>
            <a:lumOff val="0"/>
            <a:alphaOff val="0"/>
          </a:schemeClr>
        </a:solidFill>
        <a:ln w="48000" cap="flat" cmpd="thickThin"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2044700">
            <a:lnSpc>
              <a:spcPct val="90000"/>
            </a:lnSpc>
            <a:spcBef>
              <a:spcPct val="0"/>
            </a:spcBef>
            <a:spcAft>
              <a:spcPct val="35000"/>
            </a:spcAft>
            <a:buNone/>
          </a:pPr>
          <a:r>
            <a:rPr lang="fr-CA" sz="4600" b="1" kern="1200" dirty="0">
              <a:solidFill>
                <a:schemeClr val="tx1"/>
              </a:solidFill>
            </a:rPr>
            <a:t>PRATIQUES DE BASE</a:t>
          </a:r>
        </a:p>
      </dsp:txBody>
      <dsp:txXfrm>
        <a:off x="-769340" y="2655538"/>
        <a:ext cx="5588773" cy="1061866"/>
      </dsp:txXfrm>
    </dsp:sp>
    <dsp:sp modelId="{C2397496-C5A9-4D8E-AAE4-1D99F29DBFB3}">
      <dsp:nvSpPr>
        <dsp:cNvPr id="0" name=""/>
        <dsp:cNvSpPr/>
      </dsp:nvSpPr>
      <dsp:spPr>
        <a:xfrm>
          <a:off x="3252564" y="871"/>
          <a:ext cx="3482923" cy="1061866"/>
        </a:xfrm>
        <a:prstGeom prst="rect">
          <a:avLst/>
        </a:prstGeom>
        <a:solidFill>
          <a:schemeClr val="accent2">
            <a:shade val="80000"/>
            <a:hueOff val="0"/>
            <a:satOff val="0"/>
            <a:lumOff val="0"/>
            <a:alphaOff val="0"/>
          </a:schemeClr>
        </a:solidFill>
        <a:ln w="48000" cap="flat" cmpd="thickThin"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CA" sz="2400" kern="1200" dirty="0">
              <a:solidFill>
                <a:schemeClr val="tx1"/>
              </a:solidFill>
            </a:rPr>
            <a:t>Lavage des mains</a:t>
          </a:r>
        </a:p>
      </dsp:txBody>
      <dsp:txXfrm>
        <a:off x="3252564" y="871"/>
        <a:ext cx="3482923" cy="1061866"/>
      </dsp:txXfrm>
    </dsp:sp>
    <dsp:sp modelId="{92388F8B-C7D7-4117-92A8-6E4055A8086C}">
      <dsp:nvSpPr>
        <dsp:cNvPr id="0" name=""/>
        <dsp:cNvSpPr/>
      </dsp:nvSpPr>
      <dsp:spPr>
        <a:xfrm>
          <a:off x="3252564" y="1328204"/>
          <a:ext cx="3482923" cy="1061866"/>
        </a:xfrm>
        <a:prstGeom prst="rect">
          <a:avLst/>
        </a:prstGeom>
        <a:solidFill>
          <a:schemeClr val="accent2">
            <a:tint val="99000"/>
            <a:hueOff val="0"/>
            <a:satOff val="0"/>
            <a:lumOff val="0"/>
            <a:alphaOff val="0"/>
          </a:schemeClr>
        </a:solidFill>
        <a:ln w="48000" cap="flat" cmpd="thickThin"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CA" sz="2400" kern="1200" dirty="0">
              <a:solidFill>
                <a:schemeClr val="tx1"/>
              </a:solidFill>
            </a:rPr>
            <a:t>Port de gants jetable</a:t>
          </a:r>
        </a:p>
      </dsp:txBody>
      <dsp:txXfrm>
        <a:off x="3252564" y="1328204"/>
        <a:ext cx="3482923" cy="1061866"/>
      </dsp:txXfrm>
    </dsp:sp>
    <dsp:sp modelId="{462B9758-F9A6-433B-AE17-04D1CBBA7C9F}">
      <dsp:nvSpPr>
        <dsp:cNvPr id="0" name=""/>
        <dsp:cNvSpPr/>
      </dsp:nvSpPr>
      <dsp:spPr>
        <a:xfrm>
          <a:off x="3252564" y="2655538"/>
          <a:ext cx="3482923" cy="1061866"/>
        </a:xfrm>
        <a:prstGeom prst="rect">
          <a:avLst/>
        </a:prstGeom>
        <a:solidFill>
          <a:schemeClr val="accent2">
            <a:tint val="99000"/>
            <a:hueOff val="0"/>
            <a:satOff val="0"/>
            <a:lumOff val="0"/>
            <a:alphaOff val="0"/>
          </a:schemeClr>
        </a:solidFill>
        <a:ln w="48000" cap="flat" cmpd="thickThin"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CA" sz="2400" kern="1200" dirty="0">
              <a:solidFill>
                <a:schemeClr val="tx1"/>
              </a:solidFill>
            </a:rPr>
            <a:t>Port de blouse / masque / lunettes</a:t>
          </a:r>
        </a:p>
      </dsp:txBody>
      <dsp:txXfrm>
        <a:off x="3252564" y="2655538"/>
        <a:ext cx="3482923" cy="1061866"/>
      </dsp:txXfrm>
    </dsp:sp>
    <dsp:sp modelId="{5C112592-BB0F-4179-B9F6-1502608D360F}">
      <dsp:nvSpPr>
        <dsp:cNvPr id="0" name=""/>
        <dsp:cNvSpPr/>
      </dsp:nvSpPr>
      <dsp:spPr>
        <a:xfrm>
          <a:off x="3252564" y="3982872"/>
          <a:ext cx="3482923" cy="1061866"/>
        </a:xfrm>
        <a:prstGeom prst="rect">
          <a:avLst/>
        </a:prstGeom>
        <a:solidFill>
          <a:schemeClr val="accent2">
            <a:tint val="99000"/>
            <a:hueOff val="0"/>
            <a:satOff val="0"/>
            <a:lumOff val="0"/>
            <a:alphaOff val="0"/>
          </a:schemeClr>
        </a:solidFill>
        <a:ln w="48000" cap="flat" cmpd="thickThin"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CA" sz="2400" kern="1200" dirty="0">
              <a:solidFill>
                <a:schemeClr val="tx1"/>
              </a:solidFill>
            </a:rPr>
            <a:t>Utilisation d’agents nettoyants ou antimicrobiens</a:t>
          </a:r>
        </a:p>
      </dsp:txBody>
      <dsp:txXfrm>
        <a:off x="3252564" y="3982872"/>
        <a:ext cx="3482923" cy="1061866"/>
      </dsp:txXfrm>
    </dsp:sp>
    <dsp:sp modelId="{B658A835-A085-41CB-A888-28D00C38E8DE}">
      <dsp:nvSpPr>
        <dsp:cNvPr id="0" name=""/>
        <dsp:cNvSpPr/>
      </dsp:nvSpPr>
      <dsp:spPr>
        <a:xfrm>
          <a:off x="3252564" y="5310205"/>
          <a:ext cx="3482923" cy="1061866"/>
        </a:xfrm>
        <a:prstGeom prst="rect">
          <a:avLst/>
        </a:prstGeom>
        <a:solidFill>
          <a:schemeClr val="accent2">
            <a:tint val="99000"/>
            <a:hueOff val="0"/>
            <a:satOff val="0"/>
            <a:lumOff val="0"/>
            <a:alphaOff val="0"/>
          </a:schemeClr>
        </a:solidFill>
        <a:ln w="48000" cap="flat" cmpd="thickThin"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CA" sz="2400" kern="1200" dirty="0">
              <a:solidFill>
                <a:schemeClr val="tx1"/>
              </a:solidFill>
            </a:rPr>
            <a:t>Manipulation adéquate du matériel contaminé</a:t>
          </a:r>
        </a:p>
      </dsp:txBody>
      <dsp:txXfrm>
        <a:off x="3252564" y="5310205"/>
        <a:ext cx="3482923" cy="10618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490D31-06E9-4DCD-BABD-B0D90B267A30}">
      <dsp:nvSpPr>
        <dsp:cNvPr id="0" name=""/>
        <dsp:cNvSpPr/>
      </dsp:nvSpPr>
      <dsp:spPr>
        <a:xfrm>
          <a:off x="6973" y="1607370"/>
          <a:ext cx="2069455" cy="725495"/>
        </a:xfrm>
        <a:prstGeom prst="rect">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fr-CA" sz="2000" b="1" kern="1200" dirty="0">
              <a:solidFill>
                <a:schemeClr val="tx1"/>
              </a:solidFill>
            </a:rPr>
            <a:t>LIQUIDES ORGANIQUES</a:t>
          </a:r>
        </a:p>
      </dsp:txBody>
      <dsp:txXfrm>
        <a:off x="6973" y="1607370"/>
        <a:ext cx="2069455" cy="725495"/>
      </dsp:txXfrm>
    </dsp:sp>
    <dsp:sp modelId="{0ABFB286-BD41-46D6-A8E4-3D64970195CD}">
      <dsp:nvSpPr>
        <dsp:cNvPr id="0" name=""/>
        <dsp:cNvSpPr/>
      </dsp:nvSpPr>
      <dsp:spPr>
        <a:xfrm>
          <a:off x="6973" y="2332865"/>
          <a:ext cx="2069455" cy="2360699"/>
        </a:xfrm>
        <a:prstGeom prst="rect">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fr-CA" sz="2000" kern="1200" dirty="0"/>
            <a:t>Amniotique </a:t>
          </a:r>
        </a:p>
        <a:p>
          <a:pPr marL="228600" lvl="1" indent="-228600" algn="l" defTabSz="889000">
            <a:lnSpc>
              <a:spcPct val="90000"/>
            </a:lnSpc>
            <a:spcBef>
              <a:spcPct val="0"/>
            </a:spcBef>
            <a:spcAft>
              <a:spcPct val="15000"/>
            </a:spcAft>
            <a:buChar char="•"/>
          </a:pPr>
          <a:r>
            <a:rPr lang="fr-CA" sz="2000" kern="1200" dirty="0"/>
            <a:t>Péritonéal </a:t>
          </a:r>
        </a:p>
        <a:p>
          <a:pPr marL="228600" lvl="1" indent="-228600" algn="l" defTabSz="889000">
            <a:lnSpc>
              <a:spcPct val="90000"/>
            </a:lnSpc>
            <a:spcBef>
              <a:spcPct val="0"/>
            </a:spcBef>
            <a:spcAft>
              <a:spcPct val="15000"/>
            </a:spcAft>
            <a:buChar char="•"/>
          </a:pPr>
          <a:r>
            <a:rPr lang="fr-CA" sz="2000" kern="1200" dirty="0"/>
            <a:t>Céphalo-rachidien / péricardique</a:t>
          </a:r>
        </a:p>
        <a:p>
          <a:pPr marL="228600" lvl="1" indent="-228600" algn="l" defTabSz="889000">
            <a:lnSpc>
              <a:spcPct val="90000"/>
            </a:lnSpc>
            <a:spcBef>
              <a:spcPct val="0"/>
            </a:spcBef>
            <a:spcAft>
              <a:spcPct val="15000"/>
            </a:spcAft>
            <a:buChar char="•"/>
          </a:pPr>
          <a:r>
            <a:rPr lang="fr-CA" sz="2000" kern="1200" dirty="0"/>
            <a:t>Pleural / synovial</a:t>
          </a:r>
        </a:p>
      </dsp:txBody>
      <dsp:txXfrm>
        <a:off x="6973" y="2332865"/>
        <a:ext cx="2069455" cy="2360699"/>
      </dsp:txXfrm>
    </dsp:sp>
    <dsp:sp modelId="{B31F6B77-67EA-402A-8C6E-D2DFC5591DAD}">
      <dsp:nvSpPr>
        <dsp:cNvPr id="0" name=""/>
        <dsp:cNvSpPr/>
      </dsp:nvSpPr>
      <dsp:spPr>
        <a:xfrm>
          <a:off x="2366151" y="1573765"/>
          <a:ext cx="2777022" cy="859915"/>
        </a:xfrm>
        <a:prstGeom prst="rect">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fr-CA" sz="2000" b="1" kern="1200" dirty="0">
              <a:solidFill>
                <a:schemeClr val="tx1"/>
              </a:solidFill>
            </a:rPr>
            <a:t>DES EXCRÉSIONS</a:t>
          </a:r>
          <a:endParaRPr lang="fr-CA" sz="2000" kern="1200" dirty="0">
            <a:solidFill>
              <a:schemeClr val="tx1"/>
            </a:solidFill>
          </a:endParaRPr>
        </a:p>
      </dsp:txBody>
      <dsp:txXfrm>
        <a:off x="2366151" y="1573765"/>
        <a:ext cx="2777022" cy="859915"/>
      </dsp:txXfrm>
    </dsp:sp>
    <dsp:sp modelId="{B5238EF1-0CF2-48E7-9354-8A6EEED31398}">
      <dsp:nvSpPr>
        <dsp:cNvPr id="0" name=""/>
        <dsp:cNvSpPr/>
      </dsp:nvSpPr>
      <dsp:spPr>
        <a:xfrm>
          <a:off x="2719935" y="2366470"/>
          <a:ext cx="2069455" cy="2360699"/>
        </a:xfrm>
        <a:prstGeom prst="rect">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fr-CA" sz="2000" b="0" kern="1200" dirty="0"/>
            <a:t>Selles  </a:t>
          </a:r>
        </a:p>
        <a:p>
          <a:pPr marL="228600" lvl="1" indent="-228600" algn="l" defTabSz="889000">
            <a:lnSpc>
              <a:spcPct val="90000"/>
            </a:lnSpc>
            <a:spcBef>
              <a:spcPct val="0"/>
            </a:spcBef>
            <a:spcAft>
              <a:spcPct val="15000"/>
            </a:spcAft>
            <a:buChar char="•"/>
          </a:pPr>
          <a:r>
            <a:rPr lang="fr-CA" sz="2000" b="0" kern="1200" dirty="0"/>
            <a:t>Vomissements </a:t>
          </a:r>
        </a:p>
        <a:p>
          <a:pPr marL="228600" lvl="1" indent="-228600" algn="l" defTabSz="889000">
            <a:lnSpc>
              <a:spcPct val="90000"/>
            </a:lnSpc>
            <a:spcBef>
              <a:spcPct val="0"/>
            </a:spcBef>
            <a:spcAft>
              <a:spcPct val="15000"/>
            </a:spcAft>
            <a:buChar char="•"/>
          </a:pPr>
          <a:r>
            <a:rPr lang="fr-CA" sz="2000" b="0" kern="1200" dirty="0"/>
            <a:t>Urines </a:t>
          </a:r>
        </a:p>
        <a:p>
          <a:pPr marL="228600" lvl="1" indent="-228600" algn="l" defTabSz="889000">
            <a:lnSpc>
              <a:spcPct val="90000"/>
            </a:lnSpc>
            <a:spcBef>
              <a:spcPct val="0"/>
            </a:spcBef>
            <a:spcAft>
              <a:spcPct val="15000"/>
            </a:spcAft>
            <a:buChar char="•"/>
          </a:pPr>
          <a:r>
            <a:rPr lang="fr-CA" sz="2000" b="0" kern="1200" dirty="0"/>
            <a:t>Expectorations</a:t>
          </a:r>
        </a:p>
      </dsp:txBody>
      <dsp:txXfrm>
        <a:off x="2719935" y="2366470"/>
        <a:ext cx="2069455" cy="2360699"/>
      </dsp:txXfrm>
    </dsp:sp>
    <dsp:sp modelId="{1499FE34-29EC-4AC8-91D2-E81046ABFDBF}">
      <dsp:nvSpPr>
        <dsp:cNvPr id="0" name=""/>
        <dsp:cNvSpPr/>
      </dsp:nvSpPr>
      <dsp:spPr>
        <a:xfrm>
          <a:off x="5432898" y="1574126"/>
          <a:ext cx="2789728" cy="858471"/>
        </a:xfrm>
        <a:prstGeom prst="rect">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fr-CA" sz="2000" b="1" kern="1200" dirty="0">
              <a:solidFill>
                <a:srgbClr val="002060"/>
              </a:solidFill>
            </a:rPr>
            <a:t>DES SÉCRÉTIONS</a:t>
          </a:r>
          <a:endParaRPr lang="fr-CA" sz="2000" b="0" kern="1200" dirty="0"/>
        </a:p>
      </dsp:txBody>
      <dsp:txXfrm>
        <a:off x="5432898" y="1574126"/>
        <a:ext cx="2789728" cy="858471"/>
      </dsp:txXfrm>
    </dsp:sp>
    <dsp:sp modelId="{FD9CFDD3-F660-4E91-B044-CFFA35138343}">
      <dsp:nvSpPr>
        <dsp:cNvPr id="0" name=""/>
        <dsp:cNvSpPr/>
      </dsp:nvSpPr>
      <dsp:spPr>
        <a:xfrm>
          <a:off x="5793034" y="2366109"/>
          <a:ext cx="2069455" cy="2360699"/>
        </a:xfrm>
        <a:prstGeom prst="rect">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fr-CA" sz="2000" b="0" kern="1200" dirty="0"/>
            <a:t>Sperme</a:t>
          </a:r>
        </a:p>
        <a:p>
          <a:pPr marL="228600" lvl="1" indent="-228600" algn="l" defTabSz="889000">
            <a:lnSpc>
              <a:spcPct val="90000"/>
            </a:lnSpc>
            <a:spcBef>
              <a:spcPct val="0"/>
            </a:spcBef>
            <a:spcAft>
              <a:spcPct val="15000"/>
            </a:spcAft>
            <a:buChar char="•"/>
          </a:pPr>
          <a:r>
            <a:rPr lang="fr-CA" sz="2000" b="0" kern="1200" dirty="0"/>
            <a:t>Sécrétions vaginales / respiratoires</a:t>
          </a:r>
        </a:p>
        <a:p>
          <a:pPr marL="228600" lvl="1" indent="-228600" algn="l" defTabSz="889000">
            <a:lnSpc>
              <a:spcPct val="90000"/>
            </a:lnSpc>
            <a:spcBef>
              <a:spcPct val="0"/>
            </a:spcBef>
            <a:spcAft>
              <a:spcPct val="15000"/>
            </a:spcAft>
            <a:buChar char="•"/>
          </a:pPr>
          <a:r>
            <a:rPr lang="fr-CA" sz="2000" b="0" kern="1200" dirty="0"/>
            <a:t>Lait humain</a:t>
          </a:r>
        </a:p>
      </dsp:txBody>
      <dsp:txXfrm>
        <a:off x="5793034" y="2366109"/>
        <a:ext cx="2069455" cy="23606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59F5C2-DA53-4C86-962C-3E194DDA2094}">
      <dsp:nvSpPr>
        <dsp:cNvPr id="0" name=""/>
        <dsp:cNvSpPr/>
      </dsp:nvSpPr>
      <dsp:spPr>
        <a:xfrm>
          <a:off x="617219" y="0"/>
          <a:ext cx="6995160" cy="630093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8D6F4B-08A3-4F73-8154-8110EF9A3997}">
      <dsp:nvSpPr>
        <dsp:cNvPr id="0" name=""/>
        <dsp:cNvSpPr/>
      </dsp:nvSpPr>
      <dsp:spPr>
        <a:xfrm>
          <a:off x="8840" y="1890280"/>
          <a:ext cx="2648902" cy="2520374"/>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r-CA" sz="2800" b="1" kern="1200" dirty="0">
              <a:solidFill>
                <a:schemeClr val="tx1"/>
              </a:solidFill>
            </a:rPr>
            <a:t>D’UNE PEAU NON SAINE</a:t>
          </a:r>
        </a:p>
      </dsp:txBody>
      <dsp:txXfrm>
        <a:off x="131875" y="2013315"/>
        <a:ext cx="2402832" cy="2274304"/>
      </dsp:txXfrm>
    </dsp:sp>
    <dsp:sp modelId="{026D01EE-86AE-4FFF-8797-CA085BBD21F3}">
      <dsp:nvSpPr>
        <dsp:cNvPr id="0" name=""/>
        <dsp:cNvSpPr/>
      </dsp:nvSpPr>
      <dsp:spPr>
        <a:xfrm>
          <a:off x="2790348" y="1890280"/>
          <a:ext cx="2648902" cy="2520374"/>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r-CA" sz="2800" b="1" kern="1200" dirty="0">
              <a:solidFill>
                <a:schemeClr val="tx1"/>
              </a:solidFill>
            </a:rPr>
            <a:t>DES MUQUEUSES</a:t>
          </a:r>
        </a:p>
      </dsp:txBody>
      <dsp:txXfrm>
        <a:off x="2913383" y="2013315"/>
        <a:ext cx="2402832" cy="2274304"/>
      </dsp:txXfrm>
    </dsp:sp>
    <dsp:sp modelId="{2D909B13-4F7C-4778-BEE1-C9454EA4EA47}">
      <dsp:nvSpPr>
        <dsp:cNvPr id="0" name=""/>
        <dsp:cNvSpPr/>
      </dsp:nvSpPr>
      <dsp:spPr>
        <a:xfrm>
          <a:off x="5571857" y="1890280"/>
          <a:ext cx="2648902" cy="2520374"/>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r-CA" sz="2800" b="1" kern="1200" dirty="0">
              <a:solidFill>
                <a:schemeClr val="tx1"/>
              </a:solidFill>
            </a:rPr>
            <a:t>DU SANG</a:t>
          </a:r>
        </a:p>
      </dsp:txBody>
      <dsp:txXfrm>
        <a:off x="5694892" y="2013315"/>
        <a:ext cx="2402832" cy="22743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A7895F-9B82-4C6C-B4D9-F3768BF50F22}">
      <dsp:nvSpPr>
        <dsp:cNvPr id="0" name=""/>
        <dsp:cNvSpPr/>
      </dsp:nvSpPr>
      <dsp:spPr>
        <a:xfrm>
          <a:off x="40" y="77594"/>
          <a:ext cx="3845569" cy="720000"/>
        </a:xfrm>
        <a:prstGeom prst="rect">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rtl="0">
            <a:lnSpc>
              <a:spcPct val="90000"/>
            </a:lnSpc>
            <a:spcBef>
              <a:spcPct val="0"/>
            </a:spcBef>
            <a:spcAft>
              <a:spcPct val="35000"/>
            </a:spcAft>
            <a:buNone/>
          </a:pPr>
          <a:r>
            <a:rPr lang="fr-CA" sz="2500" b="1" kern="1200" dirty="0">
              <a:solidFill>
                <a:schemeClr val="tx1"/>
              </a:solidFill>
            </a:rPr>
            <a:t>MASQUE CHIRURGICAL</a:t>
          </a:r>
        </a:p>
      </dsp:txBody>
      <dsp:txXfrm>
        <a:off x="40" y="77594"/>
        <a:ext cx="3845569" cy="720000"/>
      </dsp:txXfrm>
    </dsp:sp>
    <dsp:sp modelId="{C8FA125A-9EF7-4BEE-93CA-306DC964709D}">
      <dsp:nvSpPr>
        <dsp:cNvPr id="0" name=""/>
        <dsp:cNvSpPr/>
      </dsp:nvSpPr>
      <dsp:spPr>
        <a:xfrm>
          <a:off x="40" y="797594"/>
          <a:ext cx="3845569" cy="3750785"/>
        </a:xfrm>
        <a:prstGeom prst="rect">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rtl="0">
            <a:lnSpc>
              <a:spcPct val="90000"/>
            </a:lnSpc>
            <a:spcBef>
              <a:spcPct val="0"/>
            </a:spcBef>
            <a:spcAft>
              <a:spcPct val="15000"/>
            </a:spcAft>
            <a:buChar char="•"/>
          </a:pPr>
          <a:r>
            <a:rPr lang="fr-CA" sz="2500" kern="1200" dirty="0"/>
            <a:t>Contre projection de particules expirées / inspirées par client et vous</a:t>
          </a:r>
        </a:p>
        <a:p>
          <a:pPr marL="228600" lvl="1" indent="-228600" algn="l" defTabSz="1111250" rtl="0">
            <a:lnSpc>
              <a:spcPct val="90000"/>
            </a:lnSpc>
            <a:spcBef>
              <a:spcPct val="0"/>
            </a:spcBef>
            <a:spcAft>
              <a:spcPct val="15000"/>
            </a:spcAft>
            <a:buChar char="•"/>
          </a:pPr>
          <a:r>
            <a:rPr lang="fr-CA" sz="2500" kern="1200" dirty="0"/>
            <a:t>Contre projection de liquide (sang, urine,…)</a:t>
          </a:r>
        </a:p>
        <a:p>
          <a:pPr marL="228600" lvl="1" indent="-228600" algn="l" defTabSz="1111250" rtl="0">
            <a:lnSpc>
              <a:spcPct val="90000"/>
            </a:lnSpc>
            <a:spcBef>
              <a:spcPct val="0"/>
            </a:spcBef>
            <a:spcAft>
              <a:spcPct val="15000"/>
            </a:spcAft>
            <a:buChar char="•"/>
          </a:pPr>
          <a:r>
            <a:rPr lang="fr-CA" sz="2500" kern="1200" dirty="0"/>
            <a:t>Ne protège pas contre les infections aérienne (tuberculose, …)</a:t>
          </a:r>
        </a:p>
      </dsp:txBody>
      <dsp:txXfrm>
        <a:off x="40" y="797594"/>
        <a:ext cx="3845569" cy="3750785"/>
      </dsp:txXfrm>
    </dsp:sp>
    <dsp:sp modelId="{445AD4CD-94D3-40E3-BBC9-7553F33F0537}">
      <dsp:nvSpPr>
        <dsp:cNvPr id="0" name=""/>
        <dsp:cNvSpPr/>
      </dsp:nvSpPr>
      <dsp:spPr>
        <a:xfrm>
          <a:off x="4383989" y="77594"/>
          <a:ext cx="3845569" cy="720000"/>
        </a:xfrm>
        <a:prstGeom prst="rect">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rtl="0">
            <a:lnSpc>
              <a:spcPct val="90000"/>
            </a:lnSpc>
            <a:spcBef>
              <a:spcPct val="0"/>
            </a:spcBef>
            <a:spcAft>
              <a:spcPct val="35000"/>
            </a:spcAft>
            <a:buNone/>
          </a:pPr>
          <a:r>
            <a:rPr lang="fr-CA" sz="2500" b="1" kern="1200" dirty="0">
              <a:solidFill>
                <a:schemeClr val="tx1"/>
              </a:solidFill>
            </a:rPr>
            <a:t>MASQUE N95</a:t>
          </a:r>
        </a:p>
      </dsp:txBody>
      <dsp:txXfrm>
        <a:off x="4383989" y="77594"/>
        <a:ext cx="3845569" cy="720000"/>
      </dsp:txXfrm>
    </dsp:sp>
    <dsp:sp modelId="{50296E91-5AE3-4BCF-BED0-7FB55C7CD785}">
      <dsp:nvSpPr>
        <dsp:cNvPr id="0" name=""/>
        <dsp:cNvSpPr/>
      </dsp:nvSpPr>
      <dsp:spPr>
        <a:xfrm>
          <a:off x="4383989" y="797594"/>
          <a:ext cx="3845569" cy="3750785"/>
        </a:xfrm>
        <a:prstGeom prst="rect">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rtl="0">
            <a:lnSpc>
              <a:spcPct val="90000"/>
            </a:lnSpc>
            <a:spcBef>
              <a:spcPct val="0"/>
            </a:spcBef>
            <a:spcAft>
              <a:spcPct val="15000"/>
            </a:spcAft>
            <a:buChar char="•"/>
          </a:pPr>
          <a:r>
            <a:rPr lang="fr-CA" sz="2500" kern="1200" dirty="0"/>
            <a:t>Appareil respiratoire à filtre particulier</a:t>
          </a:r>
        </a:p>
        <a:p>
          <a:pPr marL="228600" lvl="1" indent="-228600" algn="l" defTabSz="1111250" rtl="0">
            <a:lnSpc>
              <a:spcPct val="90000"/>
            </a:lnSpc>
            <a:spcBef>
              <a:spcPct val="0"/>
            </a:spcBef>
            <a:spcAft>
              <a:spcPct val="15000"/>
            </a:spcAft>
            <a:buChar char="•"/>
          </a:pPr>
          <a:r>
            <a:rPr lang="fr-CA" sz="2500" kern="1200" dirty="0"/>
            <a:t>Bloque le passage de particules infectieuses</a:t>
          </a:r>
        </a:p>
        <a:p>
          <a:pPr marL="228600" lvl="1" indent="-228600" algn="l" defTabSz="1111250" rtl="0">
            <a:lnSpc>
              <a:spcPct val="90000"/>
            </a:lnSpc>
            <a:spcBef>
              <a:spcPct val="0"/>
            </a:spcBef>
            <a:spcAft>
              <a:spcPct val="15000"/>
            </a:spcAft>
            <a:buChar char="•"/>
          </a:pPr>
          <a:r>
            <a:rPr lang="fr-CA" sz="2500" kern="1200" dirty="0"/>
            <a:t>Doit être approuvé et porter le logo, date et un numéro d’approbation du NIOSH</a:t>
          </a:r>
        </a:p>
        <a:p>
          <a:pPr marL="228600" lvl="1" indent="-228600" algn="l" defTabSz="1111250" rtl="0">
            <a:lnSpc>
              <a:spcPct val="90000"/>
            </a:lnSpc>
            <a:spcBef>
              <a:spcPct val="0"/>
            </a:spcBef>
            <a:spcAft>
              <a:spcPct val="15000"/>
            </a:spcAft>
            <a:buChar char="•"/>
          </a:pPr>
          <a:r>
            <a:rPr lang="fr-CA" sz="2500" kern="1200" dirty="0"/>
            <a:t>Doit être fait pour vous</a:t>
          </a:r>
        </a:p>
      </dsp:txBody>
      <dsp:txXfrm>
        <a:off x="4383989" y="797594"/>
        <a:ext cx="3845569" cy="3750785"/>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fr-FR"/>
              <a:t>Modifiez le style du titre</a:t>
            </a:r>
            <a:endParaRPr kumimoji="0" lang="en-US"/>
          </a:p>
        </p:txBody>
      </p:sp>
      <p:sp>
        <p:nvSpPr>
          <p:cNvPr id="3" name="Sous-titr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fr-FR"/>
              <a:t>Modifiez le style des sous-titres du masque</a:t>
            </a:r>
            <a:endParaRPr kumimoji="0" lang="en-US"/>
          </a:p>
        </p:txBody>
      </p:sp>
      <p:sp>
        <p:nvSpPr>
          <p:cNvPr id="4" name="Espace réservé de la date 3"/>
          <p:cNvSpPr>
            <a:spLocks noGrp="1"/>
          </p:cNvSpPr>
          <p:nvPr>
            <p:ph type="dt" sz="half" idx="10"/>
          </p:nvPr>
        </p:nvSpPr>
        <p:spPr/>
        <p:txBody>
          <a:bodyPr/>
          <a:lstStyle/>
          <a:p>
            <a:fld id="{3084650B-D828-4D92-A0E1-111CF1F9D5C8}" type="datetimeFigureOut">
              <a:rPr lang="fr-CA" smtClean="0"/>
              <a:t>2024-03-06</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B969A110-4CE0-4416-83A4-9487FC202519}" type="slidenum">
              <a:rPr lang="fr-CA" smtClean="0"/>
              <a:t>‹N°›</a:t>
            </a:fld>
            <a:endParaRPr lang="fr-CA"/>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3084650B-D828-4D92-A0E1-111CF1F9D5C8}" type="datetimeFigureOut">
              <a:rPr lang="fr-CA" smtClean="0"/>
              <a:t>2024-03-06</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B969A110-4CE0-4416-83A4-9487FC202519}" type="slidenum">
              <a:rPr lang="fr-CA" smtClean="0"/>
              <a:t>‹N°›</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vertical 1"/>
          <p:cNvSpPr>
            <a:spLocks noGrp="1"/>
          </p:cNvSpPr>
          <p:nvPr>
            <p:ph type="title" orient="vert"/>
          </p:nvPr>
        </p:nvSpPr>
        <p:spPr>
          <a:xfrm>
            <a:off x="6781800" y="274640"/>
            <a:ext cx="1905000" cy="5851525"/>
          </a:xfrm>
        </p:spPr>
        <p:txBody>
          <a:bodyPr vert="eaVert"/>
          <a:lstStyle/>
          <a:p>
            <a:r>
              <a:rPr kumimoji="0" lang="fr-FR"/>
              <a:t>Modifiez le style du titre</a:t>
            </a:r>
            <a:endParaRPr kumimoji="0" lang="en-US"/>
          </a:p>
        </p:txBody>
      </p:sp>
      <p:sp>
        <p:nvSpPr>
          <p:cNvPr id="3" name="Espace réservé du texte vertical 2"/>
          <p:cNvSpPr>
            <a:spLocks noGrp="1"/>
          </p:cNvSpPr>
          <p:nvPr>
            <p:ph type="body" orient="vert" idx="1"/>
          </p:nvPr>
        </p:nvSpPr>
        <p:spPr>
          <a:xfrm>
            <a:off x="457200" y="304800"/>
            <a:ext cx="6019800" cy="5851525"/>
          </a:xfrm>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3084650B-D828-4D92-A0E1-111CF1F9D5C8}" type="datetimeFigureOut">
              <a:rPr lang="fr-CA" smtClean="0"/>
              <a:t>2024-03-06</a:t>
            </a:fld>
            <a:endParaRPr lang="fr-CA"/>
          </a:p>
        </p:txBody>
      </p:sp>
      <p:sp>
        <p:nvSpPr>
          <p:cNvPr id="5" name="Espace réservé du pied de page 4"/>
          <p:cNvSpPr>
            <a:spLocks noGrp="1"/>
          </p:cNvSpPr>
          <p:nvPr>
            <p:ph type="ftr" sz="quarter" idx="11"/>
          </p:nvPr>
        </p:nvSpPr>
        <p:spPr>
          <a:xfrm>
            <a:off x="2640597" y="6377459"/>
            <a:ext cx="3836404" cy="365125"/>
          </a:xfrm>
        </p:spPr>
        <p:txBody>
          <a:bodyPr/>
          <a:lstStyle/>
          <a:p>
            <a:endParaRPr lang="fr-CA"/>
          </a:p>
        </p:txBody>
      </p:sp>
      <p:sp>
        <p:nvSpPr>
          <p:cNvPr id="6" name="Espace réservé du numéro de diapositive 5"/>
          <p:cNvSpPr>
            <a:spLocks noGrp="1"/>
          </p:cNvSpPr>
          <p:nvPr>
            <p:ph type="sldNum" sz="quarter" idx="12"/>
          </p:nvPr>
        </p:nvSpPr>
        <p:spPr/>
        <p:txBody>
          <a:bodyPr/>
          <a:lstStyle/>
          <a:p>
            <a:fld id="{B969A110-4CE0-4416-83A4-9487FC202519}" type="slidenum">
              <a:rPr lang="fr-CA" smtClean="0"/>
              <a:t>‹N°›</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155448"/>
            <a:ext cx="8229600" cy="1252728"/>
          </a:xfrm>
        </p:spPr>
        <p:txBody>
          <a:bodyPr/>
          <a:lstStyle/>
          <a:p>
            <a:r>
              <a:rPr kumimoji="0" lang="fr-FR"/>
              <a:t>Modifiez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3084650B-D828-4D92-A0E1-111CF1F9D5C8}" type="datetimeFigureOut">
              <a:rPr lang="fr-CA" smtClean="0"/>
              <a:t>2024-03-06</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B969A110-4CE0-4416-83A4-9487FC202519}" type="slidenum">
              <a:rPr lang="fr-CA" smtClean="0"/>
              <a:t>‹N°›</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fr-FR"/>
              <a:t>Modifiez le style du titre</a:t>
            </a:r>
            <a:endParaRPr kumimoji="0" lang="en-US"/>
          </a:p>
        </p:txBody>
      </p:sp>
      <p:sp>
        <p:nvSpPr>
          <p:cNvPr id="3" name="Espace réservé du texte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fr-FR"/>
              <a:t>Modifiez les styles du texte du masque</a:t>
            </a:r>
          </a:p>
        </p:txBody>
      </p:sp>
      <p:sp>
        <p:nvSpPr>
          <p:cNvPr id="4" name="Espace réservé de la date 3"/>
          <p:cNvSpPr>
            <a:spLocks noGrp="1"/>
          </p:cNvSpPr>
          <p:nvPr>
            <p:ph type="dt" sz="half" idx="10"/>
          </p:nvPr>
        </p:nvSpPr>
        <p:spPr/>
        <p:txBody>
          <a:bodyPr/>
          <a:lstStyle/>
          <a:p>
            <a:fld id="{3084650B-D828-4D92-A0E1-111CF1F9D5C8}" type="datetimeFigureOut">
              <a:rPr lang="fr-CA" smtClean="0"/>
              <a:t>2024-03-06</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B969A110-4CE0-4416-83A4-9487FC202519}" type="slidenum">
              <a:rPr lang="fr-CA" smtClean="0"/>
              <a:t>‹N°›</a:t>
            </a:fld>
            <a:endParaRPr lang="fr-C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3" name="Espace réservé du contenu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u contenu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3084650B-D828-4D92-A0E1-111CF1F9D5C8}" type="datetimeFigureOut">
              <a:rPr lang="fr-CA" smtClean="0"/>
              <a:t>2024-03-06</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B969A110-4CE0-4416-83A4-9487FC202519}" type="slidenum">
              <a:rPr lang="fr-CA" smtClean="0"/>
              <a:t>‹N°›</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extLst/>
          </a:lstStyle>
          <a:p>
            <a:r>
              <a:rPr kumimoji="0" lang="fr-FR"/>
              <a:t>Modifiez le style du titre</a:t>
            </a:r>
            <a:endParaRPr kumimoji="0" lang="en-US"/>
          </a:p>
        </p:txBody>
      </p:sp>
      <p:sp>
        <p:nvSpPr>
          <p:cNvPr id="3" name="Espace réservé du texte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fr-FR"/>
              <a:t>Modifiez les styles du texte du masque</a:t>
            </a:r>
          </a:p>
        </p:txBody>
      </p:sp>
      <p:sp>
        <p:nvSpPr>
          <p:cNvPr id="4" name="Espace réservé du contenu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u texte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fr-FR"/>
              <a:t>Modifiez les styles du texte du masque</a:t>
            </a:r>
          </a:p>
        </p:txBody>
      </p:sp>
      <p:sp>
        <p:nvSpPr>
          <p:cNvPr id="6" name="Espace réservé du contenu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7" name="Espace réservé de la date 6"/>
          <p:cNvSpPr>
            <a:spLocks noGrp="1"/>
          </p:cNvSpPr>
          <p:nvPr>
            <p:ph type="dt" sz="half" idx="10"/>
          </p:nvPr>
        </p:nvSpPr>
        <p:spPr/>
        <p:txBody>
          <a:bodyPr/>
          <a:lstStyle/>
          <a:p>
            <a:fld id="{3084650B-D828-4D92-A0E1-111CF1F9D5C8}" type="datetimeFigureOut">
              <a:rPr lang="fr-CA" smtClean="0"/>
              <a:t>2024-03-06</a:t>
            </a:fld>
            <a:endParaRPr lang="fr-CA"/>
          </a:p>
        </p:txBody>
      </p:sp>
      <p:sp>
        <p:nvSpPr>
          <p:cNvPr id="8" name="Espace réservé du pied de page 7"/>
          <p:cNvSpPr>
            <a:spLocks noGrp="1"/>
          </p:cNvSpPr>
          <p:nvPr>
            <p:ph type="ftr" sz="quarter" idx="11"/>
          </p:nvPr>
        </p:nvSpPr>
        <p:spPr/>
        <p:txBody>
          <a:bodyPr/>
          <a:lstStyle/>
          <a:p>
            <a:endParaRPr lang="fr-CA"/>
          </a:p>
        </p:txBody>
      </p:sp>
      <p:sp>
        <p:nvSpPr>
          <p:cNvPr id="9" name="Espace réservé du numéro de diapositive 8"/>
          <p:cNvSpPr>
            <a:spLocks noGrp="1"/>
          </p:cNvSpPr>
          <p:nvPr>
            <p:ph type="sldNum" sz="quarter" idx="12"/>
          </p:nvPr>
        </p:nvSpPr>
        <p:spPr/>
        <p:txBody>
          <a:bodyPr/>
          <a:lstStyle/>
          <a:p>
            <a:fld id="{B969A110-4CE0-4416-83A4-9487FC202519}" type="slidenum">
              <a:rPr lang="fr-CA" smtClean="0"/>
              <a:t>‹N°›</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3" name="Espace réservé de la date 2"/>
          <p:cNvSpPr>
            <a:spLocks noGrp="1"/>
          </p:cNvSpPr>
          <p:nvPr>
            <p:ph type="dt" sz="half" idx="10"/>
          </p:nvPr>
        </p:nvSpPr>
        <p:spPr/>
        <p:txBody>
          <a:bodyPr/>
          <a:lstStyle/>
          <a:p>
            <a:fld id="{3084650B-D828-4D92-A0E1-111CF1F9D5C8}" type="datetimeFigureOut">
              <a:rPr lang="fr-CA" smtClean="0"/>
              <a:t>2024-03-06</a:t>
            </a:fld>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B969A110-4CE0-4416-83A4-9487FC202519}" type="slidenum">
              <a:rPr lang="fr-CA" smtClean="0"/>
              <a:t>‹N°›</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084650B-D828-4D92-A0E1-111CF1F9D5C8}" type="datetimeFigureOut">
              <a:rPr lang="fr-CA" smtClean="0"/>
              <a:t>2024-03-06</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B969A110-4CE0-4416-83A4-9487FC202519}" type="slidenum">
              <a:rPr lang="fr-CA" smtClean="0"/>
              <a:t>‹N°›</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fr-FR"/>
              <a:t>Modifiez le style du titre</a:t>
            </a:r>
            <a:endParaRPr kumimoji="0" lang="en-US"/>
          </a:p>
        </p:txBody>
      </p:sp>
      <p:sp>
        <p:nvSpPr>
          <p:cNvPr id="3" name="Espace réservé du contenu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u texte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fr-FR"/>
              <a:t>Modifiez les styles du texte du masque</a:t>
            </a:r>
          </a:p>
        </p:txBody>
      </p:sp>
      <p:sp>
        <p:nvSpPr>
          <p:cNvPr id="5" name="Espace réservé de la date 4"/>
          <p:cNvSpPr>
            <a:spLocks noGrp="1"/>
          </p:cNvSpPr>
          <p:nvPr>
            <p:ph type="dt" sz="half" idx="10"/>
          </p:nvPr>
        </p:nvSpPr>
        <p:spPr/>
        <p:txBody>
          <a:bodyPr/>
          <a:lstStyle/>
          <a:p>
            <a:fld id="{3084650B-D828-4D92-A0E1-111CF1F9D5C8}" type="datetimeFigureOut">
              <a:rPr lang="fr-CA" smtClean="0"/>
              <a:t>2024-03-06</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B969A110-4CE0-4416-83A4-9487FC202519}" type="slidenum">
              <a:rPr lang="fr-CA" smtClean="0"/>
              <a:t>‹N°›</a:t>
            </a:fld>
            <a:endParaRPr lang="fr-CA"/>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fr-FR"/>
              <a:t>Modifiez le style du titre</a:t>
            </a:r>
            <a:endParaRPr kumimoji="0" lang="en-US"/>
          </a:p>
        </p:txBody>
      </p:sp>
      <p:sp>
        <p:nvSpPr>
          <p:cNvPr id="3" name="Espace réservé pour une image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fr-FR"/>
              <a:t>Cliquez sur l'icône pour ajouter une image</a:t>
            </a:r>
            <a:endParaRPr kumimoji="0" lang="en-US" dirty="0"/>
          </a:p>
        </p:txBody>
      </p:sp>
      <p:sp>
        <p:nvSpPr>
          <p:cNvPr id="4" name="Espace réservé du texte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fr-FR"/>
              <a:t>Modifiez les styles du texte du masque</a:t>
            </a:r>
          </a:p>
        </p:txBody>
      </p:sp>
      <p:sp>
        <p:nvSpPr>
          <p:cNvPr id="5" name="Espace réservé de la date 4"/>
          <p:cNvSpPr>
            <a:spLocks noGrp="1"/>
          </p:cNvSpPr>
          <p:nvPr>
            <p:ph type="dt" sz="half" idx="10"/>
          </p:nvPr>
        </p:nvSpPr>
        <p:spPr>
          <a:xfrm>
            <a:off x="164592" y="1170432"/>
            <a:ext cx="2523744" cy="201168"/>
          </a:xfrm>
        </p:spPr>
        <p:txBody>
          <a:bodyPr/>
          <a:lstStyle/>
          <a:p>
            <a:fld id="{3084650B-D828-4D92-A0E1-111CF1F9D5C8}" type="datetimeFigureOut">
              <a:rPr lang="fr-CA" smtClean="0"/>
              <a:t>2024-03-06</a:t>
            </a:fld>
            <a:endParaRPr lang="fr-CA"/>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Espace réservé du pied de page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fr-CA"/>
          </a:p>
        </p:txBody>
      </p:sp>
      <p:sp>
        <p:nvSpPr>
          <p:cNvPr id="7" name="Espace réservé du numéro de diapositive 6"/>
          <p:cNvSpPr>
            <a:spLocks noGrp="1"/>
          </p:cNvSpPr>
          <p:nvPr>
            <p:ph type="sldNum" sz="quarter" idx="12"/>
          </p:nvPr>
        </p:nvSpPr>
        <p:spPr>
          <a:xfrm>
            <a:off x="8339328" y="1170432"/>
            <a:ext cx="733864" cy="201168"/>
          </a:xfrm>
        </p:spPr>
        <p:txBody>
          <a:bodyPr/>
          <a:lstStyle/>
          <a:p>
            <a:fld id="{B969A110-4CE0-4416-83A4-9487FC202519}" type="slidenum">
              <a:rPr lang="fr-CA" smtClean="0"/>
              <a:t>‹N°›</a:t>
            </a:fld>
            <a:endParaRPr lang="fr-CA"/>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Espace réservé du titre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fr-FR"/>
              <a:t>Modifiez le style du titre</a:t>
            </a:r>
            <a:endParaRPr kumimoji="0" lang="en-US"/>
          </a:p>
        </p:txBody>
      </p:sp>
      <p:sp>
        <p:nvSpPr>
          <p:cNvPr id="3" name="Espace réservé du texte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fr-FR"/>
              <a:t>Modifiez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4" name="Espace réservé de la date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3084650B-D828-4D92-A0E1-111CF1F9D5C8}" type="datetimeFigureOut">
              <a:rPr lang="fr-CA" smtClean="0"/>
              <a:t>2024-03-06</a:t>
            </a:fld>
            <a:endParaRPr lang="fr-CA"/>
          </a:p>
        </p:txBody>
      </p:sp>
      <p:sp>
        <p:nvSpPr>
          <p:cNvPr id="5" name="Espace réservé du pied de page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fr-CA"/>
          </a:p>
        </p:txBody>
      </p:sp>
      <p:sp>
        <p:nvSpPr>
          <p:cNvPr id="6" name="Espace réservé du numéro de diapositive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B969A110-4CE0-4416-83A4-9487FC202519}" type="slidenum">
              <a:rPr lang="fr-CA" smtClean="0"/>
              <a:t>‹N°›</a:t>
            </a:fld>
            <a:endParaRPr lang="fr-CA"/>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fr.wikipedia.org/wiki/Fichier:Tick_male_(aka).jp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1.xml"/><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8.png"/><Relationship Id="rId5" Type="http://schemas.openxmlformats.org/officeDocument/2006/relationships/diagramColors" Target="../diagrams/colors1.xml"/><Relationship Id="rId10" Type="http://schemas.openxmlformats.org/officeDocument/2006/relationships/image" Target="../media/image7.png"/><Relationship Id="rId4" Type="http://schemas.openxmlformats.org/officeDocument/2006/relationships/diagramQuickStyle" Target="../diagrams/quickStyle1.xml"/><Relationship Id="rId9"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CA" dirty="0"/>
              <a:t>COURS #4</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143250" y="3287712"/>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640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CA" dirty="0">
                <a:solidFill>
                  <a:schemeClr val="bg1"/>
                </a:solidFill>
              </a:rPr>
              <a:t>ÉLÉMENTS DU CYCLE D’INFECTION</a:t>
            </a:r>
          </a:p>
        </p:txBody>
      </p:sp>
      <p:sp>
        <p:nvSpPr>
          <p:cNvPr id="3" name="Espace réservé du contenu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a:normAutofit lnSpcReduction="10000"/>
          </a:bodyPr>
          <a:lstStyle/>
          <a:p>
            <a:pPr marL="118872" indent="0">
              <a:buNone/>
            </a:pPr>
            <a:r>
              <a:rPr lang="fr-CA" b="1" dirty="0">
                <a:solidFill>
                  <a:schemeClr val="tx1"/>
                </a:solidFill>
              </a:rPr>
              <a:t>4 – </a:t>
            </a:r>
            <a:r>
              <a:rPr lang="fr-CA" b="1" u="sng" dirty="0">
                <a:solidFill>
                  <a:schemeClr val="tx1"/>
                </a:solidFill>
              </a:rPr>
              <a:t>MODE DE TRANSMISSION</a:t>
            </a:r>
          </a:p>
          <a:p>
            <a:pPr marL="118872" indent="0">
              <a:buNone/>
            </a:pPr>
            <a:endParaRPr lang="fr-CA" b="1" dirty="0">
              <a:solidFill>
                <a:schemeClr val="tx1"/>
              </a:solidFill>
            </a:endParaRPr>
          </a:p>
          <a:p>
            <a:pPr marL="118872" indent="0">
              <a:buNone/>
            </a:pPr>
            <a:r>
              <a:rPr lang="fr-CA" dirty="0">
                <a:solidFill>
                  <a:schemeClr val="tx1"/>
                </a:solidFill>
              </a:rPr>
              <a:t>	Permet aux microorganismes de voyager</a:t>
            </a:r>
          </a:p>
          <a:p>
            <a:pPr marL="118872" indent="0">
              <a:buNone/>
            </a:pPr>
            <a:endParaRPr lang="fr-CA" dirty="0">
              <a:solidFill>
                <a:schemeClr val="tx1"/>
              </a:solidFill>
            </a:endParaRPr>
          </a:p>
          <a:p>
            <a:pPr marL="118872" indent="0">
              <a:buNone/>
            </a:pPr>
            <a:r>
              <a:rPr lang="fr-CA" dirty="0">
                <a:solidFill>
                  <a:schemeClr val="tx1"/>
                </a:solidFill>
              </a:rPr>
              <a:t>		- Par contact </a:t>
            </a:r>
          </a:p>
          <a:p>
            <a:pPr marL="118872" indent="0">
              <a:buNone/>
            </a:pPr>
            <a:r>
              <a:rPr lang="fr-CA" dirty="0">
                <a:solidFill>
                  <a:schemeClr val="tx1"/>
                </a:solidFill>
              </a:rPr>
              <a:t>			direct ou indirecte</a:t>
            </a:r>
          </a:p>
          <a:p>
            <a:pPr marL="118872" indent="0">
              <a:buNone/>
            </a:pPr>
            <a:r>
              <a:rPr lang="fr-CA" dirty="0">
                <a:solidFill>
                  <a:schemeClr val="tx1"/>
                </a:solidFill>
              </a:rPr>
              <a:t>			par gouttelettes</a:t>
            </a:r>
          </a:p>
          <a:p>
            <a:pPr marL="118872" indent="0">
              <a:buNone/>
            </a:pPr>
            <a:r>
              <a:rPr lang="fr-CA" dirty="0">
                <a:solidFill>
                  <a:schemeClr val="tx1"/>
                </a:solidFill>
              </a:rPr>
              <a:t>		- Par voie aérienne</a:t>
            </a:r>
          </a:p>
          <a:p>
            <a:pPr marL="118872" indent="0">
              <a:buNone/>
            </a:pPr>
            <a:r>
              <a:rPr lang="fr-CA" dirty="0">
                <a:solidFill>
                  <a:schemeClr val="tx1"/>
                </a:solidFill>
              </a:rPr>
              <a:t>		- Par véhicule commun</a:t>
            </a:r>
          </a:p>
          <a:p>
            <a:pPr marL="118872" indent="0">
              <a:buNone/>
            </a:pPr>
            <a:r>
              <a:rPr lang="fr-CA" dirty="0">
                <a:solidFill>
                  <a:schemeClr val="tx1"/>
                </a:solidFill>
              </a:rPr>
              <a:t>		- Par vecteur</a:t>
            </a:r>
          </a:p>
        </p:txBody>
      </p:sp>
    </p:spTree>
    <p:extLst>
      <p:ext uri="{BB962C8B-B14F-4D97-AF65-F5344CB8AC3E}">
        <p14:creationId xmlns:p14="http://schemas.microsoft.com/office/powerpoint/2010/main" val="1852869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CA" dirty="0">
                <a:solidFill>
                  <a:schemeClr val="bg1"/>
                </a:solidFill>
              </a:rPr>
              <a:t>ÉLÉMENTS DU CYCLE D’INFECTION</a:t>
            </a:r>
          </a:p>
        </p:txBody>
      </p:sp>
      <p:sp>
        <p:nvSpPr>
          <p:cNvPr id="3" name="Espace réservé du contenu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a:normAutofit fontScale="92500" lnSpcReduction="20000"/>
          </a:bodyPr>
          <a:lstStyle/>
          <a:p>
            <a:pPr marL="118872" indent="0">
              <a:buNone/>
            </a:pPr>
            <a:r>
              <a:rPr lang="fr-CA" b="1" dirty="0">
                <a:solidFill>
                  <a:schemeClr val="tx1"/>
                </a:solidFill>
              </a:rPr>
              <a:t>5 – </a:t>
            </a:r>
            <a:r>
              <a:rPr lang="fr-CA" b="1" u="sng" dirty="0">
                <a:solidFill>
                  <a:schemeClr val="tx1"/>
                </a:solidFill>
              </a:rPr>
              <a:t>PORTE D’ENTRÉE</a:t>
            </a:r>
          </a:p>
          <a:p>
            <a:pPr marL="118872" indent="0">
              <a:buNone/>
            </a:pPr>
            <a:endParaRPr lang="fr-CA" b="1" u="sng" dirty="0">
              <a:solidFill>
                <a:schemeClr val="tx1"/>
              </a:solidFill>
            </a:endParaRPr>
          </a:p>
          <a:p>
            <a:pPr marL="118872" indent="0">
              <a:buNone/>
            </a:pPr>
            <a:r>
              <a:rPr lang="fr-CA" dirty="0">
                <a:solidFill>
                  <a:schemeClr val="tx1"/>
                </a:solidFill>
              </a:rPr>
              <a:t>	Permet aux microorganismes de s’établir </a:t>
            </a:r>
          </a:p>
          <a:p>
            <a:pPr marL="118872" indent="0">
              <a:buNone/>
            </a:pPr>
            <a:r>
              <a:rPr lang="fr-CA" dirty="0">
                <a:solidFill>
                  <a:schemeClr val="tx1"/>
                </a:solidFill>
              </a:rPr>
              <a:t>          dans un autre réservoir</a:t>
            </a:r>
          </a:p>
          <a:p>
            <a:pPr marL="118872" indent="0">
              <a:buNone/>
            </a:pPr>
            <a:endParaRPr lang="fr-CA" dirty="0">
              <a:solidFill>
                <a:schemeClr val="tx1"/>
              </a:solidFill>
            </a:endParaRPr>
          </a:p>
          <a:p>
            <a:pPr marL="118872" indent="0">
              <a:buNone/>
            </a:pPr>
            <a:r>
              <a:rPr lang="fr-CA" dirty="0">
                <a:solidFill>
                  <a:schemeClr val="tx1"/>
                </a:solidFill>
              </a:rPr>
              <a:t>		- Voies respiratoires</a:t>
            </a:r>
          </a:p>
          <a:p>
            <a:pPr marL="118872" indent="0">
              <a:buNone/>
            </a:pPr>
            <a:r>
              <a:rPr lang="fr-CA" dirty="0">
                <a:solidFill>
                  <a:schemeClr val="tx1"/>
                </a:solidFill>
              </a:rPr>
              <a:t>		- Voies digestives</a:t>
            </a:r>
          </a:p>
          <a:p>
            <a:pPr marL="118872" indent="0">
              <a:buNone/>
            </a:pPr>
            <a:r>
              <a:rPr lang="fr-CA" dirty="0">
                <a:solidFill>
                  <a:schemeClr val="tx1"/>
                </a:solidFill>
              </a:rPr>
              <a:t>		- Voies génito-urinaires</a:t>
            </a:r>
          </a:p>
          <a:p>
            <a:pPr marL="118872" indent="0">
              <a:buNone/>
            </a:pPr>
            <a:r>
              <a:rPr lang="fr-CA" dirty="0">
                <a:solidFill>
                  <a:schemeClr val="tx1"/>
                </a:solidFill>
              </a:rPr>
              <a:t>		- Voie sanguine</a:t>
            </a:r>
          </a:p>
          <a:p>
            <a:pPr marL="118872" indent="0">
              <a:buNone/>
            </a:pPr>
            <a:r>
              <a:rPr lang="fr-CA" dirty="0">
                <a:solidFill>
                  <a:schemeClr val="tx1"/>
                </a:solidFill>
              </a:rPr>
              <a:t>		- Produits organiques</a:t>
            </a:r>
          </a:p>
          <a:p>
            <a:pPr marL="118872" indent="0">
              <a:buNone/>
            </a:pPr>
            <a:r>
              <a:rPr lang="fr-CA" dirty="0">
                <a:solidFill>
                  <a:schemeClr val="tx1"/>
                </a:solidFill>
              </a:rPr>
              <a:t>		- Voie cutanée, en cas de blessure</a:t>
            </a:r>
          </a:p>
          <a:p>
            <a:pPr marL="118872" indent="0">
              <a:buNone/>
            </a:pPr>
            <a:endParaRPr lang="fr-CA" dirty="0">
              <a:solidFill>
                <a:schemeClr val="tx1"/>
              </a:solidFill>
            </a:endParaRPr>
          </a:p>
        </p:txBody>
      </p:sp>
    </p:spTree>
    <p:extLst>
      <p:ext uri="{BB962C8B-B14F-4D97-AF65-F5344CB8AC3E}">
        <p14:creationId xmlns:p14="http://schemas.microsoft.com/office/powerpoint/2010/main" val="2420199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CA" dirty="0">
                <a:solidFill>
                  <a:schemeClr val="bg1"/>
                </a:solidFill>
              </a:rPr>
              <a:t>ÉLÉMENTS DU CYCLE D’INFECTION</a:t>
            </a:r>
          </a:p>
        </p:txBody>
      </p:sp>
      <p:sp>
        <p:nvSpPr>
          <p:cNvPr id="3" name="Espace réservé du contenu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a:lstStyle/>
          <a:p>
            <a:pPr marL="118872" indent="0">
              <a:buNone/>
            </a:pPr>
            <a:r>
              <a:rPr lang="fr-CA" b="1" dirty="0">
                <a:solidFill>
                  <a:schemeClr val="tx1"/>
                </a:solidFill>
              </a:rPr>
              <a:t>6 – </a:t>
            </a:r>
            <a:r>
              <a:rPr lang="fr-CA" b="1" u="sng" dirty="0">
                <a:solidFill>
                  <a:schemeClr val="tx1"/>
                </a:solidFill>
              </a:rPr>
              <a:t>HÔTE RÉCEPTIF</a:t>
            </a:r>
          </a:p>
          <a:p>
            <a:pPr marL="118872" indent="0">
              <a:buNone/>
            </a:pPr>
            <a:endParaRPr lang="fr-CA" b="1" u="sng" dirty="0">
              <a:solidFill>
                <a:schemeClr val="tx1"/>
              </a:solidFill>
            </a:endParaRPr>
          </a:p>
          <a:p>
            <a:pPr marL="118872" indent="0">
              <a:buNone/>
            </a:pPr>
            <a:r>
              <a:rPr lang="fr-CA" dirty="0">
                <a:solidFill>
                  <a:schemeClr val="tx1"/>
                </a:solidFill>
              </a:rPr>
              <a:t>	</a:t>
            </a:r>
          </a:p>
          <a:p>
            <a:pPr marL="118872" indent="0">
              <a:buNone/>
            </a:pPr>
            <a:r>
              <a:rPr lang="fr-CA" dirty="0">
                <a:solidFill>
                  <a:schemeClr val="tx1"/>
                </a:solidFill>
              </a:rPr>
              <a:t>	Organisme ou porteur de germes devenu </a:t>
            </a:r>
          </a:p>
          <a:p>
            <a:pPr marL="118872" indent="0">
              <a:buNone/>
            </a:pPr>
            <a:r>
              <a:rPr lang="fr-CA" dirty="0">
                <a:solidFill>
                  <a:schemeClr val="tx1"/>
                </a:solidFill>
              </a:rPr>
              <a:t>          vulnérable en raison de la diminution de </a:t>
            </a:r>
          </a:p>
          <a:p>
            <a:pPr marL="118872" indent="0">
              <a:buNone/>
            </a:pPr>
            <a:r>
              <a:rPr lang="fr-CA" dirty="0">
                <a:solidFill>
                  <a:schemeClr val="tx1"/>
                </a:solidFill>
              </a:rPr>
              <a:t>          ses mécanismes de résistance</a:t>
            </a:r>
          </a:p>
        </p:txBody>
      </p:sp>
    </p:spTree>
    <p:extLst>
      <p:ext uri="{BB962C8B-B14F-4D97-AF65-F5344CB8AC3E}">
        <p14:creationId xmlns:p14="http://schemas.microsoft.com/office/powerpoint/2010/main" val="1800448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CA" dirty="0">
                <a:solidFill>
                  <a:schemeClr val="bg1"/>
                </a:solidFill>
              </a:rPr>
              <a:t>ÉLÉMENTS DU CYCLE D’INFECTION</a:t>
            </a:r>
          </a:p>
        </p:txBody>
      </p:sp>
      <p:sp>
        <p:nvSpPr>
          <p:cNvPr id="3" name="Espace réservé du contenu 2"/>
          <p:cNvSpPr>
            <a:spLocks noGrp="1"/>
          </p:cNvSpPr>
          <p:nvPr>
            <p:ph idx="1"/>
          </p:nvPr>
        </p:nvSpPr>
        <p:spPr/>
        <p:style>
          <a:lnRef idx="2">
            <a:schemeClr val="accent4">
              <a:shade val="50000"/>
            </a:schemeClr>
          </a:lnRef>
          <a:fillRef idx="1">
            <a:schemeClr val="accent4"/>
          </a:fillRef>
          <a:effectRef idx="0">
            <a:schemeClr val="accent4"/>
          </a:effectRef>
          <a:fontRef idx="minor">
            <a:schemeClr val="lt1"/>
          </a:fontRef>
        </p:style>
        <p:txBody>
          <a:bodyPr/>
          <a:lstStyle/>
          <a:p>
            <a:pPr marL="118872" indent="0">
              <a:buNone/>
            </a:pPr>
            <a:r>
              <a:rPr lang="fr-CA" dirty="0">
                <a:solidFill>
                  <a:schemeClr val="tx1"/>
                </a:solidFill>
              </a:rPr>
              <a:t>Vous avez compris que l’agent infectieux           </a:t>
            </a:r>
          </a:p>
          <a:p>
            <a:pPr marL="118872" indent="0">
              <a:buNone/>
            </a:pPr>
            <a:r>
              <a:rPr lang="fr-CA" dirty="0">
                <a:solidFill>
                  <a:schemeClr val="tx1"/>
                </a:solidFill>
              </a:rPr>
              <a:t>doit croître dans un réservoir qui lui offre des conditions favorables à sa survie et à sa multiplication              . Afin de se propager, il doit pouvoir quitter le réservoir en empruntant une porte de sortie           et voyager           jusqu’à une nouvelle porte d’entrée             . Il accède ainsi à l’organisme d’un nouvel hôte où il pourra élire domicile si cet hôte est réceptif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4038" y="1772816"/>
            <a:ext cx="355804"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3284984"/>
            <a:ext cx="438138" cy="539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936" y="4280133"/>
            <a:ext cx="464020" cy="601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0843" y="4280133"/>
            <a:ext cx="535910" cy="601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3147" y="4797152"/>
            <a:ext cx="436907" cy="548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98631" y="5805264"/>
            <a:ext cx="399347" cy="485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6918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CA" dirty="0"/>
              <a:t>ÉLÉMENTS DU CYCLE D’INFECTION</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439690322"/>
              </p:ext>
            </p:extLst>
          </p:nvPr>
        </p:nvGraphicFramePr>
        <p:xfrm>
          <a:off x="457200" y="1774825"/>
          <a:ext cx="8229600" cy="4625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7213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CA" dirty="0"/>
              <a:t>ÉLÉMENTS DU CYCLE D’INFECTION</a:t>
            </a:r>
          </a:p>
        </p:txBody>
      </p:sp>
      <p:sp>
        <p:nvSpPr>
          <p:cNvPr id="3" name="Espace réservé du contenu 2"/>
          <p:cNvSpPr>
            <a:spLocks noGrp="1"/>
          </p:cNvSpPr>
          <p:nvPr>
            <p:ph idx="1"/>
          </p:nvPr>
        </p:nvSpPr>
        <p: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a:lstStyle/>
          <a:p>
            <a:pPr algn="ctr"/>
            <a:endParaRPr lang="fr-CA" dirty="0"/>
          </a:p>
          <a:p>
            <a:pPr algn="ctr"/>
            <a:endParaRPr lang="fr-CA" dirty="0"/>
          </a:p>
          <a:p>
            <a:pPr marL="118872" indent="0" algn="ctr">
              <a:buNone/>
            </a:pPr>
            <a:r>
              <a:rPr lang="fr-CA" dirty="0"/>
              <a:t>Si vous comprenez bien le cycle d’infection, vous serez en mesure de le briser en appliquant les moyens de prévention adéquats</a:t>
            </a:r>
          </a:p>
          <a:p>
            <a:pPr marL="118872" indent="0" algn="ctr">
              <a:buNone/>
            </a:pPr>
            <a:endParaRPr lang="fr-CA" dirty="0"/>
          </a:p>
          <a:p>
            <a:pPr marL="118872" indent="0" algn="ctr">
              <a:buNone/>
            </a:pPr>
            <a:r>
              <a:rPr lang="fr-CA" dirty="0"/>
              <a:t>Voici les modes de transmission :</a:t>
            </a:r>
          </a:p>
        </p:txBody>
      </p:sp>
    </p:spTree>
    <p:extLst>
      <p:ext uri="{BB962C8B-B14F-4D97-AF65-F5344CB8AC3E}">
        <p14:creationId xmlns:p14="http://schemas.microsoft.com/office/powerpoint/2010/main" val="1573068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CA" dirty="0"/>
              <a:t>ÉLÉMENTS DU CYCLE D’INFECTION</a:t>
            </a:r>
          </a:p>
        </p:txBody>
      </p:sp>
      <p:sp>
        <p:nvSpPr>
          <p:cNvPr id="3" name="Espace réservé du contenu 2"/>
          <p:cNvSpPr>
            <a:spLocks noGrp="1"/>
          </p:cNvSpPr>
          <p:nvPr>
            <p:ph idx="1"/>
          </p:nvPr>
        </p:nvSpPr>
        <p:spPr>
          <a:ln/>
        </p:spPr>
        <p:style>
          <a:lnRef idx="2">
            <a:schemeClr val="dk1">
              <a:shade val="50000"/>
            </a:schemeClr>
          </a:lnRef>
          <a:fillRef idx="1">
            <a:schemeClr val="dk1"/>
          </a:fillRef>
          <a:effectRef idx="0">
            <a:schemeClr val="dk1"/>
          </a:effectRef>
          <a:fontRef idx="minor">
            <a:schemeClr val="lt1"/>
          </a:fontRef>
        </p:style>
        <p:txBody>
          <a:bodyPr>
            <a:normAutofit fontScale="92500" lnSpcReduction="10000"/>
          </a:bodyPr>
          <a:lstStyle/>
          <a:p>
            <a:pPr algn="ctr"/>
            <a:r>
              <a:rPr lang="fr-CA" dirty="0"/>
              <a:t>Par contact </a:t>
            </a:r>
          </a:p>
          <a:p>
            <a:pPr marL="118872" indent="0" algn="ctr">
              <a:buNone/>
            </a:pPr>
            <a:endParaRPr lang="fr-CA" dirty="0"/>
          </a:p>
          <a:p>
            <a:pPr algn="ctr">
              <a:buFont typeface="Wingdings" pitchFamily="2" charset="2"/>
              <a:buChar char="ü"/>
            </a:pPr>
            <a:r>
              <a:rPr lang="fr-CA" sz="2400" dirty="0"/>
              <a:t>Direct</a:t>
            </a:r>
          </a:p>
          <a:p>
            <a:pPr algn="ctr">
              <a:buFont typeface="Wingdings" pitchFamily="2" charset="2"/>
              <a:buChar char="ü"/>
            </a:pPr>
            <a:r>
              <a:rPr lang="fr-CA" sz="2400" dirty="0"/>
              <a:t>Indirect</a:t>
            </a:r>
          </a:p>
          <a:p>
            <a:pPr algn="ctr">
              <a:buFont typeface="Wingdings" pitchFamily="2" charset="2"/>
              <a:buChar char="ü"/>
            </a:pPr>
            <a:r>
              <a:rPr lang="fr-CA" sz="2400" dirty="0"/>
              <a:t>Gouttelettes </a:t>
            </a:r>
          </a:p>
          <a:p>
            <a:pPr algn="ctr"/>
            <a:endParaRPr lang="fr-CA" dirty="0"/>
          </a:p>
          <a:p>
            <a:pPr algn="ctr"/>
            <a:r>
              <a:rPr lang="fr-CA" dirty="0"/>
              <a:t>Par voie aérienne</a:t>
            </a:r>
          </a:p>
          <a:p>
            <a:pPr algn="ctr"/>
            <a:endParaRPr lang="fr-CA" dirty="0"/>
          </a:p>
          <a:p>
            <a:pPr algn="ctr"/>
            <a:r>
              <a:rPr lang="fr-CA" dirty="0"/>
              <a:t>Par véhicule commun</a:t>
            </a:r>
          </a:p>
          <a:p>
            <a:pPr algn="ctr"/>
            <a:endParaRPr lang="fr-CA" dirty="0"/>
          </a:p>
          <a:p>
            <a:pPr algn="ctr"/>
            <a:r>
              <a:rPr lang="fr-CA" dirty="0"/>
              <a:t>Par vecteur</a:t>
            </a:r>
          </a:p>
        </p:txBody>
      </p:sp>
    </p:spTree>
    <p:extLst>
      <p:ext uri="{BB962C8B-B14F-4D97-AF65-F5344CB8AC3E}">
        <p14:creationId xmlns:p14="http://schemas.microsoft.com/office/powerpoint/2010/main" val="2847721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CA" dirty="0"/>
              <a:t>ÉLÉMENTS DU CYCLE D’INFECTION</a:t>
            </a:r>
          </a:p>
        </p:txBody>
      </p:sp>
      <p:sp>
        <p:nvSpPr>
          <p:cNvPr id="3" name="Espace réservé du contenu 2"/>
          <p:cNvSpPr>
            <a:spLocks noGrp="1"/>
          </p:cNvSpPr>
          <p:nvPr>
            <p:ph idx="1"/>
          </p:nvPr>
        </p:nvSpPr>
        <p:spPr/>
        <p:txBody>
          <a:bodyPr/>
          <a:lstStyle/>
          <a:p>
            <a:r>
              <a:rPr lang="fr-CA" b="1" u="sng" dirty="0"/>
              <a:t>Contact direct</a:t>
            </a:r>
          </a:p>
          <a:p>
            <a:endParaRPr lang="fr-CA" b="1" u="sng" dirty="0"/>
          </a:p>
          <a:p>
            <a:pPr lvl="1">
              <a:buFont typeface="Wingdings" pitchFamily="2" charset="2"/>
              <a:buChar char="ü"/>
            </a:pPr>
            <a:r>
              <a:rPr lang="fr-CA" dirty="0"/>
              <a:t>L’hôte est contaminé par le contact physique direct avec un sujet contaminé</a:t>
            </a:r>
          </a:p>
        </p:txBody>
      </p:sp>
      <p:pic>
        <p:nvPicPr>
          <p:cNvPr id="2050" name="Picture 2" descr="http://www.kingofgeek.com/wp-content/uploads/POIGNEE-DE-MA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3933056"/>
            <a:ext cx="4258444" cy="2699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078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CA" dirty="0"/>
              <a:t>ÉLÉMENTS DU CYCLE D’INFECTION</a:t>
            </a:r>
          </a:p>
        </p:txBody>
      </p:sp>
      <p:sp>
        <p:nvSpPr>
          <p:cNvPr id="3" name="Espace réservé du contenu 2"/>
          <p:cNvSpPr>
            <a:spLocks noGrp="1"/>
          </p:cNvSpPr>
          <p:nvPr>
            <p:ph idx="1"/>
          </p:nvPr>
        </p:nvSpPr>
        <p:spPr/>
        <p:txBody>
          <a:bodyPr/>
          <a:lstStyle/>
          <a:p>
            <a:r>
              <a:rPr lang="fr-CA" b="1" u="sng" dirty="0"/>
              <a:t>Contact indirect</a:t>
            </a:r>
          </a:p>
          <a:p>
            <a:endParaRPr lang="fr-CA" b="1" u="sng" dirty="0"/>
          </a:p>
          <a:p>
            <a:pPr lvl="1">
              <a:buFont typeface="Wingdings" pitchFamily="2" charset="2"/>
              <a:buChar char="ü"/>
            </a:pPr>
            <a:r>
              <a:rPr lang="fr-CA" dirty="0"/>
              <a:t>L’hôte est contaminé par le contact avec les objets contaminés</a:t>
            </a:r>
          </a:p>
        </p:txBody>
      </p:sp>
      <p:sp>
        <p:nvSpPr>
          <p:cNvPr id="4" name="AutoShape 2" descr="data:image/jpeg;base64,/9j/4AAQSkZJRgABAQAAAQABAAD/2wCEAAkGBhQSEBQUEhQWFRUVFBkYFxgUFBgYGxUYGhoWGBQYGRgaHCceHBkjGRYVIC8gIykpLCwsFx8xNTwqNSYtLSkBCQoKDgwOGg8PGiwkHyQsNSktLDUsLCwpLCwvLykwLCwpMCkuLywsLCwsKiwtKSwsLCwsLCksLCksLSwpLDUpKf/AABEIAN4A4wMBIgACEQEDEQH/xAAcAAEAAgMBAQEAAAAAAAAAAAAABgcEBQgBAwL/xABMEAACAQMDAQYDBQQFCAcJAAABAgMABBEFEiExBgcTIkFRYXGBIzJCUpEIFGKhJDNygrEVQ1N0orLB8DQ1Y3OSk9EWFyZFo7O0w9L/xAAaAQEAAwEBAQAAAAAAAAAAAAAAAQIDBAUG/8QAMhEAAgECBAIIBQQDAAAAAAAAAAECAxEEEiExBUETIlFxgZHB0TJhobHwFBXh8UJikv/aAAwDAQACEQMRAD8AvGlKUApSlAKUpQClKUApSlAKUr5XNwsaM7EBVBZiegAGST9AaA+tYz6ggkEe9N7AkJuG4gYyQvUgZHPxqi9f7579xJcWoiitFm8GPegaSQ7S2SG/hwxGMLuUc55x+7nsCuqia9v5JXZpSBtfBYhQWZjjOPMoAGMbT6cVhWrwowc5vREpXOhM17mqzk7mrHduia4hb0MVwwK+mQW3c9f1r4yd1UiZNvql/GcY80xfn0zjbx04+FcMeLYd7trw9i2RlpZpVUjTe0MIOy8trhRgASx7W+JPkHT4seK+V53nanp4Dajp8bR5x4tvIQvoOeXxnnAbbnI6V2U8VRqO0JJsq4tFt1Gtf7xbGyfZcXCK/wCRcu/1VASD88VQXazvFu9XuxBEzRwvJsiiQld25sKZcE7mIIz1Ueg9T8+0GjxabcpbxILu6BXeZVLR73wUjjhB855GS5Odw4B6ayqKMsvPcWLute+jSpDgXO3OMGSORQc/Erj61MLDUI5o1kidXRhlWRgwI+BFc16p3V6pcBrp4Yw7HJhTZGwAwFwigJ09M7uOeTzrOxXb+60iaRQpMe4iWCTK+cAjPTKMDjPHIGD6VFOtCp8LT7bO4aaOr60msdtLO1OLi5hjOCdpkBbA4PkGW68dKpns52k1DX5ZYnvDaRIoZkto9u5S2CN27d7dSRz0PQy7Tu43T48+IJZyRz4khUA+pAiCn9Sa5sRj6NCWWV79hKi2bU9+WlDrO3/kS/8A81naT3t6ZcuEjuVDE4AlV48n2BdQufhmsjTOyNpbgeDbxJjkERjcDzzuOWzz71Cu+zstE9i10qYmg2+ZRgtGWCsGwOQM7gT05965KXFoVKihlaT0v+e5Zwsi3Aa9qh+7TvtmMsVtf4eNiI0mxh1boviejg5UFuCM5OeavcGvZMz2lKUApSlAKUpQClKUApSlAKUpQCoj3r3/AIWj3be8RT16yER+n9s/UVLq0fbTs8L6xmticeImFPorghoyfgGVfpmgOVb/AFxWsra2QEBHllkOeHkcgKQB+WNVHPqWqwLjt9Lo9np9tbpExa2W4lMmWz4rMwA2lccevJ6fWs9b0OW0uHgmUrJGcEe/sQfVSMEH1Brbauf3u2gljxvtoBBKm4BtqF2jlCnlk2HBIzgpzgEZ5a1GE8sZK8bt+Lv7kp2LLsf2h49v29q4bP8AmpFZSP72CDWWn7QloWwbecDPJ+zOPjjd/wAap+37CX7jK2VyR7+A468jqPasbUez00AzKqocZ2mWLeOccxht4+o6c9K5P27Bydkte/8AktnkX/8A+/DTP9JJ/wCS1afvE7cW1/o9wLSTxCphLjayFFMi8kMBkZGOM9aprQ+yt1eNi2t5ZecEohKj5t90dfU1aejdxt4LSYXE5jyjFIICPtXA3RiV/unzYGPNj3HqjwqlCSnBu6d/zQZ2RHuWWM6xF4mM7JCmfz7Dj67d9Sfu9tC/aS8aX7yNcNhzznxAFIB64U/QYPpVX6RqclpdRzJw8ThgD8PvKfgRkH5mrB1fR5by4Gp6RI0kjnxJIg48a2cDzDaT5k9ABnjA5BGL4qHXld2Uo5b8k/S9wmX9XK/eRqqT6pdSR42mQKCMHd4aqhYH+IoT9akGoa5rTxul5PJbQjAdpUSE4PQKEQSSfJAeOvAqBJprSSFIFaY5OPDRiWA9QuN2PmKx4dgnQk5OSb202JnK5JO6rXUtNTiklkEcRV0kY5xhlbaDjnHiBOfhXQ9j22splZkuoCE+8fFVcZ6Z3EVyrY2KuxWSTwiOhdWIzzwdoLDnHODX4vLfwnK7kfgHcjB1OQCMEfA8g8joa2xfD6eJnmbadiIysdJ6t3v6dCrlZ1lZRwkQZtx9AGxt+uai193ijUtC1FnjETR7VwpLAiRl8PzY65DA/IH1ql7PS3kkEYXDn0cqgAxnJLkADHOSQKlmranFaaadPt5FneaQS3MsfKDGPDhRiBuwVBLAY6468YLhtKk4qN3K6d+xJ6k52yMRau4tvAGMCXxUIwGVtu1sHGcEBDjPWMGuv+y9801jbSv96W3ikbH5nRWb+ZNcq9g+xcmo3aQpkKCGlb8kYI3H+0egHqT7AkdbWNqsUaRoMKihVHsFAUD9AK9hJIzPvSlKkClKUApSlAKUpQClKUApSlAKUpQGr1nsxa3YAuYI5cAgb0BK5/K3UfQiqu7T/s9I7l7GYRA5PhygsoPJG1hyo9MEHFXLSgKK0r9nWbGbm8AOfuwIWyPTzuVwf7pqbdm+5TT7XaXjNxIrbt0x4yORiNcJj5g1P6UB84bdUAVAFUdAoAA+QHFfsivaUBQ/7Q3ZGOLwbyJFQySGObaAN7EF0cgdWwsgJ9fLVPpBKsYmCsE37BIAQN4AbaG/NjBxXRX7QkIbSQSOVuYyPgSJF/wY1TkOxuz7qXjEiagrhWYbyjQhDtHU84z/AGPhWc5Zbd9iSLSu7ed8ncT5mydxHLeY8k8jPzFde9k+yNvYQLHBGFJA3sPvSNjks3U85wOg9MVydNbAWcb+TJnlU4I3YEcBXI67eXwfcmuwNDvfGtoZMg74Y3yvQ7lDcfDmrpkGp17u6sLx99xbKz+rqWRj/aZCC31zUK1X9neycfYSzQsOmSsi+vVSAfbowq2aVIKag/Zxi48W8lbH5YkXI+rNjj51NtA7qtOtEYLbrIWXazT/AGpYHqPN5R9AKl9KAxbHS4oVCwxpGo6LGiqPhwoFZVKUApSlAKUpQClKUApSlAKUpQClKUApSlAKUpQClKUApSoh2/7ybfTI8OfEnYZSJTyf4nP4Uz6nk4OM4OAKr79u1Ms19/k9TtiiMZIJAEkjqrBmY9FVZAOuOpPpiL6r2Y0+C0c/5QWa7UDakSMYicjIEm07sLu5yOccVlW/Z6+1+6mu1ES7nAZi2xUwFCqAAWYhAOeenPPFSc9wnhxSPLcPKyqSscEQBcgZCgux5PQcdSK4a+KpQmoudmuS59+j9Cyi2UwzV0L3Bds5LiCS1mO792RPCOACI/ubDjqFKrg9cNj0FVBdpYIzJJb30LhvxSxMdvUbkaFCCRg9az7TSp7ELqOnTiaKNuXQFXizjyXEJ5AOcHBZT79DXV0i0vpf87iLHVlKg3dr3nR6pGysBHcRgb0zww6F48nJXI5H4cjrkEzmtCBSlKAUpSgFKUoBSlKAUpSgFKUoBSlajtB2rtrJN9zKsec7Qx5cjqFAyT6dBxmgNvSqsfvpac40/Trq5BOA5yi7ieMlVYAdeSRWQl32gnXP9CtPYHfI/X15Zen+FYVMRSpfHJIlJssulVqOzetHk6woJxkLZxkA45xn0+gr5zaXrMPJ1eFgQR9taxoN3UAYHOec+2OhrBcRwz0z/R+xOVlnUqoYtd1AMfG1zTUC5ztWJiCOoKnb/jWrl7UXWWZu0Vqq4yRHAj4PTCpsyRjB4PUnj1OqxVJ7P6P2Isy8q/LOBVGr2naSNvE7S4A2/wBXZ7G9+MAMfT7vxzUf1XULJ9371q99epkERxxuobHv4p2Z6jgDrnnmp/UReyl/zL2Fi3u2Pe3ZWC4L+NL6RwsrH++wOEHz5+BqrexHZRtcupr+9bMXiYKAkF2AUhARysaKVHHJ4+JqE6x2it/CeGztRCj4DPI3iTOAwbG/hUUlQSqjqOuOKvTuYtVXR7dlGC5lZvi3iumf/Cij6CuTiGInSoZoqzbt8y0Vdkys7JIkWONFRFGFVAAAPYAV9yKUr5BtvVm5Cu8ju8j1CAsiqtyg+zfHLYz9m38JzwT9089MiqH7KdopdOuyWBK5MdxE3R0yVkVh+Yc4+PwJB6tIrnLvw0YQal4iABbhBIcH8YJV/wBcKfqa97hVfPfDz1VtPYzmuaPzq6f5E1iKe3y0BCzRc/fhcYePd68FgDz+E9a6Zs7tZY1dDlXUMp91YZUj5gg1zP2skWfQ9LmP34mlt2xjov3QeODtRSP7RNXT3NagZtGti3VA0Xp0R2Ven8O3/k17uHlJ0+turrydjJ7k2pSlbkClKUApSlAKUpQClKUApSo5267YR6daPM/LfdiX88pBKr8vUn2B+GQNR3md4gsIvBg895LgRIBu27jgOw+fCj8R+ANR3sr3YvK/73rDm5ncAiOQ7li9QGHQkfkHkHPX01ndF2VkuJn1S9y8kjEwl+ST0aXB6dNq+wzj0qf9su1cWn2rTS4J+7GgODI/oo9h6k+gH0Pz+Pxs5T/T0N9m1vfsXqaxjpdmZq2s29lBvmZYo18qjGM8cKiDknA4VRVR9oO/6QsVs4VVeQHmyzH2IRSAPfBLVXOvdornUrndKWd2bbGig4UE+VEX5kD1J9c1Y66Xa6HFCWiF3qcoXZGfMsbE44UZ4B8oP3mIO3A6IYClQt0izzey5f12tjM2amC317VDuDzrG/qXNvFjrwoxuHxAb0raS9xxCl7zUURuCSybhk8cvJIpPPAOOalun9jdVv0D3981qrEHwLVQrAezSA8N8CX9M8jA2kHcbpg/rUlmY/ilnkz8fuFepyfrXoKjX/xcYfJK/wB/YpdFVTd3+lQt9trCMBkYijUtkD+F3x+nNYMNroSOd1xezAEY2RIgPv1G7Hp6Gr+0vu6sLddsVpB82jEjH5tJuY/rW/Fmn5F/8IrZUJv4qkn5L7IXXYc2tc9nOfs7w8gDzDkcZP3/AEyf0rDvNM0WZ/6PdXNtkcePAZEz81O4c4966auNMidSrxoynqGRSD68gjFRHtD3OaddHd4XgPz5rfbHnPuu0of0qVh8uqnLzv8AcX+RzbrHZxoS7JJHNEhQeLCwKneCUGD5g2FOQRwRV89x1wG0iMAg7JZVPwO7f+uHB+oqAdsO4e5t1kmtnWeJMtt5EoQc9MbWIGc4Izjgelbr9nzWxtntGPOfGQe4ICSfpiM/WuPidOUsM+drP09SYPUuWlKV8ibiqX/aLtziyfAwDMp98nwiPpw361dFc/d/euiW9jgXpbodx/jk2sw+ihPqT7V6fCouWJTXK9/IpPYxvA3dlA2T5L/cPjldnP0Y1Zf7O/8A1S/+tSf7kNVzq32HZi0jOQ1zctLg/lHicj4YER9evyq0e4fTWi0kM2R40ryKDn7vlReD0zsJ+ORX02G1U3/szKRYtKUrqKilKUApSlAKUpQClKUB4TVC97GoNqOt2+nxk7ImVWx6O+GlYf2Y8fIhqvphVAdg83Hai7lYAlGuW5J8oD+CuPowHyrHEVOjpSn2IlasuiztFijSONQqIoVVHACjgD9K5h7ye2T3965z9jGzJCATjYD9/B/E3BJ+Q9K6D7wtVNvpl1IjFXERCkdQzkIpH1brXKL9a8Tg9G+as99vc0qPkTruXslbUvEZdwt4JJsYzyNqLgAEkgvkY5yBipF3OXX7/rc1zctulWJnQHJwSyp5fYKjFQPTd781q+4OcLqbj89q4HzDxPz8MKR9ayey8A0/tV4SfcM7xAeyyoTH+m5P0+tepCS/VSi98qt3a3+pR/CdHivaCldpUUpSgFKUoDwiuZ+3mgSaJq6XEH9W7mWH0GM/awt8AGx/ZcV0zVIftIa15ba1DcktM446DyR/Hr4n6VDSaswWL2U7Tw31sk0JyCMMufNG/wCJG+I/mMEcGtzXLPYc6khebTllYRgeLsG5WHOFZPx/i4AJHpipvad99+fIbFHkPA2LMMnPI2cnp6Zr5evwqSm+iaa79V3myn2li9vu3MenQbm80zgiGPBO49Mn2QEjP6Dk1zhYW8l7cs0rkbn3zTP0QFsvI56DrwPU4A5wKlXbDvOuZ3jFxZW6PFkgTQM5w2Pwy+hx7c1GV1WS8kWKadYY2bgEeHBGT0+zjXao6c7fn716uAwroU9VZvd7+RSUrkqnVtb1GC1tVZbW3Aij/wCzgXAeVsjhmCjr67B1znpTT7BIIkiiUKkaqiqPRVGAP0FUd+zjeP413Fxs2I/QfeDbR5upGCeOlXzXowgoRUYlBSlKuBSlKAUpSgFKUoBSlKA/L9K5jbtL+59ormWxjM4eeRBHhgXLt9oqhf8AtAwXg9Bwa6dIqmu+nu1hEMuowZjkQoZFUDbJudU3/wAL+bcW6HbzzzVZxU4uL2YRFe9PvElvYVhS3mgiVlaUzIVLPzsX2Cg7jyeSOgxVWmrUGq6/LpyFN00LYIkjKPKAM+RtrbvTJyCemT6VW2pWM0chE8bxueSJEKHn12kCuTCKNOPRxsrPk7+ZaWpt+wPagafercMpZQjqyqQCwZSByfZtp+lSfslqbaj2lhuEj27phIy53bFjjwxLYH5R6dWAqtgtdFdyPdw1pH++Tn7SeJQiY/q42Ic7ifxNhDgdAPUnjp6KPSdJbW1vAi+li2BSlebxWhB7SvAa9oBSvDVPd63fK1s8lnZjEqjEkx/zZIztjX1YAjzHgexxmgJ/2q7f2enj+kyhWIysags7f3R0HxbA+Nc5d53bhNUuVmSExbI/D8zhi4DMykgAAfePHPzqJT3LyuzOxd3OWZiSWPqSTyTVt91/c+k8SXV8rFHGY4cldy/hdyCGwfQDGRg9DisMRiIUIZ5kpXIJ2W7eXmnqwt2HhsclXTcm7puAPRsADjrgZzgVv2799S45hGDk/Zfe46HLdPXjFdB2ulxRxLEiKsaABUA8oA6DFY7dnLX1t4Ouf6lPvc4P3evJ5+Jr5+XEcPOTlKkm/D66GuVrmcw9rO21zqTIbjYTGCB4cYXqecnkn5ZwOfc1gad2auZ8eFbzPk4BSNiM+vmxgYyKtTvf7cy2t0kFjMsWI/tvBVQ4Yk4VnxkELtOBg81U1/rc85zPLJKfeV2f9NxOPpXuYaTnSi4xUU9v6sjN7lpd0vbuz0xJIblZkllmxI5RSiBMqqnDbuCWzhT1q+7K/SZFkjdXRhlWUghgfUEVxlpurSQuGTBGRlHUMjjIO1kPBBwP0qw+w/bB7DFxCXezMird253N+7M5bbJETwQQDg9SQVbPlaulytuVOkqV8rW5WRFdCGVgGUjoQRlSD7EEV9asBSlKAUpSgFKUoBSlKAVAe8m+c3OnWmU8G6nzKrpu8RYXgkCDPABOc56j9DPqr/t3CG1nRc54e7bjrlYo2H8wKlFZOyZD+7fssl3bPc2s1zYsZnRkt5g8ZwFIO11J/EOrN0468SFu76/P/wA6uMfGFT/+zpUe0HtAbDQFlhUh5794wT5iC0jAsVb8WyLbj3wfesPUO3E0DTxrJKHXUNTI8w27EhYopJ67ZGDAdOPlVZUqctZRTfcY3nfRn01/ux/c2iu5rprp/wB5hVEkh2ozNJ0fa5ITrwo+hBxVxdldZN3ZwXBAUyxKzKpyFYjzLnrwcjnng1Au3jNJpumys3mF3ZSMSB5iwwT6Actn6VKu7kBbR4xx4N1dR7fVQtxKVBzznaynJ6girNJbF6Um1qSmoJ227KXOJLrT7i6S54IhWYNFIcqCPDl8q+XJ9uD71O6VBqUFZd+OoWb+FqFsrMpw2VMMn+BQ/QAH+dT3RO+7TbjAaUwMfwzqQBz+dcp/MVM9U0aG4jMc8SSoR91xkfTPQ/Ec1Vmufs7wPk2kzwn8sn2i/qNrD9WoC2be9jkUNG6up6FGDA56cjiq07ye5YahObm3lWKZlAdXU7ZCowG3DlWwFHQ9Krpu7LW9Omzahzxnfay8Nj0ZTtJ69GX19a3Wmd+d/Zt4Wo228j8y+BKOecqV2txn0X50BCe0Pdff2RzJbsyfnh+1XpnnaMr/AHgKsHRO/wDhWJVuLdw6qATBsKHHHCll2jpxzUz7M98+n3ZCtIbeQ8bZ8KCfhIPJ+pUn2qWPotpId5ggfdzuMSNu9vNg54rnxGGp4hJVFsSm1sVtD3+WBGStwp54MaH5HIkxXlz366eyMoFySQQAsaqTkY4PicHnrVlxdm7VWDLbQBh0IhjBHtghazv3Zfyj9BXF+04e/PzLZ2cwtY6bMp8G01WZywO7MZ4yd3mVG688lTyPnn8r2CkkXMOk3/JAUyTqOvQspt144POQBxk+/UQQCmwV6EaSXNvxZW5zha90t8oGNLRmyrZmvARg9VISRPbnnPNSFO6fU3i/ds2dtbSSBpVtzISQuOS0gZ36cKWwCB6VeFKs4Re5Bg6LpKWtvFBGWKRIqKXOSQoAGT9P/Tis6lKuBSlKAUpSgFKUoBSlKAVANSvDLr8SgrttbSYnJyfEk8HOBj0V4vX1P1nr9Krjs1H4mpXk2F6TDcM581xJCoyfTZYq3X8YxwKtHczqO0WQm8P/AMOaY3q9+jsfdjLc5P1/4VH+1ko/eJ19Rfaw3p0aNAPXP4DUlv7Yjs1pfQ4u4WJU5ADPcEZPpjeAfY8VGNQYHWLoZzibVeDjAzHPjA+n8hRlI8/Es7t+B/7NqSM7YrQ9M4w0OT+mR9TUp7Fyr4+oIuMfvKTAYxgTwQvzz1LBz+taXVgk+gSxqQ5WwAYI2SrrAkiqcdD9w4PofjWb2EvS03mOWk06xlz5fOT44YjHoDjOfUj3AqZFaL18yb0pSqHSKUpQHhWse80yKZdssaSL7SKGHoejDHoP0HtWTSgK517uK0+fmJXtm55ibKnOeqPkY5/Dt6VCb/uj1XTj4mm3LSgHO2NzE+OTzGW2OOTxk/Kr8rwigKAse/TUbVxHfWyvtxuVkaCT15/L/s44qwuzvfVp1zhWlNu5/DcDaM/CQEp+pHpUy1HSYZ0KTRJKh6rIoYfDgjr8arPtN+z9aygtZubd/wArZkjPyBO5fnk/L2AtSKcMAVOQRkEdCPQg+o+VfSuaX7N67oxJhMvhDJzbt40XxJjIOPmyitrov7Q9zH5buBJgDjdGfCb6rgqT0/LQHQNKhfZvvc0+8Kqs3hSN0jnGwknoAx8pPyNTNWzQHtKUoBSlKAUpSgFKUoBSlKAwNe1DwLWeY/5qJ346napIA+PFRLslbm3tp/ExiLarFQSfsreEzHJALHxTM3POWNbnvBmxp8yjrJ4cWB1IlkjjIX+LDnHxqP37eHoFxIWw0trcTZ5BDXAklAznOQ0oXPuPSrxMKz2RpNPs9mg6Uu4/9Ks29s77gPtI9cb/APZz8KwNI0CE6nHIV3NPfatHICcqyASADHyJ/Wp0mhs1jYxDa3gm0Zs9CIdhJHx8vFRCzci6gI6i/wBZIPxxJj+dSzNSvckHZSyUNqdrtO1Z1UZPLI9rAi8j12p/tVh9ipP6No0gG1tslqwODx4UrN9fEs0P1NYXYjtDIdUeNgrLcwQys2MP4qWdmxJPQqRIeMcHJ+FZHZR1QW0WAng63dxYz7xXrIP/AKgAzUPYsk1LyLSFe0FKodIpUT7advo9PaING8u7LyeH1hhUqrTMPUBnUY4zzzxUpikDDI5B6EHOR7j4UB+6UpQClKUApSlAeba0uu9jLO8BFxbRSEjG4qA4HwkXDDp6Gt3SgKg139n1GQizuXjGdwjn86bunDLgjj3Df+mD2K7G63al41naEoA0fiOs9tIM7ShUEtG3JOQOg6etXbXm2gMfTfF8JPH2eLtG/wAMsU3eu0sAdufcVk0pQClKUApSlAKVE+0XeClrceClvNcskXizfu4VjChOFJUkZJ64HIAzUh0rVI7mFJoWDRyKGRh6g/A8g/A9KAyiar/W+39zHc3Dw26yWdkypcElhKWIDSNEMYKxqwJz1GT0qwajGtd3ttcztOxmjkdQshgneLxQuAu8KecAY/5GAPn2juPGnsYlPkaX94Yg/eS3AdPjgyvAfofrpe8CVhoM2VRSY41KjIUAyRqVXIBzt4HA5xxX27VsTcXLKz4t7aBcqSNomnL3Z3Z4IhhibOfKOeK+fbW5MulxB4+bi4tF2YxjfPE+0qfXC7SPc1dbHLU1miZBABgDgcADoPQVWGnaPLHqEaSqV8bUdUePdyGjkgUow/hPP6Gpr2k1Z4GtBHjE17FC/H4GWVjj2OUUZ+J96zdR04OUk58SHe0ZHozRvGfnkMePcD2q71MYvL4lWdjcrqdq2d++OOLc2RkHTIJC2PiYAOvvW1Vliu7pdhJTXLOQE+9wqISOPTL/AEb61i9j4F/eLA/jCWjH38+mXak/XwgOcny+lbPtFiK41OT/AEaafd5IzteKR8YHtthHHXk+9U5G9+t5FpChr0Uqh0lPak015fajFBA5knxZCWSNhFBBGuLiQvgBmaSRtqqcnAyAOtt2luI0VBztUDJ9cDGTX2pQiwpSlCRSlKAUpSgFKUoBSlKAUpSgFKUoBSlKAifabQJhK11abXlaExSwudonQb2Ta+DslVnbBPBDYOOCM/sPpDWunWsDjDxwoHGc4fGXGRwRuLdP51vaUIsK8fpXtYes6gILeaYjIiieQgeoRS2PrjFCSEXMpf8Aejj/AKXqKWw5OTFGEhnx02/1F2R8z1yKye20W5tOXJAOpQk49diTSqD8N0a18rHTTG2mW7DLRpJcSnk7nWPY7E+rGa7LZ9x8eMjthaM1xpzg+WO9XcM9d0ciqceuD/vVolocTd5jtomWsM4x/lKDg+vllxx6kHB/u59KlGen0/4VGe2aMWsNq7j/AJRhOPYBJmc9CeFVjx7VJC+Bk8Acn4AdalGb2RAe7u2RpjlQxjstPdGI8wzFcovqRnYWHH5m+GPv2rtmafUQE8kmj+ZtucyK1yIx8wGY4+A+FbDsBpCpbQXAJLTWVorA4wBEjbCOM8iQ5+QqTvHkYPIPBz0/T2qbaEufWMmwm3RI25X3Ip3L0bIB3D4Hr9ayKjnd7OX022LNvZYgjNnOWjJjbn3yh+uakdYnoCmaVDe8jXL+CJV0+2aaSQMDIo3iHGOqY5JBOCeODwaAmO6varHu67ubqK4F/qU7vcYYJGXL7AygEu2cE4yNq+UccngCzqAUpSgFKUoBSlKAUpSgFKUoBSlKAUpSgFKUoBUa7cNuiht+v7xcxIR7xq3jTeo48OJwfnj1qS1F7lDJqpJ+7b2q7R/FcPJvYfEJbqv95qlblZu0Wz5WLCTUrluvgQwwg8eVnMk0oHryptic46Cv32o62n+uw/4SV72Vj+zmcklnvLosSc52TyQR/ICKGNQB6KK/OrRmS+s0ONiCe4PxaMRRR+nobot81Fa8jgv1+4doWHj2A9f3s/ytbwH+ZH61tr0/ZP8A2G/wNanWR/TLD/vJv/x5K2t//Uyf923+6aIh8jVdhP8Aqux/1SH/AO2tb2tV2UQCwtABgC2hwB6fZpW1qUUluzUdhSywyxSIEkiuJSyqcriZ2uU2n22zBfmpqS1HdMl2ahOn+kghl9OCGkhb+Sx4+R6VIq5z1FshSlKkkUpSgFKUoBSlKAUpSgFKUoBSlKAUpSgFKUoD/9k="/>
          <p:cNvSpPr>
            <a:spLocks noChangeAspect="1" noChangeArrowheads="1"/>
          </p:cNvSpPr>
          <p:nvPr/>
        </p:nvSpPr>
        <p:spPr bwMode="auto">
          <a:xfrm>
            <a:off x="0" y="-1027113"/>
            <a:ext cx="2162175" cy="21145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pic>
        <p:nvPicPr>
          <p:cNvPr id="4100" name="Picture 4" descr="http://1.bp.blogspot.com/-hQ9izZ_GAW8/T_wI-WZs95I/AAAAAAAAAFY/YNBcMGClj4I/s1600/eau+robin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005064"/>
            <a:ext cx="2426618" cy="237030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gogreeninstages.com/images/bio-cutlery-450x5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104250" y="4249425"/>
            <a:ext cx="2338552" cy="2859436"/>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essentiel.canalblog.com/images/auswahl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6176" y="3493479"/>
            <a:ext cx="2740199" cy="2032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9970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CA" dirty="0"/>
              <a:t>ÉLÉMENTS DU CYCLE D’INFECTION</a:t>
            </a:r>
          </a:p>
        </p:txBody>
      </p:sp>
      <p:sp>
        <p:nvSpPr>
          <p:cNvPr id="3" name="Espace réservé du contenu 2"/>
          <p:cNvSpPr>
            <a:spLocks noGrp="1"/>
          </p:cNvSpPr>
          <p:nvPr>
            <p:ph idx="1"/>
          </p:nvPr>
        </p:nvSpPr>
        <p:spPr/>
        <p:txBody>
          <a:bodyPr/>
          <a:lstStyle/>
          <a:p>
            <a:r>
              <a:rPr lang="fr-CA" b="1" u="sng" dirty="0"/>
              <a:t>Contact par gouttelettes</a:t>
            </a:r>
          </a:p>
          <a:p>
            <a:endParaRPr lang="fr-CA" b="1" u="sng" dirty="0"/>
          </a:p>
          <a:p>
            <a:pPr lvl="1">
              <a:buFont typeface="Wingdings" pitchFamily="2" charset="2"/>
              <a:buChar char="ü"/>
            </a:pPr>
            <a:r>
              <a:rPr lang="fr-CA" dirty="0"/>
              <a:t>L’hôte se contamine en aspirant des gouttelettes par la toux et les éternuements</a:t>
            </a:r>
          </a:p>
          <a:p>
            <a:pPr lvl="1">
              <a:buFont typeface="Wingdings" pitchFamily="2" charset="2"/>
              <a:buChar char="ü"/>
            </a:pPr>
            <a:endParaRPr lang="fr-CA" dirty="0"/>
          </a:p>
          <a:p>
            <a:pPr lvl="1">
              <a:buFont typeface="Wingdings" pitchFamily="2" charset="2"/>
              <a:buChar char="ü"/>
            </a:pPr>
            <a:endParaRPr lang="fr-CA" dirty="0"/>
          </a:p>
          <a:p>
            <a:pPr marL="457200" lvl="1" indent="0">
              <a:buNone/>
            </a:pPr>
            <a:r>
              <a:rPr lang="fr-CA" dirty="0"/>
              <a:t>C’est par des mains non ou mal lavées que les microorganismes sont le plus transportés en milieu hospitalier</a:t>
            </a:r>
          </a:p>
        </p:txBody>
      </p:sp>
      <p:pic>
        <p:nvPicPr>
          <p:cNvPr id="5122" name="Picture 2" descr="http://storage.canalblog.com/17/34/497571/4410491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3399056"/>
            <a:ext cx="2068066" cy="1464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5839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8352F9-2EE4-DE97-3D53-5310AC71B1FD}"/>
              </a:ext>
            </a:extLst>
          </p:cNvPr>
          <p:cNvSpPr>
            <a:spLocks noGrp="1"/>
          </p:cNvSpPr>
          <p:nvPr>
            <p:ph type="title"/>
          </p:nvPr>
        </p:nvSpPr>
        <p:spPr/>
        <p:txBody>
          <a:bodyPr>
            <a:normAutofit fontScale="90000"/>
          </a:bodyPr>
          <a:lstStyle/>
          <a:p>
            <a:pPr algn="ctr"/>
            <a:r>
              <a:rPr lang="fr-CA" dirty="0"/>
              <a:t>LA PROPAGATION DES INFECTIONS</a:t>
            </a:r>
          </a:p>
        </p:txBody>
      </p:sp>
      <p:sp>
        <p:nvSpPr>
          <p:cNvPr id="3" name="Espace réservé du contenu 2">
            <a:extLst>
              <a:ext uri="{FF2B5EF4-FFF2-40B4-BE49-F238E27FC236}">
                <a16:creationId xmlns:a16="http://schemas.microsoft.com/office/drawing/2014/main" id="{E6C2D71F-3367-89B6-5FAA-D237CDDD4C37}"/>
              </a:ext>
            </a:extLst>
          </p:cNvPr>
          <p:cNvSpPr>
            <a:spLocks noGrp="1"/>
          </p:cNvSpPr>
          <p:nvPr>
            <p:ph sz="half" idx="1"/>
          </p:nvPr>
        </p:nvSpPr>
        <p:spPr/>
        <p:txBody>
          <a:bodyPr/>
          <a:lstStyle/>
          <a:p>
            <a:pPr marL="118872" indent="0">
              <a:buNone/>
            </a:pPr>
            <a:r>
              <a:rPr lang="fr-CA" dirty="0"/>
              <a:t>VOUS DEVEZ VISIONNEZ LES VIDÉOS C4.2 ET C4.3</a:t>
            </a:r>
          </a:p>
        </p:txBody>
      </p:sp>
      <p:pic>
        <p:nvPicPr>
          <p:cNvPr id="6" name="Espace réservé du contenu 5" descr="Bobine de film et ardoise">
            <a:extLst>
              <a:ext uri="{FF2B5EF4-FFF2-40B4-BE49-F238E27FC236}">
                <a16:creationId xmlns:a16="http://schemas.microsoft.com/office/drawing/2014/main" id="{A89FFBA7-B5C1-3F6C-4675-17F68493F782}"/>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9585" y="2738769"/>
            <a:ext cx="4035829" cy="2693324"/>
          </a:xfrm>
        </p:spPr>
      </p:pic>
    </p:spTree>
    <p:extLst>
      <p:ext uri="{BB962C8B-B14F-4D97-AF65-F5344CB8AC3E}">
        <p14:creationId xmlns:p14="http://schemas.microsoft.com/office/powerpoint/2010/main" val="14567063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CA" dirty="0"/>
              <a:t>ÉLÉMENTS DU CYCLE D’INFECTION</a:t>
            </a:r>
          </a:p>
        </p:txBody>
      </p:sp>
      <p:sp>
        <p:nvSpPr>
          <p:cNvPr id="3" name="Espace réservé du contenu 2"/>
          <p:cNvSpPr>
            <a:spLocks noGrp="1"/>
          </p:cNvSpPr>
          <p:nvPr>
            <p:ph idx="1"/>
          </p:nvPr>
        </p:nvSpPr>
        <p:spPr/>
        <p:txBody>
          <a:bodyPr/>
          <a:lstStyle/>
          <a:p>
            <a:r>
              <a:rPr lang="fr-CA" b="1" u="sng" dirty="0"/>
              <a:t>Voie aérienne</a:t>
            </a:r>
          </a:p>
          <a:p>
            <a:endParaRPr lang="fr-CA" b="1" u="sng" dirty="0"/>
          </a:p>
          <a:p>
            <a:pPr lvl="1">
              <a:buFont typeface="Wingdings" pitchFamily="2" charset="2"/>
              <a:buChar char="ü"/>
            </a:pPr>
            <a:r>
              <a:rPr lang="fr-CA" dirty="0"/>
              <a:t>Les microorganismes sont disséminés dans l’air, présents dans des microgouttelettes ou dans des particules de poussière qui peuvent être inhalés</a:t>
            </a:r>
          </a:p>
        </p:txBody>
      </p:sp>
      <p:pic>
        <p:nvPicPr>
          <p:cNvPr id="6146" name="Picture 2" descr="http://t3.gstatic.com/images?q=tbn:ANd9GcQf5wwl9rhXChGhQPNKQP_lF4FykPO_fq55UToI5J8F1KX45APDk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4250491"/>
            <a:ext cx="4118430" cy="2422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7939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CA" dirty="0"/>
              <a:t>ÉLÉMENTS DU CYCLE D’INFECTION</a:t>
            </a:r>
          </a:p>
        </p:txBody>
      </p:sp>
      <p:sp>
        <p:nvSpPr>
          <p:cNvPr id="3" name="Espace réservé du contenu 2"/>
          <p:cNvSpPr>
            <a:spLocks noGrp="1"/>
          </p:cNvSpPr>
          <p:nvPr>
            <p:ph idx="1"/>
          </p:nvPr>
        </p:nvSpPr>
        <p:spPr/>
        <p:txBody>
          <a:bodyPr/>
          <a:lstStyle/>
          <a:p>
            <a:r>
              <a:rPr lang="fr-CA" b="1" u="sng" dirty="0"/>
              <a:t>Véhicule commun</a:t>
            </a:r>
          </a:p>
          <a:p>
            <a:endParaRPr lang="fr-CA" b="1" u="sng" dirty="0"/>
          </a:p>
          <a:p>
            <a:pPr lvl="1">
              <a:buFont typeface="Wingdings" pitchFamily="2" charset="2"/>
              <a:buChar char="ü"/>
            </a:pPr>
            <a:r>
              <a:rPr lang="fr-CA" dirty="0"/>
              <a:t>Il s’agit d’une unique source de contamination par plusieurs hôtes, comme un aliment infecté, une pièce d’équipement ou un médicament utilisé en commun</a:t>
            </a:r>
          </a:p>
        </p:txBody>
      </p:sp>
      <p:pic>
        <p:nvPicPr>
          <p:cNvPr id="7170" name="Picture 2" descr="http://gouesnou-handball.com/wp-content/uploads/rep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4221088"/>
            <a:ext cx="3235846" cy="2386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0078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CA" dirty="0"/>
              <a:t>ÉLÉMENTS DU CYCLE D’INFECTION</a:t>
            </a:r>
          </a:p>
        </p:txBody>
      </p:sp>
      <p:sp>
        <p:nvSpPr>
          <p:cNvPr id="3" name="Espace réservé du contenu 2"/>
          <p:cNvSpPr>
            <a:spLocks noGrp="1"/>
          </p:cNvSpPr>
          <p:nvPr>
            <p:ph idx="1"/>
          </p:nvPr>
        </p:nvSpPr>
        <p:spPr/>
        <p:txBody>
          <a:bodyPr/>
          <a:lstStyle/>
          <a:p>
            <a:r>
              <a:rPr lang="fr-CA" b="1" u="sng" dirty="0"/>
              <a:t>Vecteur</a:t>
            </a:r>
          </a:p>
          <a:p>
            <a:endParaRPr lang="fr-CA" b="1" u="sng" dirty="0"/>
          </a:p>
          <a:p>
            <a:pPr lvl="1">
              <a:buFont typeface="Wingdings" pitchFamily="2" charset="2"/>
              <a:buChar char="ü"/>
            </a:pPr>
            <a:r>
              <a:rPr lang="fr-CA" dirty="0"/>
              <a:t>La transmission d’un microorganisme à un hôte réceptif se fait par des insectes ou des tiques</a:t>
            </a:r>
          </a:p>
        </p:txBody>
      </p:sp>
      <p:pic>
        <p:nvPicPr>
          <p:cNvPr id="8196" name="Picture 4" descr="Description de cette image, également commentée ci-aprè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3992458"/>
            <a:ext cx="2502076" cy="264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8271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CA" dirty="0"/>
              <a:t>MESURES DE PRÉVENTION DE L’INFECTION</a:t>
            </a:r>
          </a:p>
        </p:txBody>
      </p:sp>
      <p:sp>
        <p:nvSpPr>
          <p:cNvPr id="3" name="Espace réservé du contenu 2"/>
          <p:cNvSpPr>
            <a:spLocks noGrp="1"/>
          </p:cNvSpPr>
          <p:nvPr>
            <p:ph idx="1"/>
          </p:nvPr>
        </p:nvSpPr>
        <p:spPr/>
        <p:style>
          <a:lnRef idx="2">
            <a:schemeClr val="dk1">
              <a:shade val="50000"/>
            </a:schemeClr>
          </a:lnRef>
          <a:fillRef idx="1">
            <a:schemeClr val="dk1"/>
          </a:fillRef>
          <a:effectRef idx="0">
            <a:schemeClr val="dk1"/>
          </a:effectRef>
          <a:fontRef idx="minor">
            <a:schemeClr val="lt1"/>
          </a:fontRef>
        </p:style>
        <p:txBody>
          <a:bodyPr/>
          <a:lstStyle/>
          <a:p>
            <a:endParaRPr lang="fr-CA" dirty="0"/>
          </a:p>
          <a:p>
            <a:endParaRPr lang="fr-CA" dirty="0"/>
          </a:p>
          <a:p>
            <a:pPr marL="118872" indent="0" algn="ctr">
              <a:buNone/>
            </a:pPr>
            <a:r>
              <a:rPr lang="fr-CA" dirty="0"/>
              <a:t>Le contrôle des infections en milieu hospitalier a pour but de protéger les patients des infections </a:t>
            </a:r>
            <a:r>
              <a:rPr lang="fr-CA" b="1" u="sng" dirty="0"/>
              <a:t>nosocomiales</a:t>
            </a:r>
            <a:r>
              <a:rPr lang="fr-CA" b="1" dirty="0"/>
              <a:t> </a:t>
            </a:r>
            <a:r>
              <a:rPr lang="fr-CA" dirty="0"/>
              <a:t>qui constituent un risque important de morbidité ainsi que </a:t>
            </a:r>
            <a:r>
              <a:rPr lang="fr-CA" b="1" u="sng" dirty="0"/>
              <a:t>vous-même</a:t>
            </a:r>
            <a:r>
              <a:rPr lang="fr-CA" dirty="0"/>
              <a:t> et vos proches</a:t>
            </a:r>
          </a:p>
          <a:p>
            <a:pPr marL="118872" indent="0" algn="ctr">
              <a:buNone/>
            </a:pPr>
            <a:endParaRPr lang="fr-CA" sz="800" dirty="0"/>
          </a:p>
        </p:txBody>
      </p:sp>
    </p:spTree>
    <p:extLst>
      <p:ext uri="{BB962C8B-B14F-4D97-AF65-F5344CB8AC3E}">
        <p14:creationId xmlns:p14="http://schemas.microsoft.com/office/powerpoint/2010/main" val="2704485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8352F9-2EE4-DE97-3D53-5310AC71B1FD}"/>
              </a:ext>
            </a:extLst>
          </p:cNvPr>
          <p:cNvSpPr>
            <a:spLocks noGrp="1"/>
          </p:cNvSpPr>
          <p:nvPr>
            <p:ph type="title"/>
          </p:nvPr>
        </p:nvSpPr>
        <p:spPr/>
        <p:txBody>
          <a:bodyPr>
            <a:normAutofit/>
          </a:bodyPr>
          <a:lstStyle/>
          <a:p>
            <a:pPr algn="ctr"/>
            <a:r>
              <a:rPr lang="fr-CA" dirty="0"/>
              <a:t>INFECTIONS NOSOCOMIALES</a:t>
            </a:r>
          </a:p>
        </p:txBody>
      </p:sp>
      <p:sp>
        <p:nvSpPr>
          <p:cNvPr id="3" name="Espace réservé du contenu 2">
            <a:extLst>
              <a:ext uri="{FF2B5EF4-FFF2-40B4-BE49-F238E27FC236}">
                <a16:creationId xmlns:a16="http://schemas.microsoft.com/office/drawing/2014/main" id="{E6C2D71F-3367-89B6-5FAA-D237CDDD4C37}"/>
              </a:ext>
            </a:extLst>
          </p:cNvPr>
          <p:cNvSpPr>
            <a:spLocks noGrp="1"/>
          </p:cNvSpPr>
          <p:nvPr>
            <p:ph sz="half" idx="1"/>
          </p:nvPr>
        </p:nvSpPr>
        <p:spPr/>
        <p:txBody>
          <a:bodyPr/>
          <a:lstStyle/>
          <a:p>
            <a:pPr marL="118872" indent="0">
              <a:buNone/>
            </a:pPr>
            <a:r>
              <a:rPr lang="fr-CA" dirty="0"/>
              <a:t>VOUS DEVEZ VISIONNEZ LA VIDÉO C4.4</a:t>
            </a:r>
          </a:p>
        </p:txBody>
      </p:sp>
      <p:pic>
        <p:nvPicPr>
          <p:cNvPr id="6" name="Espace réservé du contenu 5" descr="Bobine de film et ardoise">
            <a:extLst>
              <a:ext uri="{FF2B5EF4-FFF2-40B4-BE49-F238E27FC236}">
                <a16:creationId xmlns:a16="http://schemas.microsoft.com/office/drawing/2014/main" id="{A89FFBA7-B5C1-3F6C-4675-17F68493F782}"/>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9585" y="2738769"/>
            <a:ext cx="4035829" cy="2693324"/>
          </a:xfrm>
        </p:spPr>
      </p:pic>
    </p:spTree>
    <p:extLst>
      <p:ext uri="{BB962C8B-B14F-4D97-AF65-F5344CB8AC3E}">
        <p14:creationId xmlns:p14="http://schemas.microsoft.com/office/powerpoint/2010/main" val="23050995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CA" dirty="0"/>
              <a:t>MESURES DE PRÉVENTION DE L’INFECTION</a:t>
            </a:r>
          </a:p>
        </p:txBody>
      </p:sp>
      <p:sp>
        <p:nvSpPr>
          <p:cNvPr id="3" name="Espace réservé du contenu 2"/>
          <p:cNvSpPr>
            <a:spLocks noGrp="1"/>
          </p:cNvSpPr>
          <p:nvPr>
            <p:ph idx="1"/>
          </p:nvPr>
        </p:nvSpPr>
        <p:spPr/>
        <p:txBody>
          <a:bodyPr>
            <a:normAutofit fontScale="92500" lnSpcReduction="20000"/>
          </a:bodyPr>
          <a:lstStyle/>
          <a:p>
            <a:r>
              <a:rPr lang="fr-CA" dirty="0"/>
              <a:t>Une infection nosocomiale c’est ……. ?</a:t>
            </a:r>
          </a:p>
          <a:p>
            <a:pPr marL="118872" indent="0">
              <a:buNone/>
            </a:pPr>
            <a:endParaRPr lang="fr-CA" dirty="0"/>
          </a:p>
          <a:p>
            <a:pPr lvl="1">
              <a:buFont typeface="Wingdings" pitchFamily="2" charset="2"/>
              <a:buChar char="Ø"/>
            </a:pPr>
            <a:r>
              <a:rPr lang="fr-CA" dirty="0"/>
              <a:t>Les principales sont :</a:t>
            </a:r>
          </a:p>
          <a:p>
            <a:pPr lvl="1">
              <a:buFont typeface="Wingdings" pitchFamily="2" charset="2"/>
              <a:buChar char="Ø"/>
            </a:pPr>
            <a:endParaRPr lang="fr-CA" dirty="0"/>
          </a:p>
          <a:p>
            <a:pPr marL="457200" lvl="1" indent="0">
              <a:buNone/>
            </a:pPr>
            <a:r>
              <a:rPr lang="fr-CA" dirty="0"/>
              <a:t>		- </a:t>
            </a:r>
            <a:r>
              <a:rPr lang="fr-CA" u="sng" dirty="0"/>
              <a:t>SARM</a:t>
            </a:r>
            <a:r>
              <a:rPr lang="fr-CA" dirty="0"/>
              <a:t>     Staphylocoque aureus résistant </a:t>
            </a:r>
          </a:p>
          <a:p>
            <a:pPr marL="457200" lvl="1" indent="0">
              <a:buNone/>
            </a:pPr>
            <a:r>
              <a:rPr lang="fr-CA" dirty="0"/>
              <a:t>                                        à la </a:t>
            </a:r>
            <a:r>
              <a:rPr lang="fr-CA" dirty="0" err="1"/>
              <a:t>méticilline</a:t>
            </a:r>
            <a:endParaRPr lang="fr-CA" dirty="0"/>
          </a:p>
          <a:p>
            <a:pPr marL="457200" lvl="1" indent="0">
              <a:buNone/>
            </a:pPr>
            <a:r>
              <a:rPr lang="fr-CA" dirty="0"/>
              <a:t>		- </a:t>
            </a:r>
            <a:r>
              <a:rPr lang="fr-CA" u="sng" dirty="0" err="1"/>
              <a:t>Fasciite</a:t>
            </a:r>
            <a:r>
              <a:rPr lang="fr-CA" u="sng" dirty="0"/>
              <a:t> nécrosante</a:t>
            </a:r>
            <a:r>
              <a:rPr lang="fr-CA" dirty="0"/>
              <a:t>     Bactérie mangeuse </a:t>
            </a:r>
          </a:p>
          <a:p>
            <a:pPr marL="457200" lvl="1" indent="0">
              <a:buNone/>
            </a:pPr>
            <a:r>
              <a:rPr lang="fr-CA" dirty="0"/>
              <a:t>                                                                   de chair</a:t>
            </a:r>
          </a:p>
          <a:p>
            <a:pPr marL="457200" lvl="1" indent="0">
              <a:buNone/>
            </a:pPr>
            <a:r>
              <a:rPr lang="fr-CA" dirty="0"/>
              <a:t>		- </a:t>
            </a:r>
            <a:r>
              <a:rPr lang="fr-CA" u="sng" dirty="0"/>
              <a:t>ERV</a:t>
            </a:r>
            <a:r>
              <a:rPr lang="fr-CA" dirty="0"/>
              <a:t>     Entérocoque résistant à la </a:t>
            </a:r>
          </a:p>
          <a:p>
            <a:pPr marL="457200" lvl="1" indent="0">
              <a:buNone/>
            </a:pPr>
            <a:r>
              <a:rPr lang="fr-CA" dirty="0"/>
              <a:t>                                     vancomycine</a:t>
            </a:r>
          </a:p>
          <a:p>
            <a:pPr marL="457200" lvl="1" indent="0">
              <a:buNone/>
            </a:pPr>
            <a:r>
              <a:rPr lang="fr-CA" dirty="0"/>
              <a:t>		- </a:t>
            </a:r>
            <a:r>
              <a:rPr lang="fr-CA" u="sng" dirty="0"/>
              <a:t>Clostridium Difficile</a:t>
            </a:r>
            <a:r>
              <a:rPr lang="fr-CA" dirty="0"/>
              <a:t>     (C </a:t>
            </a:r>
            <a:r>
              <a:rPr lang="fr-CA" dirty="0" err="1"/>
              <a:t>dif</a:t>
            </a:r>
            <a:r>
              <a:rPr lang="fr-CA" dirty="0"/>
              <a:t>)</a:t>
            </a:r>
          </a:p>
        </p:txBody>
      </p:sp>
    </p:spTree>
    <p:extLst>
      <p:ext uri="{BB962C8B-B14F-4D97-AF65-F5344CB8AC3E}">
        <p14:creationId xmlns:p14="http://schemas.microsoft.com/office/powerpoint/2010/main" val="16343362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CA" dirty="0"/>
              <a:t>MESURES DE PRÉVENTION DE L’INFECTION</a:t>
            </a:r>
          </a:p>
        </p:txBody>
      </p:sp>
      <p:sp>
        <p:nvSpPr>
          <p:cNvPr id="3" name="Espace réservé du contenu 2"/>
          <p:cNvSpPr>
            <a:spLocks noGrp="1"/>
          </p:cNvSpPr>
          <p:nvPr>
            <p:ph idx="1"/>
          </p:nvPr>
        </p:nvSpPr>
        <p: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a:lstStyle/>
          <a:p>
            <a:r>
              <a:rPr lang="fr-CA" b="1" u="sng" dirty="0"/>
              <a:t>HYGIÈNE</a:t>
            </a:r>
          </a:p>
          <a:p>
            <a:endParaRPr lang="fr-CA" b="1" u="sng" dirty="0"/>
          </a:p>
          <a:p>
            <a:pPr lvl="2">
              <a:buFont typeface="Wingdings" pitchFamily="2" charset="2"/>
              <a:buChar char="Ø"/>
            </a:pPr>
            <a:r>
              <a:rPr lang="fr-CA" dirty="0"/>
              <a:t>ENSEMBLE DE PRATIQUES ET DE RÈGLES QUI AMÉLIORENT LES CONDITIONS DE VIE ET VISENT À PRÉVENIR L’APPARITION OU LA PROPAGATION DES MALADIES INFECTIEUSES</a:t>
            </a:r>
          </a:p>
        </p:txBody>
      </p:sp>
      <p:pic>
        <p:nvPicPr>
          <p:cNvPr id="1026" name="Picture 2" descr="http://2.bp.blogspot.com/_K-f8FL0bEi0/TKD6ePp-04I/AAAAAAAAAHM/UGiuywYNx-M/s1600/CLEAN+HAN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4077072"/>
            <a:ext cx="3652019" cy="2223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32404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CA" dirty="0"/>
              <a:t>MESURES DE PRÉVENTION DE L’INFECTION</a:t>
            </a:r>
          </a:p>
        </p:txBody>
      </p:sp>
      <p:sp>
        <p:nvSpPr>
          <p:cNvPr id="3" name="Espace réservé du contenu 2"/>
          <p:cNvSpPr>
            <a:spLocks noGrp="1"/>
          </p:cNvSpPr>
          <p:nvPr>
            <p:ph idx="1"/>
          </p:nvPr>
        </p:nvSpPr>
        <p: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a:lstStyle/>
          <a:p>
            <a:r>
              <a:rPr lang="fr-CA" b="1" u="sng" dirty="0"/>
              <a:t>ASEPSIE</a:t>
            </a:r>
          </a:p>
          <a:p>
            <a:endParaRPr lang="fr-CA" b="1" u="sng" dirty="0"/>
          </a:p>
          <a:p>
            <a:pPr lvl="2">
              <a:buFont typeface="Wingdings" pitchFamily="2" charset="2"/>
              <a:buChar char="Ø"/>
            </a:pPr>
            <a:r>
              <a:rPr lang="fr-CA" dirty="0"/>
              <a:t>TOUS LES MOYENS ANTISEPTIQUES UTILISÉS POUR DÉTRUIRE LES MICROORGANISMES ET AINSI ÉVITER LES INFECTIONS. IL S’AGIT D’UN ENSEMBLE DE MÉTHODES PRÉVENTIVES QUI S’OPPOSENT AUX INFECTIONS EN EMPÊCHANT LES MICROORGANISMES D’ENTRER DANS LE CORPS HUMAIN</a:t>
            </a:r>
          </a:p>
        </p:txBody>
      </p:sp>
      <p:pic>
        <p:nvPicPr>
          <p:cNvPr id="2050" name="Picture 2" descr="http://t0.gstatic.com/images?q=tbn:ANd9GcQAqTF45R3xdJv1GhezYTQ8tb2OamgJ-77-lFGvqTn5LfBXw3ZV7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5157192"/>
            <a:ext cx="1632595" cy="1348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939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CA" dirty="0"/>
              <a:t>MESURES DE PRÉVENTION DE L’INFECTION</a:t>
            </a:r>
          </a:p>
        </p:txBody>
      </p:sp>
      <p:sp>
        <p:nvSpPr>
          <p:cNvPr id="3" name="Espace réservé du contenu 2"/>
          <p:cNvSpPr>
            <a:spLocks noGrp="1"/>
          </p:cNvSpPr>
          <p:nvPr>
            <p:ph idx="1"/>
          </p:nvPr>
        </p:nvSpPr>
        <p: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a:lstStyle/>
          <a:p>
            <a:r>
              <a:rPr lang="fr-CA" b="1" u="sng" dirty="0"/>
              <a:t>DÉSINFECTION</a:t>
            </a:r>
          </a:p>
          <a:p>
            <a:endParaRPr lang="fr-CA" b="1" u="sng" dirty="0"/>
          </a:p>
          <a:p>
            <a:pPr lvl="2">
              <a:buFont typeface="Wingdings" pitchFamily="2" charset="2"/>
              <a:buChar char="Ø"/>
            </a:pPr>
            <a:r>
              <a:rPr lang="fr-CA" dirty="0"/>
              <a:t>DESTRUCTION, PAR DES PROCÉDÉS CHIMIQUES OU PHYSIQUES, DES GERMES QUI SE TROUVENT HORS DE L’ORGANISME, À LA SURFACE DE LA PEAU OU SUR LES OBJETS</a:t>
            </a:r>
          </a:p>
          <a:p>
            <a:endParaRPr lang="fr-CA" b="1" u="sng" dirty="0"/>
          </a:p>
          <a:p>
            <a:pPr lvl="1">
              <a:buFont typeface="Wingdings" pitchFamily="2" charset="2"/>
              <a:buChar char="Ø"/>
            </a:pPr>
            <a:endParaRPr lang="fr-CA" dirty="0"/>
          </a:p>
        </p:txBody>
      </p:sp>
      <p:pic>
        <p:nvPicPr>
          <p:cNvPr id="3074" name="Picture 2" descr="http://paul-demaricourt.ecoles.csmv.qc.ca/files/2010/09/concie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4077072"/>
            <a:ext cx="2641476" cy="2201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86172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CA" dirty="0"/>
              <a:t>MESURES DE PRÉVENTION DE L’INFECTION</a:t>
            </a:r>
          </a:p>
        </p:txBody>
      </p:sp>
      <p:sp>
        <p:nvSpPr>
          <p:cNvPr id="3" name="Espace réservé du contenu 2"/>
          <p:cNvSpPr>
            <a:spLocks noGrp="1"/>
          </p:cNvSpPr>
          <p:nvPr>
            <p:ph idx="1"/>
          </p:nvPr>
        </p:nvSpPr>
        <p:spPr>
          <a:xfrm>
            <a:off x="467544" y="1844824"/>
            <a:ext cx="8229600" cy="4625609"/>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a:lstStyle/>
          <a:p>
            <a:r>
              <a:rPr lang="fr-CA" b="1" u="sng" dirty="0"/>
              <a:t>STÉRILISATION</a:t>
            </a:r>
          </a:p>
          <a:p>
            <a:endParaRPr lang="fr-CA" b="1" u="sng" dirty="0"/>
          </a:p>
          <a:p>
            <a:pPr lvl="2">
              <a:buFont typeface="Wingdings" pitchFamily="2" charset="2"/>
              <a:buChar char="Ø"/>
            </a:pPr>
            <a:r>
              <a:rPr lang="fr-CA" dirty="0"/>
              <a:t>DESTRUCTION DÉFINITIVE PAR DIFFÉRENTS PROCÉDÉS DES MICROORGANISMES ET DE LEURS TOXINES</a:t>
            </a:r>
          </a:p>
          <a:p>
            <a:pPr lvl="2">
              <a:buFont typeface="Wingdings" pitchFamily="2" charset="2"/>
              <a:buChar char="Ø"/>
            </a:pPr>
            <a:endParaRPr lang="fr-CA" dirty="0"/>
          </a:p>
          <a:p>
            <a:pPr marL="768096" lvl="2" indent="0">
              <a:buNone/>
            </a:pPr>
            <a:endParaRPr lang="fr-CA" sz="1600" dirty="0"/>
          </a:p>
        </p:txBody>
      </p:sp>
      <p:pic>
        <p:nvPicPr>
          <p:cNvPr id="4098" name="Picture 2" descr="http://www.materiel-biomedical.com/files/u2/sterilis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3719139"/>
            <a:ext cx="3377952" cy="2533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6663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pPr algn="ctr"/>
            <a:r>
              <a:rPr lang="fr-CA" b="1" dirty="0">
                <a:solidFill>
                  <a:schemeClr val="bg1"/>
                </a:solidFill>
              </a:rPr>
              <a:t>ÉLÉMENTS DU CYCLE D’INFECTION</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074113982"/>
              </p:ext>
            </p:extLst>
          </p:nvPr>
        </p:nvGraphicFramePr>
        <p:xfrm>
          <a:off x="457200" y="1774825"/>
          <a:ext cx="8229600" cy="4625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02062" y="1489909"/>
            <a:ext cx="533400"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36296" y="2636912"/>
            <a:ext cx="7429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68057" y="4581128"/>
            <a:ext cx="676275"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87824" y="5661248"/>
            <a:ext cx="78105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59632" y="4581128"/>
            <a:ext cx="742950"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59632" y="2694062"/>
            <a:ext cx="7048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Ellipse 1"/>
          <p:cNvSpPr/>
          <p:nvPr/>
        </p:nvSpPr>
        <p:spPr>
          <a:xfrm rot="20038990">
            <a:off x="46348" y="1898931"/>
            <a:ext cx="2426568" cy="698376"/>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fr-CA" b="1" dirty="0"/>
              <a:t>IMPORTANT</a:t>
            </a:r>
          </a:p>
        </p:txBody>
      </p:sp>
    </p:spTree>
    <p:extLst>
      <p:ext uri="{BB962C8B-B14F-4D97-AF65-F5344CB8AC3E}">
        <p14:creationId xmlns:p14="http://schemas.microsoft.com/office/powerpoint/2010/main" val="31038556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CA" dirty="0"/>
              <a:t>MESURES DE PRÉVENTION DE L’INFECTION</a:t>
            </a:r>
          </a:p>
        </p:txBody>
      </p:sp>
      <p:sp>
        <p:nvSpPr>
          <p:cNvPr id="3" name="Espace réservé du contenu 2"/>
          <p:cNvSpPr>
            <a:spLocks noGrp="1"/>
          </p:cNvSpPr>
          <p:nvPr>
            <p:ph idx="1"/>
          </p:nvPr>
        </p:nvSpPr>
        <p:spPr/>
        <p:txBody>
          <a:bodyPr/>
          <a:lstStyle/>
          <a:p>
            <a:pPr marL="118872" indent="0" algn="ctr">
              <a:buNone/>
            </a:pPr>
            <a:endParaRPr lang="fr-CA" dirty="0"/>
          </a:p>
          <a:p>
            <a:pPr algn="ctr"/>
            <a:r>
              <a:rPr lang="fr-CA" b="1" u="sng" dirty="0"/>
              <a:t>2 mesures préventives possible</a:t>
            </a:r>
          </a:p>
          <a:p>
            <a:pPr marL="118872" indent="0" algn="ctr">
              <a:buNone/>
            </a:pPr>
            <a:endParaRPr lang="fr-CA" dirty="0"/>
          </a:p>
          <a:p>
            <a:pPr algn="ctr"/>
            <a:endParaRPr lang="fr-CA" dirty="0"/>
          </a:p>
          <a:p>
            <a:pPr algn="ctr">
              <a:buFont typeface="Wingdings" pitchFamily="2" charset="2"/>
              <a:buChar char="ü"/>
            </a:pPr>
            <a:r>
              <a:rPr lang="fr-CA" dirty="0"/>
              <a:t>Pratique de base</a:t>
            </a:r>
          </a:p>
          <a:p>
            <a:pPr algn="ctr">
              <a:buFont typeface="Wingdings" pitchFamily="2" charset="2"/>
              <a:buChar char="ü"/>
            </a:pPr>
            <a:endParaRPr lang="fr-CA" dirty="0"/>
          </a:p>
          <a:p>
            <a:pPr algn="ctr">
              <a:buFont typeface="Wingdings" pitchFamily="2" charset="2"/>
              <a:buChar char="ü"/>
            </a:pPr>
            <a:r>
              <a:rPr lang="fr-CA" dirty="0"/>
              <a:t>Précautions additionnelles ou particulières</a:t>
            </a:r>
          </a:p>
        </p:txBody>
      </p:sp>
    </p:spTree>
    <p:extLst>
      <p:ext uri="{BB962C8B-B14F-4D97-AF65-F5344CB8AC3E}">
        <p14:creationId xmlns:p14="http://schemas.microsoft.com/office/powerpoint/2010/main" val="5314603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e 2"/>
          <p:cNvGraphicFramePr/>
          <p:nvPr>
            <p:extLst>
              <p:ext uri="{D42A27DB-BD31-4B8C-83A1-F6EECF244321}">
                <p14:modId xmlns:p14="http://schemas.microsoft.com/office/powerpoint/2010/main" val="3804601327"/>
              </p:ext>
            </p:extLst>
          </p:nvPr>
        </p:nvGraphicFramePr>
        <p:xfrm>
          <a:off x="457200" y="152400"/>
          <a:ext cx="8229600" cy="63729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40989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CA" dirty="0"/>
              <a:t>MESURES DE PRÉVENTION DE L’INFECTION</a:t>
            </a:r>
          </a:p>
        </p:txBody>
      </p:sp>
      <p:sp>
        <p:nvSpPr>
          <p:cNvPr id="3" name="Espace réservé du contenu 2"/>
          <p:cNvSpPr>
            <a:spLocks noGrp="1"/>
          </p:cNvSpPr>
          <p:nvPr>
            <p:ph idx="1"/>
          </p:nvPr>
        </p:nvSpPr>
        <p:spPr/>
        <p:txBody>
          <a:bodyPr>
            <a:normAutofit fontScale="92500"/>
          </a:bodyPr>
          <a:lstStyle/>
          <a:p>
            <a:r>
              <a:rPr lang="fr-CA" b="1" u="sng" dirty="0"/>
              <a:t>MOYENS DE PRÉVENTION</a:t>
            </a:r>
          </a:p>
          <a:p>
            <a:pPr marL="768096" lvl="2" indent="0">
              <a:buNone/>
            </a:pPr>
            <a:endParaRPr lang="fr-CA" dirty="0"/>
          </a:p>
          <a:p>
            <a:pPr lvl="2">
              <a:buFont typeface="Wingdings" pitchFamily="2" charset="2"/>
              <a:buChar char="ü"/>
            </a:pPr>
            <a:r>
              <a:rPr lang="fr-CA" dirty="0"/>
              <a:t>Porter gants / masque / blouse / visière PRN</a:t>
            </a:r>
          </a:p>
          <a:p>
            <a:pPr marL="768096" lvl="2" indent="0">
              <a:buNone/>
            </a:pPr>
            <a:endParaRPr lang="fr-CA" dirty="0"/>
          </a:p>
          <a:p>
            <a:pPr lvl="2">
              <a:buFont typeface="Wingdings" pitchFamily="2" charset="2"/>
              <a:buChar char="ü"/>
            </a:pPr>
            <a:r>
              <a:rPr lang="fr-CA" dirty="0"/>
              <a:t>Isoler la personne contaminée PRN</a:t>
            </a:r>
          </a:p>
          <a:p>
            <a:pPr marL="768096" lvl="2" indent="0">
              <a:buNone/>
            </a:pPr>
            <a:endParaRPr lang="fr-CA" dirty="0"/>
          </a:p>
          <a:p>
            <a:pPr lvl="2">
              <a:buFont typeface="Wingdings" pitchFamily="2" charset="2"/>
              <a:buChar char="ü"/>
            </a:pPr>
            <a:r>
              <a:rPr lang="fr-CA" dirty="0"/>
              <a:t>Manipuler adéquatement médications, aliments et matériels</a:t>
            </a:r>
          </a:p>
          <a:p>
            <a:pPr marL="768096" lvl="2" indent="0">
              <a:buNone/>
            </a:pPr>
            <a:endParaRPr lang="fr-CA" dirty="0"/>
          </a:p>
          <a:p>
            <a:pPr lvl="2">
              <a:buFont typeface="Wingdings" pitchFamily="2" charset="2"/>
              <a:buChar char="ü"/>
            </a:pPr>
            <a:r>
              <a:rPr lang="fr-CA" dirty="0"/>
              <a:t>Maintenir la salubrité de l’équipement</a:t>
            </a:r>
          </a:p>
          <a:p>
            <a:pPr marL="768096" lvl="2" indent="0">
              <a:buNone/>
            </a:pPr>
            <a:endParaRPr lang="fr-CA" dirty="0"/>
          </a:p>
          <a:p>
            <a:pPr lvl="2" algn="ctr">
              <a:buFont typeface="Wingdings" pitchFamily="2" charset="2"/>
              <a:buChar char="ü"/>
            </a:pPr>
            <a:r>
              <a:rPr lang="fr-CA" b="1" dirty="0"/>
              <a:t>ET….</a:t>
            </a:r>
          </a:p>
          <a:p>
            <a:pPr marL="118872" indent="0">
              <a:buNone/>
            </a:pPr>
            <a:endParaRPr lang="fr-CA" dirty="0"/>
          </a:p>
        </p:txBody>
      </p:sp>
    </p:spTree>
    <p:extLst>
      <p:ext uri="{BB962C8B-B14F-4D97-AF65-F5344CB8AC3E}">
        <p14:creationId xmlns:p14="http://schemas.microsoft.com/office/powerpoint/2010/main" val="11685510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CA" dirty="0"/>
              <a:t>MESURES DE PRÉVENTION DE L’INFECTION</a:t>
            </a:r>
          </a:p>
        </p:txBody>
      </p:sp>
      <p:sp>
        <p:nvSpPr>
          <p:cNvPr id="3" name="Espace réservé du contenu 2"/>
          <p:cNvSpPr>
            <a:spLocks noGrp="1"/>
          </p:cNvSpPr>
          <p:nvPr>
            <p:ph idx="1"/>
          </p:nvPr>
        </p:nvSpPr>
        <p: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marL="118872" indent="0" algn="ctr">
              <a:buNone/>
            </a:pPr>
            <a:r>
              <a:rPr lang="fr-CA" sz="11000" b="1" dirty="0">
                <a:solidFill>
                  <a:schemeClr val="tx1"/>
                </a:solidFill>
                <a:latin typeface="Bradley Hand ITC" pitchFamily="66" charset="0"/>
              </a:rPr>
              <a:t>LAVAGE DES MAINS</a:t>
            </a:r>
          </a:p>
        </p:txBody>
      </p:sp>
      <p:pic>
        <p:nvPicPr>
          <p:cNvPr id="5122" name="Picture 2" descr="http://storage.canalblog.com/17/34/497571/4410491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4869160"/>
            <a:ext cx="1924050" cy="136207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torage.canalblog.com/17/34/497571/4410491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869160"/>
            <a:ext cx="1924050" cy="136207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torage.canalblog.com/17/34/497571/4410491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4869159"/>
            <a:ext cx="1924050" cy="1362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20600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CA" dirty="0"/>
              <a:t>MESURES DE PRÉVENTION DE L’INFECTION</a:t>
            </a:r>
          </a:p>
        </p:txBody>
      </p:sp>
      <p:sp>
        <p:nvSpPr>
          <p:cNvPr id="3" name="Espace réservé du contenu 2"/>
          <p:cNvSpPr>
            <a:spLocks noGrp="1"/>
          </p:cNvSpPr>
          <p:nvPr>
            <p:ph idx="1"/>
          </p:nvPr>
        </p:nvSpPr>
        <p:spPr/>
        <p:txBody>
          <a:bodyPr/>
          <a:lstStyle/>
          <a:p>
            <a:r>
              <a:rPr lang="fr-CA" b="1" u="sng" dirty="0"/>
              <a:t>PRATIQUES DE BASE</a:t>
            </a:r>
          </a:p>
          <a:p>
            <a:endParaRPr lang="fr-CA" b="1" u="sng" dirty="0"/>
          </a:p>
          <a:p>
            <a:pPr lvl="2">
              <a:buFont typeface="Wingdings" pitchFamily="2" charset="2"/>
              <a:buChar char="Ø"/>
            </a:pPr>
            <a:r>
              <a:rPr lang="fr-CA" u="sng" dirty="0"/>
              <a:t>Doivent être appliquées</a:t>
            </a:r>
            <a:r>
              <a:rPr lang="fr-CA" dirty="0"/>
              <a:t> :</a:t>
            </a:r>
          </a:p>
          <a:p>
            <a:pPr lvl="2">
              <a:buFont typeface="Wingdings" pitchFamily="2" charset="2"/>
              <a:buChar char="Ø"/>
            </a:pPr>
            <a:endParaRPr lang="fr-CA" dirty="0"/>
          </a:p>
          <a:p>
            <a:pPr lvl="3">
              <a:buFont typeface="Wingdings" pitchFamily="2" charset="2"/>
              <a:buChar char="ü"/>
            </a:pPr>
            <a:r>
              <a:rPr lang="fr-CA" sz="2400" dirty="0"/>
              <a:t>Par </a:t>
            </a:r>
            <a:r>
              <a:rPr lang="fr-CA" sz="2400" b="1" u="sng" dirty="0"/>
              <a:t>TOUS</a:t>
            </a:r>
            <a:r>
              <a:rPr lang="fr-CA" sz="2400" dirty="0"/>
              <a:t> les travailleurs</a:t>
            </a:r>
          </a:p>
          <a:p>
            <a:pPr lvl="3">
              <a:buFont typeface="Wingdings" pitchFamily="2" charset="2"/>
              <a:buChar char="ü"/>
            </a:pPr>
            <a:endParaRPr lang="fr-CA" sz="2400" dirty="0"/>
          </a:p>
          <a:p>
            <a:pPr lvl="3">
              <a:buFont typeface="Wingdings" pitchFamily="2" charset="2"/>
              <a:buChar char="ü"/>
            </a:pPr>
            <a:r>
              <a:rPr lang="fr-CA" sz="2400" dirty="0"/>
              <a:t>Avec </a:t>
            </a:r>
            <a:r>
              <a:rPr lang="fr-CA" sz="2400" b="1" u="sng" dirty="0"/>
              <a:t>TOUS</a:t>
            </a:r>
            <a:r>
              <a:rPr lang="fr-CA" sz="2400" dirty="0"/>
              <a:t> les usagers</a:t>
            </a:r>
          </a:p>
          <a:p>
            <a:pPr lvl="3">
              <a:buFont typeface="Wingdings" pitchFamily="2" charset="2"/>
              <a:buChar char="ü"/>
            </a:pPr>
            <a:endParaRPr lang="fr-CA" sz="2400" dirty="0"/>
          </a:p>
          <a:p>
            <a:pPr lvl="3">
              <a:buFont typeface="Wingdings" pitchFamily="2" charset="2"/>
              <a:buChar char="ü"/>
            </a:pPr>
            <a:r>
              <a:rPr lang="fr-CA" sz="2400" dirty="0"/>
              <a:t>Pendant </a:t>
            </a:r>
            <a:r>
              <a:rPr lang="fr-CA" sz="2400" b="1" u="sng" dirty="0"/>
              <a:t>TOUTES</a:t>
            </a:r>
            <a:r>
              <a:rPr lang="fr-CA" sz="2400" dirty="0"/>
              <a:t> les procédures au contact de …</a:t>
            </a:r>
          </a:p>
        </p:txBody>
      </p:sp>
    </p:spTree>
    <p:extLst>
      <p:ext uri="{BB962C8B-B14F-4D97-AF65-F5344CB8AC3E}">
        <p14:creationId xmlns:p14="http://schemas.microsoft.com/office/powerpoint/2010/main" val="21780833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e 2"/>
          <p:cNvGraphicFramePr/>
          <p:nvPr>
            <p:extLst>
              <p:ext uri="{D42A27DB-BD31-4B8C-83A1-F6EECF244321}">
                <p14:modId xmlns:p14="http://schemas.microsoft.com/office/powerpoint/2010/main" val="1270752294"/>
              </p:ext>
            </p:extLst>
          </p:nvPr>
        </p:nvGraphicFramePr>
        <p:xfrm>
          <a:off x="457200" y="152400"/>
          <a:ext cx="8229600" cy="6300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24622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e 2"/>
          <p:cNvGraphicFramePr/>
          <p:nvPr>
            <p:extLst>
              <p:ext uri="{D42A27DB-BD31-4B8C-83A1-F6EECF244321}">
                <p14:modId xmlns:p14="http://schemas.microsoft.com/office/powerpoint/2010/main" val="3197953751"/>
              </p:ext>
            </p:extLst>
          </p:nvPr>
        </p:nvGraphicFramePr>
        <p:xfrm>
          <a:off x="457200" y="152400"/>
          <a:ext cx="8229600" cy="6300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0547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CA" dirty="0"/>
              <a:t>MESURES DE PRÉVENTION DE L’INFECTION</a:t>
            </a:r>
          </a:p>
        </p:txBody>
      </p:sp>
      <p:sp>
        <p:nvSpPr>
          <p:cNvPr id="3" name="Espace réservé du contenu 2"/>
          <p:cNvSpPr>
            <a:spLocks noGrp="1"/>
          </p:cNvSpPr>
          <p:nvPr>
            <p:ph idx="1"/>
          </p:nvPr>
        </p:nvSpPr>
        <p:spPr/>
        <p:txBody>
          <a:bodyPr>
            <a:normAutofit fontScale="92500" lnSpcReduction="10000"/>
          </a:bodyPr>
          <a:lstStyle/>
          <a:p>
            <a:r>
              <a:rPr lang="fr-CA" b="1" u="sng" dirty="0"/>
              <a:t>Lavage de mains</a:t>
            </a:r>
          </a:p>
          <a:p>
            <a:endParaRPr lang="fr-CA" b="1" u="sng" dirty="0"/>
          </a:p>
          <a:p>
            <a:pPr lvl="2">
              <a:buFont typeface="Wingdings" pitchFamily="2" charset="2"/>
              <a:buChar char="Ø"/>
            </a:pPr>
            <a:r>
              <a:rPr lang="fr-CA" u="sng" dirty="0"/>
              <a:t>Lavage hygiénique</a:t>
            </a:r>
            <a:r>
              <a:rPr lang="fr-CA" dirty="0"/>
              <a:t>       (à la maison)</a:t>
            </a:r>
            <a:endParaRPr lang="fr-CA" u="sng" dirty="0"/>
          </a:p>
          <a:p>
            <a:pPr marL="768096" lvl="2" indent="0">
              <a:buNone/>
            </a:pPr>
            <a:endParaRPr lang="fr-CA" dirty="0"/>
          </a:p>
          <a:p>
            <a:pPr lvl="3">
              <a:buFont typeface="Wingdings" pitchFamily="2" charset="2"/>
              <a:buChar char="ü"/>
            </a:pPr>
            <a:r>
              <a:rPr lang="fr-CA" dirty="0"/>
              <a:t>Avec savon ordinaire</a:t>
            </a:r>
          </a:p>
          <a:p>
            <a:pPr lvl="3">
              <a:buFont typeface="Wingdings" pitchFamily="2" charset="2"/>
              <a:buChar char="ü"/>
            </a:pPr>
            <a:r>
              <a:rPr lang="fr-CA" dirty="0"/>
              <a:t>Permet d’éliminer la majeure parties des microorganismes sur les couches superficielles de l’épiderme</a:t>
            </a:r>
          </a:p>
          <a:p>
            <a:pPr marL="768096" lvl="2" indent="0">
              <a:buNone/>
            </a:pPr>
            <a:endParaRPr lang="fr-CA" dirty="0"/>
          </a:p>
          <a:p>
            <a:pPr lvl="2">
              <a:buFont typeface="Wingdings" pitchFamily="2" charset="2"/>
              <a:buChar char="Ø"/>
            </a:pPr>
            <a:r>
              <a:rPr lang="fr-CA" u="sng" dirty="0"/>
              <a:t>Lavage antiseptique</a:t>
            </a:r>
            <a:r>
              <a:rPr lang="fr-CA" dirty="0"/>
              <a:t>     (en milieu hospitalier)</a:t>
            </a:r>
            <a:endParaRPr lang="fr-CA" u="sng" dirty="0"/>
          </a:p>
          <a:p>
            <a:pPr lvl="2">
              <a:buFont typeface="Wingdings" pitchFamily="2" charset="2"/>
              <a:buChar char="Ø"/>
            </a:pPr>
            <a:endParaRPr lang="fr-CA" dirty="0"/>
          </a:p>
          <a:p>
            <a:pPr lvl="3">
              <a:buFont typeface="Wingdings" pitchFamily="2" charset="2"/>
              <a:buChar char="ü"/>
            </a:pPr>
            <a:r>
              <a:rPr lang="fr-CA" dirty="0"/>
              <a:t>Avec savon antiseptique</a:t>
            </a:r>
          </a:p>
          <a:p>
            <a:pPr lvl="3">
              <a:buFont typeface="Wingdings" pitchFamily="2" charset="2"/>
              <a:buChar char="ü"/>
            </a:pPr>
            <a:r>
              <a:rPr lang="fr-CA" dirty="0"/>
              <a:t>Permet d’éliminer la majeure parties des microorganismes sur les couches plus profondes de la peau</a:t>
            </a:r>
          </a:p>
        </p:txBody>
      </p:sp>
    </p:spTree>
    <p:extLst>
      <p:ext uri="{BB962C8B-B14F-4D97-AF65-F5344CB8AC3E}">
        <p14:creationId xmlns:p14="http://schemas.microsoft.com/office/powerpoint/2010/main" val="15135622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CA" dirty="0"/>
              <a:t>MESURES DE PRÉVENTION DE L’INFECTION</a:t>
            </a:r>
          </a:p>
        </p:txBody>
      </p:sp>
      <p:sp>
        <p:nvSpPr>
          <p:cNvPr id="3" name="Espace réservé du contenu 2"/>
          <p:cNvSpPr>
            <a:spLocks noGrp="1"/>
          </p:cNvSpPr>
          <p:nvPr>
            <p:ph idx="1"/>
          </p:nvPr>
        </p:nvSpPr>
        <p:spPr/>
        <p:txBody>
          <a:bodyPr/>
          <a:lstStyle/>
          <a:p>
            <a:r>
              <a:rPr lang="fr-CA" b="1" u="sng" dirty="0"/>
              <a:t>Le port des gants</a:t>
            </a:r>
            <a:r>
              <a:rPr lang="fr-CA" dirty="0"/>
              <a:t>    (gants jetables)</a:t>
            </a:r>
          </a:p>
          <a:p>
            <a:endParaRPr lang="fr-CA" b="1" u="sng" dirty="0"/>
          </a:p>
          <a:p>
            <a:pPr lvl="2">
              <a:buFont typeface="Wingdings" pitchFamily="2" charset="2"/>
              <a:buChar char="Ø"/>
            </a:pPr>
            <a:r>
              <a:rPr lang="fr-CA" dirty="0"/>
              <a:t>Barrière entre les produits biologiques du client et vous</a:t>
            </a:r>
          </a:p>
          <a:p>
            <a:pPr lvl="2">
              <a:buFont typeface="Wingdings" pitchFamily="2" charset="2"/>
              <a:buChar char="Ø"/>
            </a:pPr>
            <a:endParaRPr lang="fr-CA" dirty="0"/>
          </a:p>
          <a:p>
            <a:pPr lvl="2">
              <a:buFont typeface="Wingdings" pitchFamily="2" charset="2"/>
              <a:buChar char="Ø"/>
            </a:pPr>
            <a:r>
              <a:rPr lang="fr-CA" dirty="0"/>
              <a:t>Réduit le risque de transmission aux autres clients</a:t>
            </a:r>
          </a:p>
          <a:p>
            <a:pPr lvl="2">
              <a:buFont typeface="Wingdings" pitchFamily="2" charset="2"/>
              <a:buChar char="Ø"/>
            </a:pPr>
            <a:endParaRPr lang="fr-CA" dirty="0"/>
          </a:p>
          <a:p>
            <a:pPr lvl="2">
              <a:buFont typeface="Wingdings" pitchFamily="2" charset="2"/>
              <a:buChar char="Ø"/>
            </a:pPr>
            <a:r>
              <a:rPr lang="fr-CA" dirty="0"/>
              <a:t>On les portes quand il y risque de contamination avec un produit biologique, du matériel ou que notre peau n’est pas saine (ex.: lésion)</a:t>
            </a:r>
          </a:p>
          <a:p>
            <a:pPr lvl="2">
              <a:buFont typeface="Wingdings" pitchFamily="2" charset="2"/>
              <a:buChar char="Ø"/>
            </a:pPr>
            <a:endParaRPr lang="fr-CA" dirty="0"/>
          </a:p>
          <a:p>
            <a:pPr lvl="2">
              <a:buFont typeface="Wingdings" pitchFamily="2" charset="2"/>
              <a:buChar char="Ø"/>
            </a:pPr>
            <a:endParaRPr lang="fr-CA" dirty="0"/>
          </a:p>
        </p:txBody>
      </p:sp>
    </p:spTree>
    <p:extLst>
      <p:ext uri="{BB962C8B-B14F-4D97-AF65-F5344CB8AC3E}">
        <p14:creationId xmlns:p14="http://schemas.microsoft.com/office/powerpoint/2010/main" val="24843629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0D1AA3-2E5F-9648-278F-C68E366909F6}"/>
              </a:ext>
            </a:extLst>
          </p:cNvPr>
          <p:cNvSpPr>
            <a:spLocks noGrp="1"/>
          </p:cNvSpPr>
          <p:nvPr>
            <p:ph type="title"/>
          </p:nvPr>
        </p:nvSpPr>
        <p:spPr/>
        <p:txBody>
          <a:bodyPr>
            <a:normAutofit fontScale="90000"/>
          </a:bodyPr>
          <a:lstStyle/>
          <a:p>
            <a:pPr algn="ctr"/>
            <a:r>
              <a:rPr lang="fr-CA" dirty="0"/>
              <a:t>MESURES DE PRÉVENTION DE L’INFECTION</a:t>
            </a:r>
          </a:p>
        </p:txBody>
      </p:sp>
      <p:sp>
        <p:nvSpPr>
          <p:cNvPr id="3" name="Espace réservé du contenu 2">
            <a:extLst>
              <a:ext uri="{FF2B5EF4-FFF2-40B4-BE49-F238E27FC236}">
                <a16:creationId xmlns:a16="http://schemas.microsoft.com/office/drawing/2014/main" id="{2B857AB7-3666-027A-11BA-087ED62E7069}"/>
              </a:ext>
            </a:extLst>
          </p:cNvPr>
          <p:cNvSpPr>
            <a:spLocks noGrp="1"/>
          </p:cNvSpPr>
          <p:nvPr>
            <p:ph sz="half" idx="1"/>
          </p:nvPr>
        </p:nvSpPr>
        <p:spPr/>
        <p:txBody>
          <a:bodyPr/>
          <a:lstStyle/>
          <a:p>
            <a:pPr marL="118872" indent="0">
              <a:buNone/>
            </a:pPr>
            <a:r>
              <a:rPr lang="fr-CA" dirty="0"/>
              <a:t>PRENEZ LE TEMPS DE LIRE LA MISE EN SITUATION DE VOTRE GUIDE CÉMEQ À LA p.90</a:t>
            </a:r>
          </a:p>
        </p:txBody>
      </p:sp>
      <p:pic>
        <p:nvPicPr>
          <p:cNvPr id="6" name="Espace réservé du contenu 5" descr="Livre de couleur bleue">
            <a:extLst>
              <a:ext uri="{FF2B5EF4-FFF2-40B4-BE49-F238E27FC236}">
                <a16:creationId xmlns:a16="http://schemas.microsoft.com/office/drawing/2014/main" id="{9C589DEB-193C-F4A6-F4C3-FB2A72A15BEF}"/>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9585" y="2734613"/>
            <a:ext cx="4035829" cy="2701636"/>
          </a:xfrm>
        </p:spPr>
      </p:pic>
    </p:spTree>
    <p:extLst>
      <p:ext uri="{BB962C8B-B14F-4D97-AF65-F5344CB8AC3E}">
        <p14:creationId xmlns:p14="http://schemas.microsoft.com/office/powerpoint/2010/main" val="371673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CA" dirty="0">
                <a:solidFill>
                  <a:schemeClr val="bg1"/>
                </a:solidFill>
              </a:rPr>
              <a:t>ÉLÉMENTS DU CYCLE D’INFECTION</a:t>
            </a:r>
          </a:p>
        </p:txBody>
      </p:sp>
      <p:sp>
        <p:nvSpPr>
          <p:cNvPr id="3" name="Espace réservé du contenu 2"/>
          <p:cNvSpPr>
            <a:spLocks noGrp="1"/>
          </p:cNvSpPr>
          <p:nvPr>
            <p:ph sz="half" idx="1"/>
          </p:nvPr>
        </p:nvSpPr>
        <p:spPr/>
        <p:txBody>
          <a:bodyPr/>
          <a:lstStyle/>
          <a:p>
            <a:pPr marL="633222" indent="-514350" algn="ctr">
              <a:buFont typeface="+mj-lt"/>
              <a:buAutoNum type="arabicPeriod"/>
            </a:pPr>
            <a:r>
              <a:rPr lang="fr-CA" u="sng" dirty="0"/>
              <a:t>AGENT INFECTIEUX</a:t>
            </a:r>
          </a:p>
          <a:p>
            <a:pPr marL="633222" indent="-514350" algn="ctr">
              <a:buFont typeface="+mj-lt"/>
              <a:buAutoNum type="arabicPeriod"/>
            </a:pPr>
            <a:endParaRPr lang="fr-CA" u="sng" dirty="0"/>
          </a:p>
          <a:p>
            <a:pPr marL="633222" indent="-514350" algn="ctr">
              <a:buFont typeface="+mj-lt"/>
              <a:buAutoNum type="arabicPeriod"/>
            </a:pPr>
            <a:endParaRPr lang="fr-CA" u="sng" dirty="0"/>
          </a:p>
        </p:txBody>
      </p:sp>
      <p:sp>
        <p:nvSpPr>
          <p:cNvPr id="4" name="Espace réservé du contenu 3"/>
          <p:cNvSpPr>
            <a:spLocks noGrp="1"/>
          </p:cNvSpPr>
          <p:nvPr>
            <p:ph sz="half" idx="2"/>
          </p:nvPr>
        </p:nvSpPr>
        <p:spPr/>
        <p:txBody>
          <a:bodyPr/>
          <a:lstStyle/>
          <a:p>
            <a:pPr marL="633222" indent="-514350" algn="ctr">
              <a:buFont typeface="+mj-lt"/>
              <a:buAutoNum type="arabicPeriod" startAt="2"/>
            </a:pPr>
            <a:r>
              <a:rPr lang="fr-CA" u="sng" dirty="0"/>
              <a:t>RÉSERVOIR</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809063"/>
            <a:ext cx="4856746"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2938580"/>
            <a:ext cx="2705100" cy="29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70234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CA" dirty="0"/>
              <a:t>MESURES DE PRÉVENTION DE L’INFECTION</a:t>
            </a:r>
          </a:p>
        </p:txBody>
      </p:sp>
      <p:sp>
        <p:nvSpPr>
          <p:cNvPr id="3" name="Espace réservé du contenu 2"/>
          <p:cNvSpPr>
            <a:spLocks noGrp="1"/>
          </p:cNvSpPr>
          <p:nvPr>
            <p:ph idx="1"/>
          </p:nvPr>
        </p:nvSpPr>
        <p:spPr/>
        <p:txBody>
          <a:bodyPr/>
          <a:lstStyle/>
          <a:p>
            <a:r>
              <a:rPr lang="fr-CA" b="1" u="sng" dirty="0"/>
              <a:t>Port du masque / blouse / lunettes</a:t>
            </a:r>
          </a:p>
          <a:p>
            <a:endParaRPr lang="fr-CA" b="1" u="sng" dirty="0"/>
          </a:p>
          <a:p>
            <a:pPr lvl="2">
              <a:buFont typeface="Wingdings" pitchFamily="2" charset="2"/>
              <a:buChar char="Ø"/>
            </a:pPr>
            <a:r>
              <a:rPr lang="fr-CA" dirty="0"/>
              <a:t>Pour vous protéger lorsque vous effectuez une manœuvre pouvant causer des éclaboussures d’un quelconque liquide biologique</a:t>
            </a:r>
          </a:p>
          <a:p>
            <a:pPr lvl="2">
              <a:buFont typeface="Wingdings" pitchFamily="2" charset="2"/>
              <a:buChar char="Ø"/>
            </a:pPr>
            <a:endParaRPr lang="fr-CA" dirty="0"/>
          </a:p>
          <a:p>
            <a:pPr lvl="2">
              <a:buFont typeface="Wingdings" pitchFamily="2" charset="2"/>
              <a:buChar char="Ø"/>
            </a:pPr>
            <a:r>
              <a:rPr lang="fr-CA" dirty="0"/>
              <a:t>Il protège aussi le client avec un système immunitaire déficient contre vos microorganismes</a:t>
            </a:r>
          </a:p>
          <a:p>
            <a:pPr lvl="2">
              <a:buFont typeface="Wingdings" pitchFamily="2" charset="2"/>
              <a:buChar char="Ø"/>
            </a:pPr>
            <a:endParaRPr lang="fr-CA" dirty="0"/>
          </a:p>
          <a:p>
            <a:pPr lvl="2">
              <a:buFont typeface="Wingdings" pitchFamily="2" charset="2"/>
              <a:buChar char="Ø"/>
            </a:pPr>
            <a:r>
              <a:rPr lang="fr-CA" dirty="0"/>
              <a:t>Il protège vos vêtements et votre peau</a:t>
            </a:r>
          </a:p>
          <a:p>
            <a:pPr lvl="2">
              <a:buFont typeface="Wingdings" pitchFamily="2" charset="2"/>
              <a:buChar char="Ø"/>
            </a:pPr>
            <a:endParaRPr lang="fr-CA" dirty="0"/>
          </a:p>
          <a:p>
            <a:pPr lvl="2">
              <a:buFont typeface="Wingdings" pitchFamily="2" charset="2"/>
              <a:buChar char="Ø"/>
            </a:pPr>
            <a:endParaRPr lang="fr-CA" dirty="0"/>
          </a:p>
        </p:txBody>
      </p:sp>
    </p:spTree>
    <p:extLst>
      <p:ext uri="{BB962C8B-B14F-4D97-AF65-F5344CB8AC3E}">
        <p14:creationId xmlns:p14="http://schemas.microsoft.com/office/powerpoint/2010/main" val="1025763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CA" dirty="0"/>
              <a:t>MESURES DE PRÉVENTION DE L’INFECTION</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564668388"/>
              </p:ext>
            </p:extLst>
          </p:nvPr>
        </p:nvGraphicFramePr>
        <p:xfrm>
          <a:off x="457200" y="1774825"/>
          <a:ext cx="8229600" cy="4625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38680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CA" dirty="0"/>
              <a:t>MALADIES À DÉCLARATION OBLIGATOIRE p.105</a:t>
            </a:r>
          </a:p>
        </p:txBody>
      </p:sp>
      <p:sp>
        <p:nvSpPr>
          <p:cNvPr id="3" name="Espace réservé du contenu 2"/>
          <p:cNvSpPr>
            <a:spLocks noGrp="1"/>
          </p:cNvSpPr>
          <p:nvPr>
            <p:ph idx="1"/>
          </p:nvPr>
        </p:nvSpPr>
        <p:spPr/>
        <p:txBody>
          <a:bodyPr/>
          <a:lstStyle/>
          <a:p>
            <a:r>
              <a:rPr lang="fr-CA" dirty="0"/>
              <a:t>Doit être susceptible de causer une épidémie</a:t>
            </a:r>
          </a:p>
          <a:p>
            <a:r>
              <a:rPr lang="fr-CA" dirty="0"/>
              <a:t>Doit être reconnue comme une menace importante pour la santé</a:t>
            </a:r>
          </a:p>
          <a:p>
            <a:r>
              <a:rPr lang="fr-CA" dirty="0"/>
              <a:t>Doit nécessiter une vigilance particulière des autorités de santé publique</a:t>
            </a:r>
          </a:p>
          <a:p>
            <a:r>
              <a:rPr lang="fr-CA" dirty="0"/>
              <a:t>Doit nécessiter une enquête épidémiologique</a:t>
            </a:r>
          </a:p>
          <a:p>
            <a:r>
              <a:rPr lang="fr-CA" dirty="0"/>
              <a:t>Doit être évitable par l’intervention des autorités publiques</a:t>
            </a:r>
          </a:p>
        </p:txBody>
      </p:sp>
    </p:spTree>
    <p:extLst>
      <p:ext uri="{BB962C8B-B14F-4D97-AF65-F5344CB8AC3E}">
        <p14:creationId xmlns:p14="http://schemas.microsoft.com/office/powerpoint/2010/main" val="29035028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530F93-F825-F985-7D73-638AC73784A7}"/>
              </a:ext>
            </a:extLst>
          </p:cNvPr>
          <p:cNvSpPr>
            <a:spLocks noGrp="1"/>
          </p:cNvSpPr>
          <p:nvPr>
            <p:ph type="title"/>
          </p:nvPr>
        </p:nvSpPr>
        <p:spPr/>
        <p:txBody>
          <a:bodyPr>
            <a:normAutofit fontScale="90000"/>
          </a:bodyPr>
          <a:lstStyle/>
          <a:p>
            <a:pPr algn="ctr"/>
            <a:r>
              <a:rPr lang="fr-CA" dirty="0"/>
              <a:t>MALADIES À DÉCLARATION OBLIGATOIRE</a:t>
            </a:r>
          </a:p>
        </p:txBody>
      </p:sp>
      <p:sp>
        <p:nvSpPr>
          <p:cNvPr id="3" name="Espace réservé du contenu 2">
            <a:extLst>
              <a:ext uri="{FF2B5EF4-FFF2-40B4-BE49-F238E27FC236}">
                <a16:creationId xmlns:a16="http://schemas.microsoft.com/office/drawing/2014/main" id="{BDBE26D5-59B7-E9C1-57DA-F99AC1EBAD2B}"/>
              </a:ext>
            </a:extLst>
          </p:cNvPr>
          <p:cNvSpPr>
            <a:spLocks noGrp="1"/>
          </p:cNvSpPr>
          <p:nvPr>
            <p:ph sz="half" idx="1"/>
          </p:nvPr>
        </p:nvSpPr>
        <p:spPr/>
        <p:txBody>
          <a:bodyPr/>
          <a:lstStyle/>
          <a:p>
            <a:pPr marL="118872" indent="0">
              <a:buNone/>
            </a:pPr>
            <a:r>
              <a:rPr lang="fr-CA" dirty="0"/>
              <a:t>VOUS TROUVEREZ À LA p. 106 DU GUIDE CÉMEQ UN  TABLEAU AVEC LA LISTE DES MALADIES À DÉCLARATION OBLIGATOIRE</a:t>
            </a:r>
          </a:p>
        </p:txBody>
      </p:sp>
      <p:pic>
        <p:nvPicPr>
          <p:cNvPr id="6" name="Espace réservé du contenu 5" descr="Close up of checklist">
            <a:extLst>
              <a:ext uri="{FF2B5EF4-FFF2-40B4-BE49-F238E27FC236}">
                <a16:creationId xmlns:a16="http://schemas.microsoft.com/office/drawing/2014/main" id="{C1061650-2E9F-DA62-D434-3EC3261E400E}"/>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2739231"/>
            <a:ext cx="4038600" cy="2692400"/>
          </a:xfrm>
        </p:spPr>
      </p:pic>
    </p:spTree>
    <p:extLst>
      <p:ext uri="{BB962C8B-B14F-4D97-AF65-F5344CB8AC3E}">
        <p14:creationId xmlns:p14="http://schemas.microsoft.com/office/powerpoint/2010/main" val="2188965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CA" dirty="0">
                <a:solidFill>
                  <a:schemeClr val="bg1"/>
                </a:solidFill>
              </a:rPr>
              <a:t>ÉLÉMENTS DU CYCLE D’INFECTION</a:t>
            </a:r>
          </a:p>
        </p:txBody>
      </p:sp>
      <p:sp>
        <p:nvSpPr>
          <p:cNvPr id="3" name="Espace réservé du contenu 2"/>
          <p:cNvSpPr>
            <a:spLocks noGrp="1"/>
          </p:cNvSpPr>
          <p:nvPr>
            <p:ph sz="half" idx="1"/>
          </p:nvPr>
        </p:nvSpPr>
        <p:spPr/>
        <p:txBody>
          <a:bodyPr/>
          <a:lstStyle/>
          <a:p>
            <a:pPr marL="633222" indent="-514350" algn="ctr">
              <a:buFont typeface="+mj-lt"/>
              <a:buAutoNum type="arabicPeriod" startAt="3"/>
            </a:pPr>
            <a:r>
              <a:rPr lang="fr-CA" u="sng" dirty="0"/>
              <a:t>PORTE DE SORTIE</a:t>
            </a:r>
          </a:p>
        </p:txBody>
      </p:sp>
      <p:sp>
        <p:nvSpPr>
          <p:cNvPr id="4" name="Espace réservé du contenu 3"/>
          <p:cNvSpPr>
            <a:spLocks noGrp="1"/>
          </p:cNvSpPr>
          <p:nvPr>
            <p:ph sz="half" idx="2"/>
          </p:nvPr>
        </p:nvSpPr>
        <p:spPr/>
        <p:txBody>
          <a:bodyPr/>
          <a:lstStyle/>
          <a:p>
            <a:pPr marL="633222" indent="-514350" algn="ctr">
              <a:buFont typeface="+mj-lt"/>
              <a:buAutoNum type="arabicPeriod" startAt="4"/>
            </a:pPr>
            <a:r>
              <a:rPr lang="fr-CA" u="sng" dirty="0"/>
              <a:t>MODE DE TRANSMISSION</a:t>
            </a: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2708920"/>
            <a:ext cx="2016742" cy="3894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3315101"/>
            <a:ext cx="4023594" cy="2682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1373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CA" dirty="0">
                <a:solidFill>
                  <a:schemeClr val="bg1"/>
                </a:solidFill>
              </a:rPr>
              <a:t>ÉLÉMENTS DU CYCLE D’INFECTION</a:t>
            </a:r>
          </a:p>
        </p:txBody>
      </p:sp>
      <p:sp>
        <p:nvSpPr>
          <p:cNvPr id="3" name="Espace réservé du contenu 2"/>
          <p:cNvSpPr>
            <a:spLocks noGrp="1"/>
          </p:cNvSpPr>
          <p:nvPr>
            <p:ph sz="half" idx="1"/>
          </p:nvPr>
        </p:nvSpPr>
        <p:spPr/>
        <p:txBody>
          <a:bodyPr/>
          <a:lstStyle/>
          <a:p>
            <a:pPr marL="633222" indent="-514350" algn="ctr">
              <a:buFont typeface="+mj-lt"/>
              <a:buAutoNum type="arabicPeriod" startAt="5"/>
            </a:pPr>
            <a:r>
              <a:rPr lang="fr-CA" u="sng" dirty="0"/>
              <a:t>PORTE D’ENTRÉE</a:t>
            </a:r>
          </a:p>
        </p:txBody>
      </p:sp>
      <p:sp>
        <p:nvSpPr>
          <p:cNvPr id="4" name="Espace réservé du contenu 3"/>
          <p:cNvSpPr>
            <a:spLocks noGrp="1"/>
          </p:cNvSpPr>
          <p:nvPr>
            <p:ph sz="half" idx="2"/>
          </p:nvPr>
        </p:nvSpPr>
        <p:spPr/>
        <p:txBody>
          <a:bodyPr/>
          <a:lstStyle/>
          <a:p>
            <a:pPr marL="633222" indent="-514350" algn="ctr">
              <a:buFont typeface="+mj-lt"/>
              <a:buAutoNum type="arabicPeriod" startAt="6"/>
            </a:pPr>
            <a:r>
              <a:rPr lang="fr-CA" u="sng" dirty="0"/>
              <a:t>HÔTE RÉCEPTIF</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420888"/>
            <a:ext cx="3218403" cy="4283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2575944"/>
            <a:ext cx="2913484" cy="3972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5772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CA" dirty="0">
                <a:solidFill>
                  <a:schemeClr val="bg1"/>
                </a:solidFill>
              </a:rPr>
              <a:t>ÉLÉMENTS DU CYCLE D’INFECTION</a:t>
            </a:r>
          </a:p>
        </p:txBody>
      </p:sp>
      <p:sp>
        <p:nvSpPr>
          <p:cNvPr id="3" name="Espace réservé du contenu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a:lstStyle/>
          <a:p>
            <a:pPr marL="118872" indent="0">
              <a:buNone/>
            </a:pPr>
            <a:r>
              <a:rPr lang="fr-CA" b="1" dirty="0">
                <a:solidFill>
                  <a:schemeClr val="tx1"/>
                </a:solidFill>
              </a:rPr>
              <a:t>1</a:t>
            </a:r>
            <a:r>
              <a:rPr lang="fr-CA" b="1" dirty="0"/>
              <a:t> </a:t>
            </a:r>
            <a:r>
              <a:rPr lang="fr-CA" b="1" dirty="0">
                <a:solidFill>
                  <a:schemeClr val="tx1"/>
                </a:solidFill>
              </a:rPr>
              <a:t>- </a:t>
            </a:r>
            <a:r>
              <a:rPr lang="fr-CA" b="1" u="sng" dirty="0">
                <a:solidFill>
                  <a:schemeClr val="tx1"/>
                </a:solidFill>
              </a:rPr>
              <a:t>AGENT INFECTIEUX</a:t>
            </a:r>
          </a:p>
          <a:p>
            <a:pPr marL="118872" indent="0">
              <a:buNone/>
            </a:pPr>
            <a:endParaRPr lang="fr-CA" dirty="0">
              <a:solidFill>
                <a:schemeClr val="tx1"/>
              </a:solidFill>
            </a:endParaRPr>
          </a:p>
          <a:p>
            <a:pPr marL="457200" lvl="1" indent="0">
              <a:buNone/>
            </a:pPr>
            <a:r>
              <a:rPr lang="fr-CA" dirty="0">
                <a:solidFill>
                  <a:schemeClr val="tx1"/>
                </a:solidFill>
              </a:rPr>
              <a:t>	- Bactérie</a:t>
            </a:r>
          </a:p>
          <a:p>
            <a:pPr marL="457200" lvl="1" indent="0">
              <a:buNone/>
            </a:pPr>
            <a:r>
              <a:rPr lang="fr-CA" dirty="0">
                <a:solidFill>
                  <a:schemeClr val="tx1"/>
                </a:solidFill>
              </a:rPr>
              <a:t>	- Virus</a:t>
            </a:r>
          </a:p>
          <a:p>
            <a:pPr marL="457200" lvl="1" indent="0">
              <a:buNone/>
            </a:pPr>
            <a:r>
              <a:rPr lang="fr-CA" dirty="0">
                <a:solidFill>
                  <a:schemeClr val="tx1"/>
                </a:solidFill>
              </a:rPr>
              <a:t>	- Champignon</a:t>
            </a:r>
          </a:p>
          <a:p>
            <a:pPr marL="457200" lvl="1" indent="0">
              <a:buNone/>
            </a:pPr>
            <a:r>
              <a:rPr lang="fr-CA" dirty="0">
                <a:solidFill>
                  <a:schemeClr val="tx1"/>
                </a:solidFill>
              </a:rPr>
              <a:t>	- Parasite </a:t>
            </a:r>
          </a:p>
        </p:txBody>
      </p:sp>
    </p:spTree>
    <p:extLst>
      <p:ext uri="{BB962C8B-B14F-4D97-AF65-F5344CB8AC3E}">
        <p14:creationId xmlns:p14="http://schemas.microsoft.com/office/powerpoint/2010/main" val="4059350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CA" dirty="0">
                <a:solidFill>
                  <a:schemeClr val="bg1"/>
                </a:solidFill>
              </a:rPr>
              <a:t>ÉLÉMENTS DU CYCLE D’INFECTION</a:t>
            </a:r>
          </a:p>
        </p:txBody>
      </p:sp>
      <p:sp>
        <p:nvSpPr>
          <p:cNvPr id="3" name="Espace réservé du contenu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a:lstStyle/>
          <a:p>
            <a:pPr marL="118872" indent="0">
              <a:buNone/>
            </a:pPr>
            <a:r>
              <a:rPr lang="fr-CA" b="1" dirty="0">
                <a:solidFill>
                  <a:schemeClr val="tx1"/>
                </a:solidFill>
              </a:rPr>
              <a:t>2 – </a:t>
            </a:r>
            <a:r>
              <a:rPr lang="fr-CA" b="1" u="sng" dirty="0">
                <a:solidFill>
                  <a:schemeClr val="tx1"/>
                </a:solidFill>
              </a:rPr>
              <a:t>RÉSERVOIR</a:t>
            </a:r>
          </a:p>
          <a:p>
            <a:pPr marL="118872" indent="0">
              <a:buNone/>
            </a:pPr>
            <a:endParaRPr lang="fr-CA" b="1" u="sng" dirty="0">
              <a:solidFill>
                <a:schemeClr val="tx1"/>
              </a:solidFill>
            </a:endParaRPr>
          </a:p>
          <a:p>
            <a:pPr marL="118872" indent="0">
              <a:buNone/>
            </a:pPr>
            <a:r>
              <a:rPr lang="fr-CA" dirty="0">
                <a:solidFill>
                  <a:schemeClr val="tx1"/>
                </a:solidFill>
              </a:rPr>
              <a:t>	Endroit où les microorganismes vivent et  </a:t>
            </a:r>
          </a:p>
          <a:p>
            <a:pPr marL="118872" indent="0">
              <a:buNone/>
            </a:pPr>
            <a:r>
              <a:rPr lang="fr-CA" dirty="0">
                <a:solidFill>
                  <a:schemeClr val="tx1"/>
                </a:solidFill>
              </a:rPr>
              <a:t>          se multiplient</a:t>
            </a:r>
          </a:p>
          <a:p>
            <a:pPr marL="118872" indent="0">
              <a:buNone/>
            </a:pPr>
            <a:endParaRPr lang="fr-CA" dirty="0">
              <a:solidFill>
                <a:schemeClr val="tx1"/>
              </a:solidFill>
            </a:endParaRPr>
          </a:p>
          <a:p>
            <a:pPr marL="118872" indent="0">
              <a:buNone/>
            </a:pPr>
            <a:r>
              <a:rPr lang="fr-CA" dirty="0">
                <a:solidFill>
                  <a:schemeClr val="tx1"/>
                </a:solidFill>
              </a:rPr>
              <a:t>		- Organisme humain</a:t>
            </a:r>
          </a:p>
          <a:p>
            <a:pPr marL="118872" indent="0">
              <a:buNone/>
            </a:pPr>
            <a:r>
              <a:rPr lang="fr-CA" dirty="0">
                <a:solidFill>
                  <a:schemeClr val="tx1"/>
                </a:solidFill>
              </a:rPr>
              <a:t>		- Eau, sol, air                     - Pansement</a:t>
            </a:r>
          </a:p>
          <a:p>
            <a:pPr marL="118872" indent="0">
              <a:buNone/>
            </a:pPr>
            <a:r>
              <a:rPr lang="fr-CA" dirty="0">
                <a:solidFill>
                  <a:schemeClr val="tx1"/>
                </a:solidFill>
              </a:rPr>
              <a:t>		- Aliments                          - Plaie</a:t>
            </a:r>
          </a:p>
          <a:p>
            <a:pPr marL="118872" indent="0">
              <a:buNone/>
            </a:pPr>
            <a:r>
              <a:rPr lang="fr-CA" dirty="0">
                <a:solidFill>
                  <a:schemeClr val="tx1"/>
                </a:solidFill>
              </a:rPr>
              <a:t>		- Animaux</a:t>
            </a:r>
          </a:p>
        </p:txBody>
      </p:sp>
    </p:spTree>
    <p:extLst>
      <p:ext uri="{BB962C8B-B14F-4D97-AF65-F5344CB8AC3E}">
        <p14:creationId xmlns:p14="http://schemas.microsoft.com/office/powerpoint/2010/main" val="1781970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CA" dirty="0">
                <a:solidFill>
                  <a:schemeClr val="bg1"/>
                </a:solidFill>
              </a:rPr>
              <a:t>ÉLÉMENTS DU CYCLE D’INFECTION</a:t>
            </a:r>
          </a:p>
        </p:txBody>
      </p:sp>
      <p:sp>
        <p:nvSpPr>
          <p:cNvPr id="3" name="Espace réservé du contenu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a:normAutofit lnSpcReduction="10000"/>
          </a:bodyPr>
          <a:lstStyle/>
          <a:p>
            <a:pPr marL="118872" indent="0">
              <a:buNone/>
            </a:pPr>
            <a:r>
              <a:rPr lang="fr-CA" b="1" dirty="0">
                <a:solidFill>
                  <a:schemeClr val="tx1"/>
                </a:solidFill>
              </a:rPr>
              <a:t>3 – </a:t>
            </a:r>
            <a:r>
              <a:rPr lang="fr-CA" b="1" u="sng" dirty="0">
                <a:solidFill>
                  <a:schemeClr val="tx1"/>
                </a:solidFill>
              </a:rPr>
              <a:t>PORTE DE SORTIE</a:t>
            </a:r>
          </a:p>
          <a:p>
            <a:pPr marL="118872" indent="0">
              <a:buNone/>
            </a:pPr>
            <a:endParaRPr lang="fr-CA" b="1" u="sng" dirty="0">
              <a:solidFill>
                <a:schemeClr val="tx1"/>
              </a:solidFill>
            </a:endParaRPr>
          </a:p>
          <a:p>
            <a:pPr marL="118872" indent="0">
              <a:buNone/>
            </a:pPr>
            <a:r>
              <a:rPr lang="fr-CA" dirty="0">
                <a:solidFill>
                  <a:schemeClr val="tx1"/>
                </a:solidFill>
              </a:rPr>
              <a:t>	Permet aux microorganismes de quitter le </a:t>
            </a:r>
          </a:p>
          <a:p>
            <a:pPr marL="118872" indent="0">
              <a:buNone/>
            </a:pPr>
            <a:r>
              <a:rPr lang="fr-CA" dirty="0">
                <a:solidFill>
                  <a:schemeClr val="tx1"/>
                </a:solidFill>
              </a:rPr>
              <a:t>          réservoir</a:t>
            </a:r>
          </a:p>
          <a:p>
            <a:pPr marL="118872" indent="0">
              <a:buNone/>
            </a:pPr>
            <a:endParaRPr lang="fr-CA" dirty="0">
              <a:solidFill>
                <a:schemeClr val="tx1"/>
              </a:solidFill>
            </a:endParaRPr>
          </a:p>
          <a:p>
            <a:pPr marL="118872" indent="0">
              <a:buNone/>
            </a:pPr>
            <a:r>
              <a:rPr lang="fr-CA" dirty="0">
                <a:solidFill>
                  <a:schemeClr val="tx1"/>
                </a:solidFill>
              </a:rPr>
              <a:t>		- Voies respiratoires</a:t>
            </a:r>
          </a:p>
          <a:p>
            <a:pPr marL="118872" indent="0">
              <a:buNone/>
            </a:pPr>
            <a:r>
              <a:rPr lang="fr-CA" dirty="0">
                <a:solidFill>
                  <a:schemeClr val="tx1"/>
                </a:solidFill>
              </a:rPr>
              <a:t>		- Voies digestives</a:t>
            </a:r>
          </a:p>
          <a:p>
            <a:pPr marL="118872" indent="0">
              <a:buNone/>
            </a:pPr>
            <a:r>
              <a:rPr lang="fr-CA" dirty="0">
                <a:solidFill>
                  <a:schemeClr val="tx1"/>
                </a:solidFill>
              </a:rPr>
              <a:t>		- Voies génito-urinaires</a:t>
            </a:r>
          </a:p>
          <a:p>
            <a:pPr marL="118872" indent="0">
              <a:buNone/>
            </a:pPr>
            <a:r>
              <a:rPr lang="fr-CA" dirty="0">
                <a:solidFill>
                  <a:schemeClr val="tx1"/>
                </a:solidFill>
              </a:rPr>
              <a:t>		- Voie sanguine</a:t>
            </a:r>
          </a:p>
          <a:p>
            <a:pPr marL="118872" indent="0">
              <a:buNone/>
            </a:pPr>
            <a:r>
              <a:rPr lang="fr-CA" dirty="0">
                <a:solidFill>
                  <a:schemeClr val="tx1"/>
                </a:solidFill>
              </a:rPr>
              <a:t>		- Produits ou liquides organiques</a:t>
            </a:r>
          </a:p>
        </p:txBody>
      </p:sp>
    </p:spTree>
    <p:extLst>
      <p:ext uri="{BB962C8B-B14F-4D97-AF65-F5344CB8AC3E}">
        <p14:creationId xmlns:p14="http://schemas.microsoft.com/office/powerpoint/2010/main" val="38884939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802</TotalTime>
  <Words>1280</Words>
  <Application>Microsoft Office PowerPoint</Application>
  <PresentationFormat>Affichage à l'écran (4:3)</PresentationFormat>
  <Paragraphs>270</Paragraphs>
  <Slides>43</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43</vt:i4>
      </vt:variant>
    </vt:vector>
  </HeadingPairs>
  <TitlesOfParts>
    <vt:vector size="50" baseType="lpstr">
      <vt:lpstr>Arial</vt:lpstr>
      <vt:lpstr>Bradley Hand ITC</vt:lpstr>
      <vt:lpstr>Corbel</vt:lpstr>
      <vt:lpstr>Wingdings</vt:lpstr>
      <vt:lpstr>Wingdings 2</vt:lpstr>
      <vt:lpstr>Wingdings 3</vt:lpstr>
      <vt:lpstr>Module</vt:lpstr>
      <vt:lpstr>COURS #4</vt:lpstr>
      <vt:lpstr>LA PROPAGATION DES INFECTIONS</vt:lpstr>
      <vt:lpstr>ÉLÉMENTS DU CYCLE D’INFECTION</vt:lpstr>
      <vt:lpstr>ÉLÉMENTS DU CYCLE D’INFECTION</vt:lpstr>
      <vt:lpstr>ÉLÉMENTS DU CYCLE D’INFECTION</vt:lpstr>
      <vt:lpstr>ÉLÉMENTS DU CYCLE D’INFECTION</vt:lpstr>
      <vt:lpstr>ÉLÉMENTS DU CYCLE D’INFECTION</vt:lpstr>
      <vt:lpstr>ÉLÉMENTS DU CYCLE D’INFECTION</vt:lpstr>
      <vt:lpstr>ÉLÉMENTS DU CYCLE D’INFECTION</vt:lpstr>
      <vt:lpstr>ÉLÉMENTS DU CYCLE D’INFECTION</vt:lpstr>
      <vt:lpstr>ÉLÉMENTS DU CYCLE D’INFECTION</vt:lpstr>
      <vt:lpstr>ÉLÉMENTS DU CYCLE D’INFECTION</vt:lpstr>
      <vt:lpstr>ÉLÉMENTS DU CYCLE D’INFECTION</vt:lpstr>
      <vt:lpstr>ÉLÉMENTS DU CYCLE D’INFECTION</vt:lpstr>
      <vt:lpstr>ÉLÉMENTS DU CYCLE D’INFECTION</vt:lpstr>
      <vt:lpstr>ÉLÉMENTS DU CYCLE D’INFECTION</vt:lpstr>
      <vt:lpstr>ÉLÉMENTS DU CYCLE D’INFECTION</vt:lpstr>
      <vt:lpstr>ÉLÉMENTS DU CYCLE D’INFECTION</vt:lpstr>
      <vt:lpstr>ÉLÉMENTS DU CYCLE D’INFECTION</vt:lpstr>
      <vt:lpstr>ÉLÉMENTS DU CYCLE D’INFECTION</vt:lpstr>
      <vt:lpstr>ÉLÉMENTS DU CYCLE D’INFECTION</vt:lpstr>
      <vt:lpstr>ÉLÉMENTS DU CYCLE D’INFECTION</vt:lpstr>
      <vt:lpstr>MESURES DE PRÉVENTION DE L’INFECTION</vt:lpstr>
      <vt:lpstr>INFECTIONS NOSOCOMIALES</vt:lpstr>
      <vt:lpstr>MESURES DE PRÉVENTION DE L’INFECTION</vt:lpstr>
      <vt:lpstr>MESURES DE PRÉVENTION DE L’INFECTION</vt:lpstr>
      <vt:lpstr>MESURES DE PRÉVENTION DE L’INFECTION</vt:lpstr>
      <vt:lpstr>MESURES DE PRÉVENTION DE L’INFECTION</vt:lpstr>
      <vt:lpstr>MESURES DE PRÉVENTION DE L’INFECTION</vt:lpstr>
      <vt:lpstr>MESURES DE PRÉVENTION DE L’INFECTION</vt:lpstr>
      <vt:lpstr>Présentation PowerPoint</vt:lpstr>
      <vt:lpstr>MESURES DE PRÉVENTION DE L’INFECTION</vt:lpstr>
      <vt:lpstr>MESURES DE PRÉVENTION DE L’INFECTION</vt:lpstr>
      <vt:lpstr>MESURES DE PRÉVENTION DE L’INFECTION</vt:lpstr>
      <vt:lpstr>Présentation PowerPoint</vt:lpstr>
      <vt:lpstr>Présentation PowerPoint</vt:lpstr>
      <vt:lpstr>MESURES DE PRÉVENTION DE L’INFECTION</vt:lpstr>
      <vt:lpstr>MESURES DE PRÉVENTION DE L’INFECTION</vt:lpstr>
      <vt:lpstr>MESURES DE PRÉVENTION DE L’INFECTION</vt:lpstr>
      <vt:lpstr>MESURES DE PRÉVENTION DE L’INFECTION</vt:lpstr>
      <vt:lpstr>MESURES DE PRÉVENTION DE L’INFECTION</vt:lpstr>
      <vt:lpstr>MALADIES À DÉCLARATION OBLIGATOIRE p.105</vt:lpstr>
      <vt:lpstr>MALADIES À DÉCLARATION OBLIGATOIRE</vt:lpstr>
    </vt:vector>
  </TitlesOfParts>
  <Company>CSRDN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L’INFECTION ET LES MESURES DE PRÉVENTION</dc:title>
  <dc:creator>Beaulieu, Daniel</dc:creator>
  <cp:lastModifiedBy>Beaulieu, Daniel</cp:lastModifiedBy>
  <cp:revision>82</cp:revision>
  <dcterms:created xsi:type="dcterms:W3CDTF">2012-11-29T16:07:58Z</dcterms:created>
  <dcterms:modified xsi:type="dcterms:W3CDTF">2024-03-06T16:50:18Z</dcterms:modified>
</cp:coreProperties>
</file>