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70" r:id="rId3"/>
    <p:sldId id="269" r:id="rId4"/>
    <p:sldId id="257" r:id="rId5"/>
    <p:sldId id="264" r:id="rId6"/>
    <p:sldId id="258" r:id="rId7"/>
    <p:sldId id="259" r:id="rId8"/>
    <p:sldId id="260" r:id="rId9"/>
    <p:sldId id="261" r:id="rId10"/>
    <p:sldId id="278" r:id="rId11"/>
    <p:sldId id="262" r:id="rId12"/>
    <p:sldId id="263" r:id="rId13"/>
    <p:sldId id="273" r:id="rId14"/>
    <p:sldId id="271" r:id="rId15"/>
    <p:sldId id="274" r:id="rId16"/>
    <p:sldId id="276" r:id="rId17"/>
    <p:sldId id="275" r:id="rId18"/>
    <p:sldId id="277" r:id="rId19"/>
    <p:sldId id="279" r:id="rId20"/>
  </p:sldIdLst>
  <p:sldSz cx="9144000" cy="6858000" type="screen4x3"/>
  <p:notesSz cx="6858000" cy="9144000"/>
  <p:defaultTextStyle>
    <a:defPPr>
      <a:defRPr lang="fr-FR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6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A7523-5C8B-46D3-9B20-302DBC3030E2}" v="1" dt="2024-03-28T14:02:38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oie, Audrey-Anne" userId="3bab46c9-3223-4e32-b9ae-b154f5d503d7" providerId="ADAL" clId="{C5B138F2-C919-4710-BFAA-FD1C2D1A87B1}"/>
    <pc:docChg chg="undo custSel addSld delSld modSld sldOrd">
      <pc:chgData name="Savoie, Audrey-Anne" userId="3bab46c9-3223-4e32-b9ae-b154f5d503d7" providerId="ADAL" clId="{C5B138F2-C919-4710-BFAA-FD1C2D1A87B1}" dt="2023-02-22T19:36:28.889" v="702" actId="26606"/>
      <pc:docMkLst>
        <pc:docMk/>
      </pc:docMkLst>
      <pc:sldChg chg="modSp mod modAnim">
        <pc:chgData name="Savoie, Audrey-Anne" userId="3bab46c9-3223-4e32-b9ae-b154f5d503d7" providerId="ADAL" clId="{C5B138F2-C919-4710-BFAA-FD1C2D1A87B1}" dt="2023-02-22T00:54:35.993" v="386" actId="1076"/>
        <pc:sldMkLst>
          <pc:docMk/>
          <pc:sldMk cId="674185187" sldId="257"/>
        </pc:sldMkLst>
        <pc:spChg chg="mod">
          <ac:chgData name="Savoie, Audrey-Anne" userId="3bab46c9-3223-4e32-b9ae-b154f5d503d7" providerId="ADAL" clId="{C5B138F2-C919-4710-BFAA-FD1C2D1A87B1}" dt="2023-02-21T01:12:41.352" v="73" actId="1076"/>
          <ac:spMkLst>
            <pc:docMk/>
            <pc:sldMk cId="674185187" sldId="257"/>
            <ac:spMk id="2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0:54:31.952" v="385" actId="14100"/>
          <ac:spMkLst>
            <pc:docMk/>
            <pc:sldMk cId="674185187" sldId="257"/>
            <ac:spMk id="3" creationId="{00000000-0000-0000-0000-000000000000}"/>
          </ac:spMkLst>
        </pc:spChg>
        <pc:picChg chg="mod">
          <ac:chgData name="Savoie, Audrey-Anne" userId="3bab46c9-3223-4e32-b9ae-b154f5d503d7" providerId="ADAL" clId="{C5B138F2-C919-4710-BFAA-FD1C2D1A87B1}" dt="2023-02-22T00:54:35.993" v="386" actId="1076"/>
          <ac:picMkLst>
            <pc:docMk/>
            <pc:sldMk cId="674185187" sldId="257"/>
            <ac:picMk id="86020" creationId="{00000000-0000-0000-0000-000000000000}"/>
          </ac:picMkLst>
        </pc:picChg>
      </pc:sldChg>
      <pc:sldChg chg="addSp delSp modSp mod modAnim">
        <pc:chgData name="Savoie, Audrey-Anne" userId="3bab46c9-3223-4e32-b9ae-b154f5d503d7" providerId="ADAL" clId="{C5B138F2-C919-4710-BFAA-FD1C2D1A87B1}" dt="2023-02-22T01:04:37.892" v="448" actId="1076"/>
        <pc:sldMkLst>
          <pc:docMk/>
          <pc:sldMk cId="3191490627" sldId="258"/>
        </pc:sldMkLst>
        <pc:spChg chg="mod">
          <ac:chgData name="Savoie, Audrey-Anne" userId="3bab46c9-3223-4e32-b9ae-b154f5d503d7" providerId="ADAL" clId="{C5B138F2-C919-4710-BFAA-FD1C2D1A87B1}" dt="2023-02-21T14:14:00.146" v="279" actId="1076"/>
          <ac:spMkLst>
            <pc:docMk/>
            <pc:sldMk cId="3191490627" sldId="258"/>
            <ac:spMk id="2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0:59:34.452" v="441" actId="14100"/>
          <ac:spMkLst>
            <pc:docMk/>
            <pc:sldMk cId="3191490627" sldId="258"/>
            <ac:spMk id="3" creationId="{00000000-0000-0000-0000-000000000000}"/>
          </ac:spMkLst>
        </pc:spChg>
        <pc:spChg chg="del">
          <ac:chgData name="Savoie, Audrey-Anne" userId="3bab46c9-3223-4e32-b9ae-b154f5d503d7" providerId="ADAL" clId="{C5B138F2-C919-4710-BFAA-FD1C2D1A87B1}" dt="2023-02-22T00:58:08.136" v="424" actId="478"/>
          <ac:spMkLst>
            <pc:docMk/>
            <pc:sldMk cId="3191490627" sldId="258"/>
            <ac:spMk id="5" creationId="{00000000-0000-0000-0000-000000000000}"/>
          </ac:spMkLst>
        </pc:spChg>
        <pc:picChg chg="add mod">
          <ac:chgData name="Savoie, Audrey-Anne" userId="3bab46c9-3223-4e32-b9ae-b154f5d503d7" providerId="ADAL" clId="{C5B138F2-C919-4710-BFAA-FD1C2D1A87B1}" dt="2023-02-22T01:04:37.892" v="448" actId="1076"/>
          <ac:picMkLst>
            <pc:docMk/>
            <pc:sldMk cId="3191490627" sldId="258"/>
            <ac:picMk id="4" creationId="{97B086EC-2E5B-0C17-AD92-8B3554C7476C}"/>
          </ac:picMkLst>
        </pc:picChg>
        <pc:picChg chg="add mod">
          <ac:chgData name="Savoie, Audrey-Anne" userId="3bab46c9-3223-4e32-b9ae-b154f5d503d7" providerId="ADAL" clId="{C5B138F2-C919-4710-BFAA-FD1C2D1A87B1}" dt="2023-02-22T00:57:49.795" v="422" actId="1076"/>
          <ac:picMkLst>
            <pc:docMk/>
            <pc:sldMk cId="3191490627" sldId="258"/>
            <ac:picMk id="1026" creationId="{3A9F745C-4F6D-C697-98DC-057AAB515107}"/>
          </ac:picMkLst>
        </pc:picChg>
        <pc:picChg chg="add del mod">
          <ac:chgData name="Savoie, Audrey-Anne" userId="3bab46c9-3223-4e32-b9ae-b154f5d503d7" providerId="ADAL" clId="{C5B138F2-C919-4710-BFAA-FD1C2D1A87B1}" dt="2023-02-22T00:59:48.562" v="444" actId="1076"/>
          <ac:picMkLst>
            <pc:docMk/>
            <pc:sldMk cId="3191490627" sldId="258"/>
            <ac:picMk id="1028" creationId="{EBDD22BC-4088-17F7-441A-C22DC84034FD}"/>
          </ac:picMkLst>
        </pc:picChg>
        <pc:picChg chg="del mod">
          <ac:chgData name="Savoie, Audrey-Anne" userId="3bab46c9-3223-4e32-b9ae-b154f5d503d7" providerId="ADAL" clId="{C5B138F2-C919-4710-BFAA-FD1C2D1A87B1}" dt="2023-02-22T00:58:05.468" v="423" actId="478"/>
          <ac:picMkLst>
            <pc:docMk/>
            <pc:sldMk cId="3191490627" sldId="258"/>
            <ac:picMk id="87044" creationId="{00000000-0000-0000-0000-000000000000}"/>
          </ac:picMkLst>
        </pc:picChg>
      </pc:sldChg>
      <pc:sldChg chg="modSp mod">
        <pc:chgData name="Savoie, Audrey-Anne" userId="3bab46c9-3223-4e32-b9ae-b154f5d503d7" providerId="ADAL" clId="{C5B138F2-C919-4710-BFAA-FD1C2D1A87B1}" dt="2023-02-22T01:05:15.675" v="450" actId="255"/>
        <pc:sldMkLst>
          <pc:docMk/>
          <pc:sldMk cId="534570705" sldId="259"/>
        </pc:sldMkLst>
        <pc:spChg chg="mod">
          <ac:chgData name="Savoie, Audrey-Anne" userId="3bab46c9-3223-4e32-b9ae-b154f5d503d7" providerId="ADAL" clId="{C5B138F2-C919-4710-BFAA-FD1C2D1A87B1}" dt="2023-02-22T01:05:15.675" v="450" actId="255"/>
          <ac:spMkLst>
            <pc:docMk/>
            <pc:sldMk cId="534570705" sldId="259"/>
            <ac:spMk id="3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1T14:16:15.253" v="300" actId="1076"/>
          <ac:spMkLst>
            <pc:docMk/>
            <pc:sldMk cId="534570705" sldId="259"/>
            <ac:spMk id="4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1T14:15:01.068" v="285" actId="1076"/>
          <ac:spMkLst>
            <pc:docMk/>
            <pc:sldMk cId="534570705" sldId="259"/>
            <ac:spMk id="9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1:05:02.792" v="449" actId="255"/>
          <ac:spMkLst>
            <pc:docMk/>
            <pc:sldMk cId="534570705" sldId="259"/>
            <ac:spMk id="88066" creationId="{00000000-0000-0000-0000-000000000000}"/>
          </ac:spMkLst>
        </pc:spChg>
        <pc:picChg chg="mod">
          <ac:chgData name="Savoie, Audrey-Anne" userId="3bab46c9-3223-4e32-b9ae-b154f5d503d7" providerId="ADAL" clId="{C5B138F2-C919-4710-BFAA-FD1C2D1A87B1}" dt="2023-02-21T14:16:25.225" v="302" actId="1076"/>
          <ac:picMkLst>
            <pc:docMk/>
            <pc:sldMk cId="534570705" sldId="259"/>
            <ac:picMk id="10251" creationId="{00000000-0000-0000-0000-000000000000}"/>
          </ac:picMkLst>
        </pc:picChg>
        <pc:picChg chg="mod">
          <ac:chgData name="Savoie, Audrey-Anne" userId="3bab46c9-3223-4e32-b9ae-b154f5d503d7" providerId="ADAL" clId="{C5B138F2-C919-4710-BFAA-FD1C2D1A87B1}" dt="2023-02-21T14:16:31.864" v="304" actId="1076"/>
          <ac:picMkLst>
            <pc:docMk/>
            <pc:sldMk cId="534570705" sldId="259"/>
            <ac:picMk id="10252" creationId="{00000000-0000-0000-0000-000000000000}"/>
          </ac:picMkLst>
        </pc:picChg>
        <pc:picChg chg="mod">
          <ac:chgData name="Savoie, Audrey-Anne" userId="3bab46c9-3223-4e32-b9ae-b154f5d503d7" providerId="ADAL" clId="{C5B138F2-C919-4710-BFAA-FD1C2D1A87B1}" dt="2023-02-21T14:16:28.192" v="303" actId="1076"/>
          <ac:picMkLst>
            <pc:docMk/>
            <pc:sldMk cId="534570705" sldId="259"/>
            <ac:picMk id="10253" creationId="{00000000-0000-0000-0000-000000000000}"/>
          </ac:picMkLst>
        </pc:picChg>
        <pc:picChg chg="mod">
          <ac:chgData name="Savoie, Audrey-Anne" userId="3bab46c9-3223-4e32-b9ae-b154f5d503d7" providerId="ADAL" clId="{C5B138F2-C919-4710-BFAA-FD1C2D1A87B1}" dt="2023-02-21T14:16:46.834" v="307" actId="1076"/>
          <ac:picMkLst>
            <pc:docMk/>
            <pc:sldMk cId="534570705" sldId="259"/>
            <ac:picMk id="10254" creationId="{00000000-0000-0000-0000-000000000000}"/>
          </ac:picMkLst>
        </pc:picChg>
        <pc:picChg chg="mod">
          <ac:chgData name="Savoie, Audrey-Anne" userId="3bab46c9-3223-4e32-b9ae-b154f5d503d7" providerId="ADAL" clId="{C5B138F2-C919-4710-BFAA-FD1C2D1A87B1}" dt="2023-02-21T14:16:53.131" v="309" actId="1076"/>
          <ac:picMkLst>
            <pc:docMk/>
            <pc:sldMk cId="534570705" sldId="259"/>
            <ac:picMk id="10255" creationId="{00000000-0000-0000-0000-000000000000}"/>
          </ac:picMkLst>
        </pc:picChg>
        <pc:picChg chg="mod">
          <ac:chgData name="Savoie, Audrey-Anne" userId="3bab46c9-3223-4e32-b9ae-b154f5d503d7" providerId="ADAL" clId="{C5B138F2-C919-4710-BFAA-FD1C2D1A87B1}" dt="2023-02-21T14:16:57.076" v="310" actId="1076"/>
          <ac:picMkLst>
            <pc:docMk/>
            <pc:sldMk cId="534570705" sldId="259"/>
            <ac:picMk id="10256" creationId="{00000000-0000-0000-0000-000000000000}"/>
          </ac:picMkLst>
        </pc:picChg>
      </pc:sldChg>
      <pc:sldChg chg="modSp mod modClrScheme chgLayout">
        <pc:chgData name="Savoie, Audrey-Anne" userId="3bab46c9-3223-4e32-b9ae-b154f5d503d7" providerId="ADAL" clId="{C5B138F2-C919-4710-BFAA-FD1C2D1A87B1}" dt="2023-02-22T01:08:24.846" v="473" actId="27636"/>
        <pc:sldMkLst>
          <pc:docMk/>
          <pc:sldMk cId="593151943" sldId="260"/>
        </pc:sldMkLst>
        <pc:spChg chg="mod">
          <ac:chgData name="Savoie, Audrey-Anne" userId="3bab46c9-3223-4e32-b9ae-b154f5d503d7" providerId="ADAL" clId="{C5B138F2-C919-4710-BFAA-FD1C2D1A87B1}" dt="2023-02-22T01:08:24.846" v="473" actId="27636"/>
          <ac:spMkLst>
            <pc:docMk/>
            <pc:sldMk cId="593151943" sldId="260"/>
            <ac:spMk id="2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1:08:12.912" v="471" actId="26606"/>
          <ac:spMkLst>
            <pc:docMk/>
            <pc:sldMk cId="593151943" sldId="260"/>
            <ac:spMk id="89092" creationId="{00000000-0000-0000-0000-000000000000}"/>
          </ac:spMkLst>
        </pc:spChg>
        <pc:picChg chg="mod ord">
          <ac:chgData name="Savoie, Audrey-Anne" userId="3bab46c9-3223-4e32-b9ae-b154f5d503d7" providerId="ADAL" clId="{C5B138F2-C919-4710-BFAA-FD1C2D1A87B1}" dt="2023-02-22T01:08:12.912" v="471" actId="26606"/>
          <ac:picMkLst>
            <pc:docMk/>
            <pc:sldMk cId="593151943" sldId="260"/>
            <ac:picMk id="89090" creationId="{00000000-0000-0000-0000-000000000000}"/>
          </ac:picMkLst>
        </pc:picChg>
      </pc:sldChg>
      <pc:sldChg chg="modSp mod modAnim">
        <pc:chgData name="Savoie, Audrey-Anne" userId="3bab46c9-3223-4e32-b9ae-b154f5d503d7" providerId="ADAL" clId="{C5B138F2-C919-4710-BFAA-FD1C2D1A87B1}" dt="2023-02-22T01:09:15.467" v="475" actId="1076"/>
        <pc:sldMkLst>
          <pc:docMk/>
          <pc:sldMk cId="2363215449" sldId="261"/>
        </pc:sldMkLst>
        <pc:spChg chg="mod">
          <ac:chgData name="Savoie, Audrey-Anne" userId="3bab46c9-3223-4e32-b9ae-b154f5d503d7" providerId="ADAL" clId="{C5B138F2-C919-4710-BFAA-FD1C2D1A87B1}" dt="2023-02-22T01:09:15.467" v="475" actId="1076"/>
          <ac:spMkLst>
            <pc:docMk/>
            <pc:sldMk cId="2363215449" sldId="261"/>
            <ac:spMk id="2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1T14:19:14.519" v="325" actId="20577"/>
          <ac:spMkLst>
            <pc:docMk/>
            <pc:sldMk cId="2363215449" sldId="261"/>
            <ac:spMk id="3" creationId="{00000000-0000-0000-0000-000000000000}"/>
          </ac:spMkLst>
        </pc:spChg>
      </pc:sldChg>
      <pc:sldChg chg="delSp modSp mod">
        <pc:chgData name="Savoie, Audrey-Anne" userId="3bab46c9-3223-4e32-b9ae-b154f5d503d7" providerId="ADAL" clId="{C5B138F2-C919-4710-BFAA-FD1C2D1A87B1}" dt="2023-02-21T14:21:16.936" v="343" actId="20577"/>
        <pc:sldMkLst>
          <pc:docMk/>
          <pc:sldMk cId="2682134882" sldId="262"/>
        </pc:sldMkLst>
        <pc:spChg chg="mod">
          <ac:chgData name="Savoie, Audrey-Anne" userId="3bab46c9-3223-4e32-b9ae-b154f5d503d7" providerId="ADAL" clId="{C5B138F2-C919-4710-BFAA-FD1C2D1A87B1}" dt="2023-02-21T14:21:16.936" v="343" actId="20577"/>
          <ac:spMkLst>
            <pc:docMk/>
            <pc:sldMk cId="2682134882" sldId="262"/>
            <ac:spMk id="2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1T14:19:41.233" v="327" actId="14100"/>
          <ac:spMkLst>
            <pc:docMk/>
            <pc:sldMk cId="2682134882" sldId="262"/>
            <ac:spMk id="3" creationId="{00000000-0000-0000-0000-000000000000}"/>
          </ac:spMkLst>
        </pc:spChg>
        <pc:picChg chg="del mod">
          <ac:chgData name="Savoie, Audrey-Anne" userId="3bab46c9-3223-4e32-b9ae-b154f5d503d7" providerId="ADAL" clId="{C5B138F2-C919-4710-BFAA-FD1C2D1A87B1}" dt="2023-02-21T14:20:54.546" v="333" actId="478"/>
          <ac:picMkLst>
            <pc:docMk/>
            <pc:sldMk cId="2682134882" sldId="262"/>
            <ac:picMk id="91138" creationId="{00000000-0000-0000-0000-000000000000}"/>
          </ac:picMkLst>
        </pc:picChg>
      </pc:sldChg>
      <pc:sldChg chg="addSp delSp modSp mod modClrScheme chgLayout">
        <pc:chgData name="Savoie, Audrey-Anne" userId="3bab46c9-3223-4e32-b9ae-b154f5d503d7" providerId="ADAL" clId="{C5B138F2-C919-4710-BFAA-FD1C2D1A87B1}" dt="2023-02-22T01:10:19.608" v="481" actId="26606"/>
        <pc:sldMkLst>
          <pc:docMk/>
          <pc:sldMk cId="1831099680" sldId="263"/>
        </pc:sldMkLst>
        <pc:spChg chg="mod ord">
          <ac:chgData name="Savoie, Audrey-Anne" userId="3bab46c9-3223-4e32-b9ae-b154f5d503d7" providerId="ADAL" clId="{C5B138F2-C919-4710-BFAA-FD1C2D1A87B1}" dt="2023-02-22T01:10:19.608" v="481" actId="26606"/>
          <ac:spMkLst>
            <pc:docMk/>
            <pc:sldMk cId="1831099680" sldId="263"/>
            <ac:spMk id="2" creationId="{00000000-0000-0000-0000-000000000000}"/>
          </ac:spMkLst>
        </pc:spChg>
        <pc:spChg chg="mod ord">
          <ac:chgData name="Savoie, Audrey-Anne" userId="3bab46c9-3223-4e32-b9ae-b154f5d503d7" providerId="ADAL" clId="{C5B138F2-C919-4710-BFAA-FD1C2D1A87B1}" dt="2023-02-22T01:10:19.608" v="481" actId="26606"/>
          <ac:spMkLst>
            <pc:docMk/>
            <pc:sldMk cId="1831099680" sldId="263"/>
            <ac:spMk id="92163" creationId="{00000000-0000-0000-0000-000000000000}"/>
          </ac:spMkLst>
        </pc:spChg>
        <pc:spChg chg="add del mod">
          <ac:chgData name="Savoie, Audrey-Anne" userId="3bab46c9-3223-4e32-b9ae-b154f5d503d7" providerId="ADAL" clId="{C5B138F2-C919-4710-BFAA-FD1C2D1A87B1}" dt="2023-02-22T01:10:19.608" v="481" actId="26606"/>
          <ac:spMkLst>
            <pc:docMk/>
            <pc:sldMk cId="1831099680" sldId="263"/>
            <ac:spMk id="92166" creationId="{D4CBAD3B-5D6C-8A78-08AA-8B27212F1963}"/>
          </ac:spMkLst>
        </pc:spChg>
        <pc:spChg chg="add del mod">
          <ac:chgData name="Savoie, Audrey-Anne" userId="3bab46c9-3223-4e32-b9ae-b154f5d503d7" providerId="ADAL" clId="{C5B138F2-C919-4710-BFAA-FD1C2D1A87B1}" dt="2023-02-22T01:10:19.608" v="481" actId="26606"/>
          <ac:spMkLst>
            <pc:docMk/>
            <pc:sldMk cId="1831099680" sldId="263"/>
            <ac:spMk id="92167" creationId="{AF902CEB-DFEF-2127-423B-FAA1551F0D96}"/>
          </ac:spMkLst>
        </pc:spChg>
        <pc:spChg chg="add del mod">
          <ac:chgData name="Savoie, Audrey-Anne" userId="3bab46c9-3223-4e32-b9ae-b154f5d503d7" providerId="ADAL" clId="{C5B138F2-C919-4710-BFAA-FD1C2D1A87B1}" dt="2023-02-22T01:10:09.189" v="477" actId="26606"/>
          <ac:spMkLst>
            <pc:docMk/>
            <pc:sldMk cId="1831099680" sldId="263"/>
            <ac:spMk id="92169" creationId="{C1F154D9-B39C-B1A2-70DF-EDAA9D678539}"/>
          </ac:spMkLst>
        </pc:spChg>
        <pc:spChg chg="add del mod">
          <ac:chgData name="Savoie, Audrey-Anne" userId="3bab46c9-3223-4e32-b9ae-b154f5d503d7" providerId="ADAL" clId="{C5B138F2-C919-4710-BFAA-FD1C2D1A87B1}" dt="2023-02-22T01:10:09.189" v="477" actId="26606"/>
          <ac:spMkLst>
            <pc:docMk/>
            <pc:sldMk cId="1831099680" sldId="263"/>
            <ac:spMk id="92171" creationId="{8AED7D93-8A0D-22C9-8959-6379E23C9AFA}"/>
          </ac:spMkLst>
        </pc:spChg>
        <pc:picChg chg="mod">
          <ac:chgData name="Savoie, Audrey-Anne" userId="3bab46c9-3223-4e32-b9ae-b154f5d503d7" providerId="ADAL" clId="{C5B138F2-C919-4710-BFAA-FD1C2D1A87B1}" dt="2023-02-22T01:10:19.608" v="481" actId="26606"/>
          <ac:picMkLst>
            <pc:docMk/>
            <pc:sldMk cId="1831099680" sldId="263"/>
            <ac:picMk id="92164" creationId="{00000000-0000-0000-0000-000000000000}"/>
          </ac:picMkLst>
        </pc:picChg>
      </pc:sldChg>
      <pc:sldChg chg="addSp delSp modSp mod">
        <pc:chgData name="Savoie, Audrey-Anne" userId="3bab46c9-3223-4e32-b9ae-b154f5d503d7" providerId="ADAL" clId="{C5B138F2-C919-4710-BFAA-FD1C2D1A87B1}" dt="2023-02-22T01:16:51.183" v="517" actId="1076"/>
        <pc:sldMkLst>
          <pc:docMk/>
          <pc:sldMk cId="2553926658" sldId="264"/>
        </pc:sldMkLst>
        <pc:spChg chg="add mod">
          <ac:chgData name="Savoie, Audrey-Anne" userId="3bab46c9-3223-4e32-b9ae-b154f5d503d7" providerId="ADAL" clId="{C5B138F2-C919-4710-BFAA-FD1C2D1A87B1}" dt="2023-02-22T01:16:45.092" v="515" actId="1076"/>
          <ac:spMkLst>
            <pc:docMk/>
            <pc:sldMk cId="2553926658" sldId="264"/>
            <ac:spMk id="4" creationId="{4FF75BC7-D1CD-2BE6-4289-C53655943A16}"/>
          </ac:spMkLst>
        </pc:spChg>
        <pc:spChg chg="mod">
          <ac:chgData name="Savoie, Audrey-Anne" userId="3bab46c9-3223-4e32-b9ae-b154f5d503d7" providerId="ADAL" clId="{C5B138F2-C919-4710-BFAA-FD1C2D1A87B1}" dt="2023-02-22T01:10:42.706" v="483" actId="2711"/>
          <ac:spMkLst>
            <pc:docMk/>
            <pc:sldMk cId="2553926658" sldId="264"/>
            <ac:spMk id="45058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1:15:10.900" v="496" actId="5793"/>
          <ac:spMkLst>
            <pc:docMk/>
            <pc:sldMk cId="2553926658" sldId="264"/>
            <ac:spMk id="99337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1:15:18.427" v="497" actId="1076"/>
          <ac:spMkLst>
            <pc:docMk/>
            <pc:sldMk cId="2553926658" sldId="264"/>
            <ac:spMk id="99338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1:15:41.537" v="505" actId="1076"/>
          <ac:spMkLst>
            <pc:docMk/>
            <pc:sldMk cId="2553926658" sldId="264"/>
            <ac:spMk id="99339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1:16:40.373" v="514" actId="1076"/>
          <ac:spMkLst>
            <pc:docMk/>
            <pc:sldMk cId="2553926658" sldId="264"/>
            <ac:spMk id="99340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1:16:48.995" v="516" actId="1076"/>
          <ac:spMkLst>
            <pc:docMk/>
            <pc:sldMk cId="2553926658" sldId="264"/>
            <ac:spMk id="99343" creationId="{00000000-0000-0000-0000-000000000000}"/>
          </ac:spMkLst>
        </pc:spChg>
        <pc:picChg chg="add mod">
          <ac:chgData name="Savoie, Audrey-Anne" userId="3bab46c9-3223-4e32-b9ae-b154f5d503d7" providerId="ADAL" clId="{C5B138F2-C919-4710-BFAA-FD1C2D1A87B1}" dt="2023-02-22T01:12:47.480" v="492" actId="14100"/>
          <ac:picMkLst>
            <pc:docMk/>
            <pc:sldMk cId="2553926658" sldId="264"/>
            <ac:picMk id="2" creationId="{DEAE48BD-EEAA-A6A9-381C-37CAE869E249}"/>
          </ac:picMkLst>
        </pc:picChg>
        <pc:picChg chg="add mod">
          <ac:chgData name="Savoie, Audrey-Anne" userId="3bab46c9-3223-4e32-b9ae-b154f5d503d7" providerId="ADAL" clId="{C5B138F2-C919-4710-BFAA-FD1C2D1A87B1}" dt="2023-02-22T01:16:51.183" v="517" actId="1076"/>
          <ac:picMkLst>
            <pc:docMk/>
            <pc:sldMk cId="2553926658" sldId="264"/>
            <ac:picMk id="2050" creationId="{ACD8DFC7-036E-E159-B6CC-C5D57DBB00EC}"/>
          </ac:picMkLst>
        </pc:picChg>
        <pc:picChg chg="mod">
          <ac:chgData name="Savoie, Audrey-Anne" userId="3bab46c9-3223-4e32-b9ae-b154f5d503d7" providerId="ADAL" clId="{C5B138F2-C919-4710-BFAA-FD1C2D1A87B1}" dt="2023-02-22T01:16:31.468" v="513" actId="1076"/>
          <ac:picMkLst>
            <pc:docMk/>
            <pc:sldMk cId="2553926658" sldId="264"/>
            <ac:picMk id="99331" creationId="{00000000-0000-0000-0000-000000000000}"/>
          </ac:picMkLst>
        </pc:picChg>
        <pc:picChg chg="del">
          <ac:chgData name="Savoie, Audrey-Anne" userId="3bab46c9-3223-4e32-b9ae-b154f5d503d7" providerId="ADAL" clId="{C5B138F2-C919-4710-BFAA-FD1C2D1A87B1}" dt="2023-02-22T01:16:09.452" v="509" actId="478"/>
          <ac:picMkLst>
            <pc:docMk/>
            <pc:sldMk cId="2553926658" sldId="264"/>
            <ac:picMk id="99332" creationId="{00000000-0000-0000-0000-000000000000}"/>
          </ac:picMkLst>
        </pc:picChg>
        <pc:picChg chg="mod">
          <ac:chgData name="Savoie, Audrey-Anne" userId="3bab46c9-3223-4e32-b9ae-b154f5d503d7" providerId="ADAL" clId="{C5B138F2-C919-4710-BFAA-FD1C2D1A87B1}" dt="2023-02-22T01:14:48.041" v="494" actId="1076"/>
          <ac:picMkLst>
            <pc:docMk/>
            <pc:sldMk cId="2553926658" sldId="264"/>
            <ac:picMk id="99333" creationId="{00000000-0000-0000-0000-000000000000}"/>
          </ac:picMkLst>
        </pc:picChg>
        <pc:picChg chg="mod">
          <ac:chgData name="Savoie, Audrey-Anne" userId="3bab46c9-3223-4e32-b9ae-b154f5d503d7" providerId="ADAL" clId="{C5B138F2-C919-4710-BFAA-FD1C2D1A87B1}" dt="2023-02-22T01:15:26.143" v="500" actId="1076"/>
          <ac:picMkLst>
            <pc:docMk/>
            <pc:sldMk cId="2553926658" sldId="264"/>
            <ac:picMk id="99336" creationId="{00000000-0000-0000-0000-000000000000}"/>
          </ac:picMkLst>
        </pc:picChg>
      </pc:sldChg>
      <pc:sldChg chg="modSp mod modNotes">
        <pc:chgData name="Savoie, Audrey-Anne" userId="3bab46c9-3223-4e32-b9ae-b154f5d503d7" providerId="ADAL" clId="{C5B138F2-C919-4710-BFAA-FD1C2D1A87B1}" dt="2023-02-22T00:51:33.182" v="372" actId="207"/>
        <pc:sldMkLst>
          <pc:docMk/>
          <pc:sldMk cId="602670364" sldId="269"/>
        </pc:sldMkLst>
        <pc:spChg chg="mod">
          <ac:chgData name="Savoie, Audrey-Anne" userId="3bab46c9-3223-4e32-b9ae-b154f5d503d7" providerId="ADAL" clId="{C5B138F2-C919-4710-BFAA-FD1C2D1A87B1}" dt="2023-02-21T01:11:45.567" v="67" actId="255"/>
          <ac:spMkLst>
            <pc:docMk/>
            <pc:sldMk cId="602670364" sldId="269"/>
            <ac:spMk id="2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1T01:10:29.248" v="54" actId="122"/>
          <ac:spMkLst>
            <pc:docMk/>
            <pc:sldMk cId="602670364" sldId="269"/>
            <ac:spMk id="3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0:51:33.182" v="372" actId="207"/>
          <ac:spMkLst>
            <pc:docMk/>
            <pc:sldMk cId="602670364" sldId="269"/>
            <ac:spMk id="4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1T01:10:38.651" v="56" actId="122"/>
          <ac:spMkLst>
            <pc:docMk/>
            <pc:sldMk cId="602670364" sldId="269"/>
            <ac:spMk id="5" creationId="{00000000-0000-0000-0000-000000000000}"/>
          </ac:spMkLst>
        </pc:spChg>
        <pc:spChg chg="mod">
          <ac:chgData name="Savoie, Audrey-Anne" userId="3bab46c9-3223-4e32-b9ae-b154f5d503d7" providerId="ADAL" clId="{C5B138F2-C919-4710-BFAA-FD1C2D1A87B1}" dt="2023-02-22T00:51:28.695" v="371" actId="122"/>
          <ac:spMkLst>
            <pc:docMk/>
            <pc:sldMk cId="602670364" sldId="269"/>
            <ac:spMk id="6" creationId="{00000000-0000-0000-0000-000000000000}"/>
          </ac:spMkLst>
        </pc:spChg>
      </pc:sldChg>
      <pc:sldChg chg="addSp delSp modSp new mod">
        <pc:chgData name="Savoie, Audrey-Anne" userId="3bab46c9-3223-4e32-b9ae-b154f5d503d7" providerId="ADAL" clId="{C5B138F2-C919-4710-BFAA-FD1C2D1A87B1}" dt="2023-02-22T00:50:20.630" v="360" actId="20577"/>
        <pc:sldMkLst>
          <pc:docMk/>
          <pc:sldMk cId="1810845533" sldId="270"/>
        </pc:sldMkLst>
        <pc:spChg chg="mod">
          <ac:chgData name="Savoie, Audrey-Anne" userId="3bab46c9-3223-4e32-b9ae-b154f5d503d7" providerId="ADAL" clId="{C5B138F2-C919-4710-BFAA-FD1C2D1A87B1}" dt="2023-02-22T00:50:20.630" v="360" actId="20577"/>
          <ac:spMkLst>
            <pc:docMk/>
            <pc:sldMk cId="1810845533" sldId="270"/>
            <ac:spMk id="2" creationId="{A8A5C8A2-DCA0-012C-1F05-3BAB738CFAD9}"/>
          </ac:spMkLst>
        </pc:spChg>
        <pc:spChg chg="mod">
          <ac:chgData name="Savoie, Audrey-Anne" userId="3bab46c9-3223-4e32-b9ae-b154f5d503d7" providerId="ADAL" clId="{C5B138F2-C919-4710-BFAA-FD1C2D1A87B1}" dt="2023-02-21T01:17:43.324" v="115" actId="14100"/>
          <ac:spMkLst>
            <pc:docMk/>
            <pc:sldMk cId="1810845533" sldId="270"/>
            <ac:spMk id="3" creationId="{EE5A11C9-C4C8-87A8-6F7F-2A5187829F55}"/>
          </ac:spMkLst>
        </pc:spChg>
        <pc:picChg chg="add del mod">
          <ac:chgData name="Savoie, Audrey-Anne" userId="3bab46c9-3223-4e32-b9ae-b154f5d503d7" providerId="ADAL" clId="{C5B138F2-C919-4710-BFAA-FD1C2D1A87B1}" dt="2023-02-21T01:17:06.708" v="105" actId="478"/>
          <ac:picMkLst>
            <pc:docMk/>
            <pc:sldMk cId="1810845533" sldId="270"/>
            <ac:picMk id="4" creationId="{4BEED07D-F2FE-EC98-3B04-29BBB88D132C}"/>
          </ac:picMkLst>
        </pc:picChg>
      </pc:sldChg>
      <pc:sldChg chg="addSp modSp new del mod">
        <pc:chgData name="Savoie, Audrey-Anne" userId="3bab46c9-3223-4e32-b9ae-b154f5d503d7" providerId="ADAL" clId="{C5B138F2-C919-4710-BFAA-FD1C2D1A87B1}" dt="2023-02-21T01:15:23.917" v="91" actId="2696"/>
        <pc:sldMkLst>
          <pc:docMk/>
          <pc:sldMk cId="1948792460" sldId="270"/>
        </pc:sldMkLst>
        <pc:spChg chg="mod">
          <ac:chgData name="Savoie, Audrey-Anne" userId="3bab46c9-3223-4e32-b9ae-b154f5d503d7" providerId="ADAL" clId="{C5B138F2-C919-4710-BFAA-FD1C2D1A87B1}" dt="2023-02-21T01:14:46.007" v="87" actId="14100"/>
          <ac:spMkLst>
            <pc:docMk/>
            <pc:sldMk cId="1948792460" sldId="270"/>
            <ac:spMk id="3" creationId="{F016C7A5-3439-4D6E-E880-A949BAC5E7C1}"/>
          </ac:spMkLst>
        </pc:spChg>
        <pc:picChg chg="add mod">
          <ac:chgData name="Savoie, Audrey-Anne" userId="3bab46c9-3223-4e32-b9ae-b154f5d503d7" providerId="ADAL" clId="{C5B138F2-C919-4710-BFAA-FD1C2D1A87B1}" dt="2023-02-21T01:14:54.085" v="89" actId="1076"/>
          <ac:picMkLst>
            <pc:docMk/>
            <pc:sldMk cId="1948792460" sldId="270"/>
            <ac:picMk id="4" creationId="{6765A6C2-E2FF-3D1E-BBEC-2682A30CD4D9}"/>
          </ac:picMkLst>
        </pc:picChg>
      </pc:sldChg>
      <pc:sldChg chg="addSp delSp modSp new mod modClrScheme chgLayout">
        <pc:chgData name="Savoie, Audrey-Anne" userId="3bab46c9-3223-4e32-b9ae-b154f5d503d7" providerId="ADAL" clId="{C5B138F2-C919-4710-BFAA-FD1C2D1A87B1}" dt="2023-02-22T19:12:23.226" v="661" actId="1076"/>
        <pc:sldMkLst>
          <pc:docMk/>
          <pc:sldMk cId="1832153947" sldId="271"/>
        </pc:sldMkLst>
        <pc:spChg chg="mod ord">
          <ac:chgData name="Savoie, Audrey-Anne" userId="3bab46c9-3223-4e32-b9ae-b154f5d503d7" providerId="ADAL" clId="{C5B138F2-C919-4710-BFAA-FD1C2D1A87B1}" dt="2023-02-22T19:12:17.677" v="660" actId="27636"/>
          <ac:spMkLst>
            <pc:docMk/>
            <pc:sldMk cId="1832153947" sldId="271"/>
            <ac:spMk id="2" creationId="{0F8A6584-5B47-C0F0-7DA6-D781A8458BB5}"/>
          </ac:spMkLst>
        </pc:spChg>
        <pc:spChg chg="mod">
          <ac:chgData name="Savoie, Audrey-Anne" userId="3bab46c9-3223-4e32-b9ae-b154f5d503d7" providerId="ADAL" clId="{C5B138F2-C919-4710-BFAA-FD1C2D1A87B1}" dt="2023-02-22T19:12:23.226" v="661" actId="1076"/>
          <ac:spMkLst>
            <pc:docMk/>
            <pc:sldMk cId="1832153947" sldId="271"/>
            <ac:spMk id="3" creationId="{EE449A1F-952D-C3D9-5591-21D57154CB2D}"/>
          </ac:spMkLst>
        </pc:spChg>
        <pc:picChg chg="add del mod">
          <ac:chgData name="Savoie, Audrey-Anne" userId="3bab46c9-3223-4e32-b9ae-b154f5d503d7" providerId="ADAL" clId="{C5B138F2-C919-4710-BFAA-FD1C2D1A87B1}" dt="2023-02-22T01:54:18.461" v="571"/>
          <ac:picMkLst>
            <pc:docMk/>
            <pc:sldMk cId="1832153947" sldId="271"/>
            <ac:picMk id="4098" creationId="{93C1F76B-F489-8466-A1E4-5B6D6F2F3F3A}"/>
          </ac:picMkLst>
        </pc:picChg>
        <pc:picChg chg="add mod">
          <ac:chgData name="Savoie, Audrey-Anne" userId="3bab46c9-3223-4e32-b9ae-b154f5d503d7" providerId="ADAL" clId="{C5B138F2-C919-4710-BFAA-FD1C2D1A87B1}" dt="2023-02-22T01:55:03.565" v="577" actId="26606"/>
          <ac:picMkLst>
            <pc:docMk/>
            <pc:sldMk cId="1832153947" sldId="271"/>
            <ac:picMk id="4100" creationId="{437245F9-2FE1-3E21-3063-1C01EB9423FC}"/>
          </ac:picMkLst>
        </pc:picChg>
      </pc:sldChg>
      <pc:sldChg chg="addSp delSp modSp new del mod modClrScheme chgLayout">
        <pc:chgData name="Savoie, Audrey-Anne" userId="3bab46c9-3223-4e32-b9ae-b154f5d503d7" providerId="ADAL" clId="{C5B138F2-C919-4710-BFAA-FD1C2D1A87B1}" dt="2023-02-21T01:15:45.366" v="95" actId="2696"/>
        <pc:sldMkLst>
          <pc:docMk/>
          <pc:sldMk cId="3447044605" sldId="271"/>
        </pc:sldMkLst>
        <pc:spChg chg="add del">
          <ac:chgData name="Savoie, Audrey-Anne" userId="3bab46c9-3223-4e32-b9ae-b154f5d503d7" providerId="ADAL" clId="{C5B138F2-C919-4710-BFAA-FD1C2D1A87B1}" dt="2023-02-21T01:15:31.684" v="94" actId="26606"/>
          <ac:spMkLst>
            <pc:docMk/>
            <pc:sldMk cId="3447044605" sldId="271"/>
            <ac:spMk id="2" creationId="{061DB781-ED51-FE41-9CDB-045E56CA4332}"/>
          </ac:spMkLst>
        </pc:spChg>
        <pc:spChg chg="add del">
          <ac:chgData name="Savoie, Audrey-Anne" userId="3bab46c9-3223-4e32-b9ae-b154f5d503d7" providerId="ADAL" clId="{C5B138F2-C919-4710-BFAA-FD1C2D1A87B1}" dt="2023-02-21T01:15:31.684" v="94" actId="26606"/>
          <ac:spMkLst>
            <pc:docMk/>
            <pc:sldMk cId="3447044605" sldId="271"/>
            <ac:spMk id="3" creationId="{C7CB047C-9FB2-3C39-7DB1-6FEA0732DCDE}"/>
          </ac:spMkLst>
        </pc:spChg>
        <pc:spChg chg="add del mod">
          <ac:chgData name="Savoie, Audrey-Anne" userId="3bab46c9-3223-4e32-b9ae-b154f5d503d7" providerId="ADAL" clId="{C5B138F2-C919-4710-BFAA-FD1C2D1A87B1}" dt="2023-02-21T01:15:31.684" v="93" actId="26606"/>
          <ac:spMkLst>
            <pc:docMk/>
            <pc:sldMk cId="3447044605" sldId="271"/>
            <ac:spMk id="8" creationId="{6EAA8B98-9FDB-3212-7CF0-4EBEE0F4B592}"/>
          </ac:spMkLst>
        </pc:spChg>
        <pc:spChg chg="add del mod">
          <ac:chgData name="Savoie, Audrey-Anne" userId="3bab46c9-3223-4e32-b9ae-b154f5d503d7" providerId="ADAL" clId="{C5B138F2-C919-4710-BFAA-FD1C2D1A87B1}" dt="2023-02-21T01:15:31.684" v="93" actId="26606"/>
          <ac:spMkLst>
            <pc:docMk/>
            <pc:sldMk cId="3447044605" sldId="271"/>
            <ac:spMk id="10" creationId="{A013E5B9-9EF9-2C2A-4316-8547A1ACBEB0}"/>
          </ac:spMkLst>
        </pc:spChg>
      </pc:sldChg>
      <pc:sldChg chg="addSp modSp new del mod">
        <pc:chgData name="Savoie, Audrey-Anne" userId="3bab46c9-3223-4e32-b9ae-b154f5d503d7" providerId="ADAL" clId="{C5B138F2-C919-4710-BFAA-FD1C2D1A87B1}" dt="2023-02-22T01:51:56.379" v="529" actId="2696"/>
        <pc:sldMkLst>
          <pc:docMk/>
          <pc:sldMk cId="3645483890" sldId="272"/>
        </pc:sldMkLst>
        <pc:spChg chg="mod">
          <ac:chgData name="Savoie, Audrey-Anne" userId="3bab46c9-3223-4e32-b9ae-b154f5d503d7" providerId="ADAL" clId="{C5B138F2-C919-4710-BFAA-FD1C2D1A87B1}" dt="2023-02-22T01:51:23.301" v="525" actId="1076"/>
          <ac:spMkLst>
            <pc:docMk/>
            <pc:sldMk cId="3645483890" sldId="272"/>
            <ac:spMk id="2" creationId="{FC09F73D-A39E-51F1-F654-47CB4C5F7DB6}"/>
          </ac:spMkLst>
        </pc:spChg>
        <pc:spChg chg="mod">
          <ac:chgData name="Savoie, Audrey-Anne" userId="3bab46c9-3223-4e32-b9ae-b154f5d503d7" providerId="ADAL" clId="{C5B138F2-C919-4710-BFAA-FD1C2D1A87B1}" dt="2023-02-22T01:51:35.866" v="527" actId="20577"/>
          <ac:spMkLst>
            <pc:docMk/>
            <pc:sldMk cId="3645483890" sldId="272"/>
            <ac:spMk id="3" creationId="{7C9537F3-4CAA-62D7-2235-625AAFF462CF}"/>
          </ac:spMkLst>
        </pc:spChg>
        <pc:picChg chg="add mod">
          <ac:chgData name="Savoie, Audrey-Anne" userId="3bab46c9-3223-4e32-b9ae-b154f5d503d7" providerId="ADAL" clId="{C5B138F2-C919-4710-BFAA-FD1C2D1A87B1}" dt="2023-02-22T01:51:23.301" v="525" actId="1076"/>
          <ac:picMkLst>
            <pc:docMk/>
            <pc:sldMk cId="3645483890" sldId="272"/>
            <ac:picMk id="3074" creationId="{12E0B698-8C56-D64E-7105-033CA0034088}"/>
          </ac:picMkLst>
        </pc:picChg>
      </pc:sldChg>
      <pc:sldChg chg="addSp delSp modSp new mod">
        <pc:chgData name="Savoie, Audrey-Anne" userId="3bab46c9-3223-4e32-b9ae-b154f5d503d7" providerId="ADAL" clId="{C5B138F2-C919-4710-BFAA-FD1C2D1A87B1}" dt="2023-02-22T01:52:36.993" v="562" actId="255"/>
        <pc:sldMkLst>
          <pc:docMk/>
          <pc:sldMk cId="2965221668" sldId="273"/>
        </pc:sldMkLst>
        <pc:spChg chg="mod">
          <ac:chgData name="Savoie, Audrey-Anne" userId="3bab46c9-3223-4e32-b9ae-b154f5d503d7" providerId="ADAL" clId="{C5B138F2-C919-4710-BFAA-FD1C2D1A87B1}" dt="2023-02-22T01:52:36.993" v="562" actId="255"/>
          <ac:spMkLst>
            <pc:docMk/>
            <pc:sldMk cId="2965221668" sldId="273"/>
            <ac:spMk id="2" creationId="{2C7D49F3-44FF-BBEF-7A20-68CE612DEF6C}"/>
          </ac:spMkLst>
        </pc:spChg>
        <pc:spChg chg="del">
          <ac:chgData name="Savoie, Audrey-Anne" userId="3bab46c9-3223-4e32-b9ae-b154f5d503d7" providerId="ADAL" clId="{C5B138F2-C919-4710-BFAA-FD1C2D1A87B1}" dt="2023-02-22T01:51:59.152" v="530"/>
          <ac:spMkLst>
            <pc:docMk/>
            <pc:sldMk cId="2965221668" sldId="273"/>
            <ac:spMk id="3" creationId="{FF4E5690-CCFC-24ED-E57A-85BE5172A793}"/>
          </ac:spMkLst>
        </pc:spChg>
        <pc:picChg chg="add mod">
          <ac:chgData name="Savoie, Audrey-Anne" userId="3bab46c9-3223-4e32-b9ae-b154f5d503d7" providerId="ADAL" clId="{C5B138F2-C919-4710-BFAA-FD1C2D1A87B1}" dt="2023-02-22T01:51:59.152" v="530"/>
          <ac:picMkLst>
            <pc:docMk/>
            <pc:sldMk cId="2965221668" sldId="273"/>
            <ac:picMk id="4" creationId="{60B4B219-CE28-6EB3-BC76-B7C4657DCE21}"/>
          </ac:picMkLst>
        </pc:picChg>
      </pc:sldChg>
      <pc:sldChg chg="addSp delSp modSp new mod">
        <pc:chgData name="Savoie, Audrey-Anne" userId="3bab46c9-3223-4e32-b9ae-b154f5d503d7" providerId="ADAL" clId="{C5B138F2-C919-4710-BFAA-FD1C2D1A87B1}" dt="2023-02-22T19:31:22.192" v="698" actId="20577"/>
        <pc:sldMkLst>
          <pc:docMk/>
          <pc:sldMk cId="1092934828" sldId="274"/>
        </pc:sldMkLst>
        <pc:spChg chg="mod">
          <ac:chgData name="Savoie, Audrey-Anne" userId="3bab46c9-3223-4e32-b9ae-b154f5d503d7" providerId="ADAL" clId="{C5B138F2-C919-4710-BFAA-FD1C2D1A87B1}" dt="2023-02-22T19:31:22.192" v="698" actId="20577"/>
          <ac:spMkLst>
            <pc:docMk/>
            <pc:sldMk cId="1092934828" sldId="274"/>
            <ac:spMk id="2" creationId="{1B1B049A-D132-F306-E898-1467D704F9DC}"/>
          </ac:spMkLst>
        </pc:spChg>
        <pc:spChg chg="del">
          <ac:chgData name="Savoie, Audrey-Anne" userId="3bab46c9-3223-4e32-b9ae-b154f5d503d7" providerId="ADAL" clId="{C5B138F2-C919-4710-BFAA-FD1C2D1A87B1}" dt="2023-02-22T18:55:40.056" v="596" actId="22"/>
          <ac:spMkLst>
            <pc:docMk/>
            <pc:sldMk cId="1092934828" sldId="274"/>
            <ac:spMk id="3" creationId="{0D10642E-3019-151A-C906-57F5B7A2A754}"/>
          </ac:spMkLst>
        </pc:spChg>
        <pc:spChg chg="add del mod">
          <ac:chgData name="Savoie, Audrey-Anne" userId="3bab46c9-3223-4e32-b9ae-b154f5d503d7" providerId="ADAL" clId="{C5B138F2-C919-4710-BFAA-FD1C2D1A87B1}" dt="2023-02-22T19:07:26.071" v="600"/>
          <ac:spMkLst>
            <pc:docMk/>
            <pc:sldMk cId="1092934828" sldId="274"/>
            <ac:spMk id="6" creationId="{912878EC-7496-408D-CF03-C62ED48479F4}"/>
          </ac:spMkLst>
        </pc:spChg>
        <pc:picChg chg="add del mod ord">
          <ac:chgData name="Savoie, Audrey-Anne" userId="3bab46c9-3223-4e32-b9ae-b154f5d503d7" providerId="ADAL" clId="{C5B138F2-C919-4710-BFAA-FD1C2D1A87B1}" dt="2023-02-22T19:00:10.806" v="599" actId="478"/>
          <ac:picMkLst>
            <pc:docMk/>
            <pc:sldMk cId="1092934828" sldId="274"/>
            <ac:picMk id="5" creationId="{E083135B-E43F-40E3-9EDA-B6AB4C2650C4}"/>
          </ac:picMkLst>
        </pc:picChg>
        <pc:picChg chg="add mod">
          <ac:chgData name="Savoie, Audrey-Anne" userId="3bab46c9-3223-4e32-b9ae-b154f5d503d7" providerId="ADAL" clId="{C5B138F2-C919-4710-BFAA-FD1C2D1A87B1}" dt="2023-02-22T19:07:35.275" v="603" actId="14100"/>
          <ac:picMkLst>
            <pc:docMk/>
            <pc:sldMk cId="1092934828" sldId="274"/>
            <ac:picMk id="7" creationId="{4C53B754-E505-26D4-BD26-3E2B148AF3B2}"/>
          </ac:picMkLst>
        </pc:picChg>
      </pc:sldChg>
      <pc:sldChg chg="addSp modSp new mod ord">
        <pc:chgData name="Savoie, Audrey-Anne" userId="3bab46c9-3223-4e32-b9ae-b154f5d503d7" providerId="ADAL" clId="{C5B138F2-C919-4710-BFAA-FD1C2D1A87B1}" dt="2023-02-22T19:30:58.740" v="693"/>
        <pc:sldMkLst>
          <pc:docMk/>
          <pc:sldMk cId="62450697" sldId="275"/>
        </pc:sldMkLst>
        <pc:picChg chg="add mod">
          <ac:chgData name="Savoie, Audrey-Anne" userId="3bab46c9-3223-4e32-b9ae-b154f5d503d7" providerId="ADAL" clId="{C5B138F2-C919-4710-BFAA-FD1C2D1A87B1}" dt="2023-02-22T19:11:29.201" v="627" actId="1076"/>
          <ac:picMkLst>
            <pc:docMk/>
            <pc:sldMk cId="62450697" sldId="275"/>
            <ac:picMk id="3" creationId="{E4FA217B-D396-9F0C-F0FB-6757ABE89988}"/>
          </ac:picMkLst>
        </pc:picChg>
      </pc:sldChg>
      <pc:sldChg chg="addSp delSp modSp new mod">
        <pc:chgData name="Savoie, Audrey-Anne" userId="3bab46c9-3223-4e32-b9ae-b154f5d503d7" providerId="ADAL" clId="{C5B138F2-C919-4710-BFAA-FD1C2D1A87B1}" dt="2023-02-22T19:14:05.024" v="686" actId="255"/>
        <pc:sldMkLst>
          <pc:docMk/>
          <pc:sldMk cId="3778178147" sldId="276"/>
        </pc:sldMkLst>
        <pc:spChg chg="mod">
          <ac:chgData name="Savoie, Audrey-Anne" userId="3bab46c9-3223-4e32-b9ae-b154f5d503d7" providerId="ADAL" clId="{C5B138F2-C919-4710-BFAA-FD1C2D1A87B1}" dt="2023-02-22T19:14:05.024" v="686" actId="255"/>
          <ac:spMkLst>
            <pc:docMk/>
            <pc:sldMk cId="3778178147" sldId="276"/>
            <ac:spMk id="2" creationId="{F9648406-E9E8-46A8-9A50-F404D0104AF5}"/>
          </ac:spMkLst>
        </pc:spChg>
        <pc:spChg chg="del">
          <ac:chgData name="Savoie, Audrey-Anne" userId="3bab46c9-3223-4e32-b9ae-b154f5d503d7" providerId="ADAL" clId="{C5B138F2-C919-4710-BFAA-FD1C2D1A87B1}" dt="2023-02-22T19:13:19.947" v="663"/>
          <ac:spMkLst>
            <pc:docMk/>
            <pc:sldMk cId="3778178147" sldId="276"/>
            <ac:spMk id="3" creationId="{17F20D2A-6501-6F7D-7685-1DB34124CE0B}"/>
          </ac:spMkLst>
        </pc:spChg>
        <pc:spChg chg="add del mod">
          <ac:chgData name="Savoie, Audrey-Anne" userId="3bab46c9-3223-4e32-b9ae-b154f5d503d7" providerId="ADAL" clId="{C5B138F2-C919-4710-BFAA-FD1C2D1A87B1}" dt="2023-02-22T19:13:39.858" v="665"/>
          <ac:spMkLst>
            <pc:docMk/>
            <pc:sldMk cId="3778178147" sldId="276"/>
            <ac:spMk id="5" creationId="{2B3F2EE5-4132-4F2E-4A82-33D6A7D02C00}"/>
          </ac:spMkLst>
        </pc:spChg>
        <pc:picChg chg="add del mod">
          <ac:chgData name="Savoie, Audrey-Anne" userId="3bab46c9-3223-4e32-b9ae-b154f5d503d7" providerId="ADAL" clId="{C5B138F2-C919-4710-BFAA-FD1C2D1A87B1}" dt="2023-02-22T19:13:28.877" v="664" actId="478"/>
          <ac:picMkLst>
            <pc:docMk/>
            <pc:sldMk cId="3778178147" sldId="276"/>
            <ac:picMk id="4" creationId="{2CF7D08E-DFD2-8294-A15B-E71A415EB287}"/>
          </ac:picMkLst>
        </pc:picChg>
        <pc:picChg chg="add mod">
          <ac:chgData name="Savoie, Audrey-Anne" userId="3bab46c9-3223-4e32-b9ae-b154f5d503d7" providerId="ADAL" clId="{C5B138F2-C919-4710-BFAA-FD1C2D1A87B1}" dt="2023-02-22T19:13:45.634" v="666" actId="1076"/>
          <ac:picMkLst>
            <pc:docMk/>
            <pc:sldMk cId="3778178147" sldId="276"/>
            <ac:picMk id="6" creationId="{09C7CB67-4FB2-979A-ED59-A19BC0ADD5CB}"/>
          </ac:picMkLst>
        </pc:picChg>
      </pc:sldChg>
      <pc:sldChg chg="addSp delSp modSp new mod modClrScheme chgLayout">
        <pc:chgData name="Savoie, Audrey-Anne" userId="3bab46c9-3223-4e32-b9ae-b154f5d503d7" providerId="ADAL" clId="{C5B138F2-C919-4710-BFAA-FD1C2D1A87B1}" dt="2023-02-22T19:36:28.889" v="702" actId="26606"/>
        <pc:sldMkLst>
          <pc:docMk/>
          <pc:sldMk cId="4136647974" sldId="277"/>
        </pc:sldMkLst>
        <pc:spChg chg="del">
          <ac:chgData name="Savoie, Audrey-Anne" userId="3bab46c9-3223-4e32-b9ae-b154f5d503d7" providerId="ADAL" clId="{C5B138F2-C919-4710-BFAA-FD1C2D1A87B1}" dt="2023-02-22T19:36:28.889" v="702" actId="26606"/>
          <ac:spMkLst>
            <pc:docMk/>
            <pc:sldMk cId="4136647974" sldId="277"/>
            <ac:spMk id="2" creationId="{F92E0A8B-D37C-AC6A-F158-1FE9521513F1}"/>
          </ac:spMkLst>
        </pc:spChg>
        <pc:spChg chg="del">
          <ac:chgData name="Savoie, Audrey-Anne" userId="3bab46c9-3223-4e32-b9ae-b154f5d503d7" providerId="ADAL" clId="{C5B138F2-C919-4710-BFAA-FD1C2D1A87B1}" dt="2023-02-22T19:22:43.247" v="688"/>
          <ac:spMkLst>
            <pc:docMk/>
            <pc:sldMk cId="4136647974" sldId="277"/>
            <ac:spMk id="3" creationId="{CE326440-0AB6-658D-D689-81C7BBA333AE}"/>
          </ac:spMkLst>
        </pc:spChg>
        <pc:spChg chg="add del mod">
          <ac:chgData name="Savoie, Audrey-Anne" userId="3bab46c9-3223-4e32-b9ae-b154f5d503d7" providerId="ADAL" clId="{C5B138F2-C919-4710-BFAA-FD1C2D1A87B1}" dt="2023-02-22T19:36:18.111" v="699" actId="22"/>
          <ac:spMkLst>
            <pc:docMk/>
            <pc:sldMk cId="4136647974" sldId="277"/>
            <ac:spMk id="5" creationId="{4918C657-14C6-8976-BFAB-AC7D46C89B98}"/>
          </ac:spMkLst>
        </pc:spChg>
        <pc:spChg chg="add mod">
          <ac:chgData name="Savoie, Audrey-Anne" userId="3bab46c9-3223-4e32-b9ae-b154f5d503d7" providerId="ADAL" clId="{C5B138F2-C919-4710-BFAA-FD1C2D1A87B1}" dt="2023-02-22T19:36:28.889" v="702" actId="26606"/>
          <ac:spMkLst>
            <pc:docMk/>
            <pc:sldMk cId="4136647974" sldId="277"/>
            <ac:spMk id="12" creationId="{6A696B99-71EE-5742-9B86-27EE7EA6DDF3}"/>
          </ac:spMkLst>
        </pc:spChg>
        <pc:spChg chg="add mod">
          <ac:chgData name="Savoie, Audrey-Anne" userId="3bab46c9-3223-4e32-b9ae-b154f5d503d7" providerId="ADAL" clId="{C5B138F2-C919-4710-BFAA-FD1C2D1A87B1}" dt="2023-02-22T19:36:28.889" v="702" actId="26606"/>
          <ac:spMkLst>
            <pc:docMk/>
            <pc:sldMk cId="4136647974" sldId="277"/>
            <ac:spMk id="14" creationId="{BA27DB83-F9D6-AA40-2FB3-A040FD618DD6}"/>
          </ac:spMkLst>
        </pc:spChg>
        <pc:picChg chg="add del mod">
          <ac:chgData name="Savoie, Audrey-Anne" userId="3bab46c9-3223-4e32-b9ae-b154f5d503d7" providerId="ADAL" clId="{C5B138F2-C919-4710-BFAA-FD1C2D1A87B1}" dt="2023-02-22T19:22:52.389" v="691" actId="478"/>
          <ac:picMkLst>
            <pc:docMk/>
            <pc:sldMk cId="4136647974" sldId="277"/>
            <ac:picMk id="4" creationId="{5483B84D-2F4A-CB6A-0C40-1ECA6605C763}"/>
          </ac:picMkLst>
        </pc:picChg>
        <pc:picChg chg="add mod ord">
          <ac:chgData name="Savoie, Audrey-Anne" userId="3bab46c9-3223-4e32-b9ae-b154f5d503d7" providerId="ADAL" clId="{C5B138F2-C919-4710-BFAA-FD1C2D1A87B1}" dt="2023-02-22T19:36:28.889" v="702" actId="26606"/>
          <ac:picMkLst>
            <pc:docMk/>
            <pc:sldMk cId="4136647974" sldId="277"/>
            <ac:picMk id="7" creationId="{4A3D497A-CCCC-46FF-11BE-C1D8FAADCEBB}"/>
          </ac:picMkLst>
        </pc:picChg>
      </pc:sldChg>
    </pc:docChg>
  </pc:docChgLst>
  <pc:docChgLst>
    <pc:chgData name="Beaulieu, France" userId="775102f9-63db-4f93-bf4c-ffd10f7f1482" providerId="ADAL" clId="{28CA7523-5C8B-46D3-9B20-302DBC3030E2}"/>
    <pc:docChg chg="custSel addSld modSld sldOrd">
      <pc:chgData name="Beaulieu, France" userId="775102f9-63db-4f93-bf4c-ffd10f7f1482" providerId="ADAL" clId="{28CA7523-5C8B-46D3-9B20-302DBC3030E2}" dt="2024-03-28T14:04:29.169" v="187" actId="20577"/>
      <pc:docMkLst>
        <pc:docMk/>
      </pc:docMkLst>
      <pc:sldChg chg="addSp delSp modSp add mod ord">
        <pc:chgData name="Beaulieu, France" userId="775102f9-63db-4f93-bf4c-ffd10f7f1482" providerId="ADAL" clId="{28CA7523-5C8B-46D3-9B20-302DBC3030E2}" dt="2024-03-28T14:04:29.169" v="187" actId="20577"/>
        <pc:sldMkLst>
          <pc:docMk/>
          <pc:sldMk cId="860672696" sldId="279"/>
        </pc:sldMkLst>
        <pc:spChg chg="mod">
          <ac:chgData name="Beaulieu, France" userId="775102f9-63db-4f93-bf4c-ffd10f7f1482" providerId="ADAL" clId="{28CA7523-5C8B-46D3-9B20-302DBC3030E2}" dt="2024-03-28T14:02:50.375" v="40" actId="20577"/>
          <ac:spMkLst>
            <pc:docMk/>
            <pc:sldMk cId="860672696" sldId="279"/>
            <ac:spMk id="2" creationId="{F9648406-E9E8-46A8-9A50-F404D0104AF5}"/>
          </ac:spMkLst>
        </pc:spChg>
        <pc:spChg chg="add mod">
          <ac:chgData name="Beaulieu, France" userId="775102f9-63db-4f93-bf4c-ffd10f7f1482" providerId="ADAL" clId="{28CA7523-5C8B-46D3-9B20-302DBC3030E2}" dt="2024-03-28T14:04:29.169" v="187" actId="20577"/>
          <ac:spMkLst>
            <pc:docMk/>
            <pc:sldMk cId="860672696" sldId="279"/>
            <ac:spMk id="3" creationId="{8E1B05C8-30F5-35C0-8EA0-C7B599D04DA2}"/>
          </ac:spMkLst>
        </pc:spChg>
        <pc:picChg chg="del">
          <ac:chgData name="Beaulieu, France" userId="775102f9-63db-4f93-bf4c-ffd10f7f1482" providerId="ADAL" clId="{28CA7523-5C8B-46D3-9B20-302DBC3030E2}" dt="2024-03-28T14:02:38.994" v="26" actId="478"/>
          <ac:picMkLst>
            <pc:docMk/>
            <pc:sldMk cId="860672696" sldId="279"/>
            <ac:picMk id="6" creationId="{09C7CB67-4FB2-979A-ED59-A19BC0ADD5CB}"/>
          </ac:picMkLst>
        </pc:picChg>
      </pc:sldChg>
    </pc:docChg>
  </pc:docChgLst>
  <pc:docChgLst>
    <pc:chgData name="Savoie, Audrey-Anne" userId="3bab46c9-3223-4e32-b9ae-b154f5d503d7" providerId="ADAL" clId="{390C2167-DA76-43B3-BD3B-00DA52A90B17}"/>
    <pc:docChg chg="undo redo custSel addSld modSld sldOrd">
      <pc:chgData name="Savoie, Audrey-Anne" userId="3bab46c9-3223-4e32-b9ae-b154f5d503d7" providerId="ADAL" clId="{390C2167-DA76-43B3-BD3B-00DA52A90B17}" dt="2023-03-12T18:00:31.868" v="597" actId="12"/>
      <pc:docMkLst>
        <pc:docMk/>
      </pc:docMkLst>
      <pc:sldChg chg="modSp mod modClrScheme chgLayout">
        <pc:chgData name="Savoie, Audrey-Anne" userId="3bab46c9-3223-4e32-b9ae-b154f5d503d7" providerId="ADAL" clId="{390C2167-DA76-43B3-BD3B-00DA52A90B17}" dt="2023-03-12T18:00:31.868" v="597" actId="12"/>
        <pc:sldMkLst>
          <pc:docMk/>
          <pc:sldMk cId="674185187" sldId="257"/>
        </pc:sldMkLst>
        <pc:spChg chg="mod">
          <ac:chgData name="Savoie, Audrey-Anne" userId="3bab46c9-3223-4e32-b9ae-b154f5d503d7" providerId="ADAL" clId="{390C2167-DA76-43B3-BD3B-00DA52A90B17}" dt="2023-03-12T17:32:57.135" v="211" actId="27636"/>
          <ac:spMkLst>
            <pc:docMk/>
            <pc:sldMk cId="674185187" sldId="257"/>
            <ac:spMk id="2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8:00:31.868" v="597" actId="12"/>
          <ac:spMkLst>
            <pc:docMk/>
            <pc:sldMk cId="674185187" sldId="257"/>
            <ac:spMk id="3" creationId="{00000000-0000-0000-0000-000000000000}"/>
          </ac:spMkLst>
        </pc:spChg>
        <pc:picChg chg="mod">
          <ac:chgData name="Savoie, Audrey-Anne" userId="3bab46c9-3223-4e32-b9ae-b154f5d503d7" providerId="ADAL" clId="{390C2167-DA76-43B3-BD3B-00DA52A90B17}" dt="2023-03-12T17:33:06.756" v="213" actId="14100"/>
          <ac:picMkLst>
            <pc:docMk/>
            <pc:sldMk cId="674185187" sldId="257"/>
            <ac:picMk id="86020" creationId="{00000000-0000-0000-0000-000000000000}"/>
          </ac:picMkLst>
        </pc:picChg>
      </pc:sldChg>
      <pc:sldChg chg="modSp mod">
        <pc:chgData name="Savoie, Audrey-Anne" userId="3bab46c9-3223-4e32-b9ae-b154f5d503d7" providerId="ADAL" clId="{390C2167-DA76-43B3-BD3B-00DA52A90B17}" dt="2023-03-12T17:14:14.256" v="29" actId="207"/>
        <pc:sldMkLst>
          <pc:docMk/>
          <pc:sldMk cId="3191490627" sldId="258"/>
        </pc:sldMkLst>
        <pc:spChg chg="mod">
          <ac:chgData name="Savoie, Audrey-Anne" userId="3bab46c9-3223-4e32-b9ae-b154f5d503d7" providerId="ADAL" clId="{390C2167-DA76-43B3-BD3B-00DA52A90B17}" dt="2023-03-12T17:14:14.256" v="29" actId="207"/>
          <ac:spMkLst>
            <pc:docMk/>
            <pc:sldMk cId="3191490627" sldId="258"/>
            <ac:spMk id="2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7:11:47.591" v="18" actId="5793"/>
          <ac:spMkLst>
            <pc:docMk/>
            <pc:sldMk cId="3191490627" sldId="258"/>
            <ac:spMk id="3" creationId="{00000000-0000-0000-0000-000000000000}"/>
          </ac:spMkLst>
        </pc:spChg>
      </pc:sldChg>
      <pc:sldChg chg="addSp delSp modSp mod delAnim modAnim modNotesTx">
        <pc:chgData name="Savoie, Audrey-Anne" userId="3bab46c9-3223-4e32-b9ae-b154f5d503d7" providerId="ADAL" clId="{390C2167-DA76-43B3-BD3B-00DA52A90B17}" dt="2023-03-12T17:48:20.750" v="503" actId="20577"/>
        <pc:sldMkLst>
          <pc:docMk/>
          <pc:sldMk cId="534570705" sldId="259"/>
        </pc:sldMkLst>
        <pc:spChg chg="mod">
          <ac:chgData name="Savoie, Audrey-Anne" userId="3bab46c9-3223-4e32-b9ae-b154f5d503d7" providerId="ADAL" clId="{390C2167-DA76-43B3-BD3B-00DA52A90B17}" dt="2023-03-12T17:14:38.577" v="32" actId="2711"/>
          <ac:spMkLst>
            <pc:docMk/>
            <pc:sldMk cId="534570705" sldId="259"/>
            <ac:spMk id="4" creationId="{00000000-0000-0000-0000-000000000000}"/>
          </ac:spMkLst>
        </pc:spChg>
        <pc:spChg chg="add mod">
          <ac:chgData name="Savoie, Audrey-Anne" userId="3bab46c9-3223-4e32-b9ae-b154f5d503d7" providerId="ADAL" clId="{390C2167-DA76-43B3-BD3B-00DA52A90B17}" dt="2023-03-12T17:30:56.367" v="189" actId="20577"/>
          <ac:spMkLst>
            <pc:docMk/>
            <pc:sldMk cId="534570705" sldId="259"/>
            <ac:spMk id="5" creationId="{AB7FA4A0-EB7E-FA57-2C61-B969B104EA5E}"/>
          </ac:spMkLst>
        </pc:spChg>
        <pc:spChg chg="del mod">
          <ac:chgData name="Savoie, Audrey-Anne" userId="3bab46c9-3223-4e32-b9ae-b154f5d503d7" providerId="ADAL" clId="{390C2167-DA76-43B3-BD3B-00DA52A90B17}" dt="2023-03-12T17:20:02.414" v="88" actId="478"/>
          <ac:spMkLst>
            <pc:docMk/>
            <pc:sldMk cId="534570705" sldId="259"/>
            <ac:spMk id="9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7:17:50.281" v="71" actId="20577"/>
          <ac:spMkLst>
            <pc:docMk/>
            <pc:sldMk cId="534570705" sldId="259"/>
            <ac:spMk id="88066" creationId="{00000000-0000-0000-0000-000000000000}"/>
          </ac:spMkLst>
        </pc:spChg>
        <pc:picChg chg="add mod">
          <ac:chgData name="Savoie, Audrey-Anne" userId="3bab46c9-3223-4e32-b9ae-b154f5d503d7" providerId="ADAL" clId="{390C2167-DA76-43B3-BD3B-00DA52A90B17}" dt="2023-03-12T17:20:37.014" v="99" actId="1076"/>
          <ac:picMkLst>
            <pc:docMk/>
            <pc:sldMk cId="534570705" sldId="259"/>
            <ac:picMk id="2" creationId="{0CBE080B-EAE3-07DC-7AC6-2343DE337B2E}"/>
          </ac:picMkLst>
        </pc:picChg>
        <pc:picChg chg="mod">
          <ac:chgData name="Savoie, Audrey-Anne" userId="3bab46c9-3223-4e32-b9ae-b154f5d503d7" providerId="ADAL" clId="{390C2167-DA76-43B3-BD3B-00DA52A90B17}" dt="2023-03-12T17:18:52.764" v="78" actId="1076"/>
          <ac:picMkLst>
            <pc:docMk/>
            <pc:sldMk cId="534570705" sldId="259"/>
            <ac:picMk id="10251" creationId="{00000000-0000-0000-0000-000000000000}"/>
          </ac:picMkLst>
        </pc:picChg>
        <pc:picChg chg="mod">
          <ac:chgData name="Savoie, Audrey-Anne" userId="3bab46c9-3223-4e32-b9ae-b154f5d503d7" providerId="ADAL" clId="{390C2167-DA76-43B3-BD3B-00DA52A90B17}" dt="2023-03-12T17:18:50.190" v="77" actId="1076"/>
          <ac:picMkLst>
            <pc:docMk/>
            <pc:sldMk cId="534570705" sldId="259"/>
            <ac:picMk id="10252" creationId="{00000000-0000-0000-0000-000000000000}"/>
          </ac:picMkLst>
        </pc:picChg>
        <pc:picChg chg="mod">
          <ac:chgData name="Savoie, Audrey-Anne" userId="3bab46c9-3223-4e32-b9ae-b154f5d503d7" providerId="ADAL" clId="{390C2167-DA76-43B3-BD3B-00DA52A90B17}" dt="2023-03-12T17:19:23.090" v="82" actId="207"/>
          <ac:picMkLst>
            <pc:docMk/>
            <pc:sldMk cId="534570705" sldId="259"/>
            <ac:picMk id="10253" creationId="{00000000-0000-0000-0000-000000000000}"/>
          </ac:picMkLst>
        </pc:picChg>
        <pc:picChg chg="mod">
          <ac:chgData name="Savoie, Audrey-Anne" userId="3bab46c9-3223-4e32-b9ae-b154f5d503d7" providerId="ADAL" clId="{390C2167-DA76-43B3-BD3B-00DA52A90B17}" dt="2023-03-12T17:19:33.857" v="85" actId="1036"/>
          <ac:picMkLst>
            <pc:docMk/>
            <pc:sldMk cId="534570705" sldId="259"/>
            <ac:picMk id="10254" creationId="{00000000-0000-0000-0000-000000000000}"/>
          </ac:picMkLst>
        </pc:picChg>
        <pc:picChg chg="mod">
          <ac:chgData name="Savoie, Audrey-Anne" userId="3bab46c9-3223-4e32-b9ae-b154f5d503d7" providerId="ADAL" clId="{390C2167-DA76-43B3-BD3B-00DA52A90B17}" dt="2023-03-12T17:20:46.113" v="101" actId="1076"/>
          <ac:picMkLst>
            <pc:docMk/>
            <pc:sldMk cId="534570705" sldId="259"/>
            <ac:picMk id="10255" creationId="{00000000-0000-0000-0000-000000000000}"/>
          </ac:picMkLst>
        </pc:picChg>
        <pc:picChg chg="mod">
          <ac:chgData name="Savoie, Audrey-Anne" userId="3bab46c9-3223-4e32-b9ae-b154f5d503d7" providerId="ADAL" clId="{390C2167-DA76-43B3-BD3B-00DA52A90B17}" dt="2023-03-12T17:20:49.506" v="102" actId="1076"/>
          <ac:picMkLst>
            <pc:docMk/>
            <pc:sldMk cId="534570705" sldId="259"/>
            <ac:picMk id="10256" creationId="{00000000-0000-0000-0000-000000000000}"/>
          </ac:picMkLst>
        </pc:picChg>
      </pc:sldChg>
      <pc:sldChg chg="modSp mod">
        <pc:chgData name="Savoie, Audrey-Anne" userId="3bab46c9-3223-4e32-b9ae-b154f5d503d7" providerId="ADAL" clId="{390C2167-DA76-43B3-BD3B-00DA52A90B17}" dt="2023-03-12T17:24:33.800" v="150" actId="27636"/>
        <pc:sldMkLst>
          <pc:docMk/>
          <pc:sldMk cId="593151943" sldId="260"/>
        </pc:sldMkLst>
        <pc:spChg chg="mod">
          <ac:chgData name="Savoie, Audrey-Anne" userId="3bab46c9-3223-4e32-b9ae-b154f5d503d7" providerId="ADAL" clId="{390C2167-DA76-43B3-BD3B-00DA52A90B17}" dt="2023-03-12T17:21:15.526" v="105" actId="2711"/>
          <ac:spMkLst>
            <pc:docMk/>
            <pc:sldMk cId="593151943" sldId="260"/>
            <ac:spMk id="2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7:24:33.800" v="150" actId="27636"/>
          <ac:spMkLst>
            <pc:docMk/>
            <pc:sldMk cId="593151943" sldId="260"/>
            <ac:spMk id="89092" creationId="{00000000-0000-0000-0000-000000000000}"/>
          </ac:spMkLst>
        </pc:spChg>
      </pc:sldChg>
      <pc:sldChg chg="addSp modSp mod modClrScheme modAnim chgLayout">
        <pc:chgData name="Savoie, Audrey-Anne" userId="3bab46c9-3223-4e32-b9ae-b154f5d503d7" providerId="ADAL" clId="{390C2167-DA76-43B3-BD3B-00DA52A90B17}" dt="2023-03-12T17:45:02.760" v="348" actId="12"/>
        <pc:sldMkLst>
          <pc:docMk/>
          <pc:sldMk cId="2363215449" sldId="261"/>
        </pc:sldMkLst>
        <pc:spChg chg="mod">
          <ac:chgData name="Savoie, Audrey-Anne" userId="3bab46c9-3223-4e32-b9ae-b154f5d503d7" providerId="ADAL" clId="{390C2167-DA76-43B3-BD3B-00DA52A90B17}" dt="2023-03-12T17:36:50.973" v="253" actId="255"/>
          <ac:spMkLst>
            <pc:docMk/>
            <pc:sldMk cId="2363215449" sldId="261"/>
            <ac:spMk id="2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7:45:02.760" v="348" actId="12"/>
          <ac:spMkLst>
            <pc:docMk/>
            <pc:sldMk cId="2363215449" sldId="261"/>
            <ac:spMk id="3" creationId="{00000000-0000-0000-0000-000000000000}"/>
          </ac:spMkLst>
        </pc:spChg>
        <pc:spChg chg="add mod">
          <ac:chgData name="Savoie, Audrey-Anne" userId="3bab46c9-3223-4e32-b9ae-b154f5d503d7" providerId="ADAL" clId="{390C2167-DA76-43B3-BD3B-00DA52A90B17}" dt="2023-03-12T17:44:53.968" v="347" actId="12"/>
          <ac:spMkLst>
            <pc:docMk/>
            <pc:sldMk cId="2363215449" sldId="261"/>
            <ac:spMk id="8" creationId="{81585C2F-46E8-C43D-4816-9C2F1E788138}"/>
          </ac:spMkLst>
        </pc:spChg>
      </pc:sldChg>
      <pc:sldChg chg="addSp modSp mod modClrScheme chgLayout">
        <pc:chgData name="Savoie, Audrey-Anne" userId="3bab46c9-3223-4e32-b9ae-b154f5d503d7" providerId="ADAL" clId="{390C2167-DA76-43B3-BD3B-00DA52A90B17}" dt="2023-03-12T17:53:53.601" v="580" actId="20577"/>
        <pc:sldMkLst>
          <pc:docMk/>
          <pc:sldMk cId="2682134882" sldId="262"/>
        </pc:sldMkLst>
        <pc:spChg chg="mod">
          <ac:chgData name="Savoie, Audrey-Anne" userId="3bab46c9-3223-4e32-b9ae-b154f5d503d7" providerId="ADAL" clId="{390C2167-DA76-43B3-BD3B-00DA52A90B17}" dt="2023-03-12T17:53:14.398" v="575" actId="207"/>
          <ac:spMkLst>
            <pc:docMk/>
            <pc:sldMk cId="2682134882" sldId="262"/>
            <ac:spMk id="2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7:52:48.636" v="565" actId="5793"/>
          <ac:spMkLst>
            <pc:docMk/>
            <pc:sldMk cId="2682134882" sldId="262"/>
            <ac:spMk id="3" creationId="{00000000-0000-0000-0000-000000000000}"/>
          </ac:spMkLst>
        </pc:spChg>
        <pc:spChg chg="add mod">
          <ac:chgData name="Savoie, Audrey-Anne" userId="3bab46c9-3223-4e32-b9ae-b154f5d503d7" providerId="ADAL" clId="{390C2167-DA76-43B3-BD3B-00DA52A90B17}" dt="2023-03-12T17:53:53.601" v="580" actId="20577"/>
          <ac:spMkLst>
            <pc:docMk/>
            <pc:sldMk cId="2682134882" sldId="262"/>
            <ac:spMk id="8" creationId="{40C42350-3739-2508-280C-BA31931F92DD}"/>
          </ac:spMkLst>
        </pc:spChg>
      </pc:sldChg>
      <pc:sldChg chg="modSp mod">
        <pc:chgData name="Savoie, Audrey-Anne" userId="3bab46c9-3223-4e32-b9ae-b154f5d503d7" providerId="ADAL" clId="{390C2167-DA76-43B3-BD3B-00DA52A90B17}" dt="2023-03-12T17:54:52.872" v="588" actId="14100"/>
        <pc:sldMkLst>
          <pc:docMk/>
          <pc:sldMk cId="1831099680" sldId="263"/>
        </pc:sldMkLst>
        <pc:spChg chg="mod">
          <ac:chgData name="Savoie, Audrey-Anne" userId="3bab46c9-3223-4e32-b9ae-b154f5d503d7" providerId="ADAL" clId="{390C2167-DA76-43B3-BD3B-00DA52A90B17}" dt="2023-03-12T17:54:45.341" v="587" actId="1076"/>
          <ac:spMkLst>
            <pc:docMk/>
            <pc:sldMk cId="1831099680" sldId="263"/>
            <ac:spMk id="2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7:54:52.872" v="588" actId="14100"/>
          <ac:spMkLst>
            <pc:docMk/>
            <pc:sldMk cId="1831099680" sldId="263"/>
            <ac:spMk id="92163" creationId="{00000000-0000-0000-0000-000000000000}"/>
          </ac:spMkLst>
        </pc:spChg>
      </pc:sldChg>
      <pc:sldChg chg="ord">
        <pc:chgData name="Savoie, Audrey-Anne" userId="3bab46c9-3223-4e32-b9ae-b154f5d503d7" providerId="ADAL" clId="{390C2167-DA76-43B3-BD3B-00DA52A90B17}" dt="2023-03-12T17:59:40.279" v="590"/>
        <pc:sldMkLst>
          <pc:docMk/>
          <pc:sldMk cId="2553926658" sldId="264"/>
        </pc:sldMkLst>
      </pc:sldChg>
      <pc:sldChg chg="modSp mod">
        <pc:chgData name="Savoie, Audrey-Anne" userId="3bab46c9-3223-4e32-b9ae-b154f5d503d7" providerId="ADAL" clId="{390C2167-DA76-43B3-BD3B-00DA52A90B17}" dt="2023-03-12T17:13:19.526" v="23" actId="207"/>
        <pc:sldMkLst>
          <pc:docMk/>
          <pc:sldMk cId="602670364" sldId="269"/>
        </pc:sldMkLst>
        <pc:spChg chg="mod">
          <ac:chgData name="Savoie, Audrey-Anne" userId="3bab46c9-3223-4e32-b9ae-b154f5d503d7" providerId="ADAL" clId="{390C2167-DA76-43B3-BD3B-00DA52A90B17}" dt="2023-03-12T17:12:53.180" v="21" actId="2711"/>
          <ac:spMkLst>
            <pc:docMk/>
            <pc:sldMk cId="602670364" sldId="269"/>
            <ac:spMk id="2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7:13:19.526" v="23" actId="207"/>
          <ac:spMkLst>
            <pc:docMk/>
            <pc:sldMk cId="602670364" sldId="269"/>
            <ac:spMk id="3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6:55:58.927" v="5" actId="14100"/>
          <ac:spMkLst>
            <pc:docMk/>
            <pc:sldMk cId="602670364" sldId="269"/>
            <ac:spMk id="4" creationId="{00000000-0000-0000-0000-000000000000}"/>
          </ac:spMkLst>
        </pc:spChg>
        <pc:spChg chg="mod">
          <ac:chgData name="Savoie, Audrey-Anne" userId="3bab46c9-3223-4e32-b9ae-b154f5d503d7" providerId="ADAL" clId="{390C2167-DA76-43B3-BD3B-00DA52A90B17}" dt="2023-03-12T16:55:52.445" v="4" actId="12"/>
          <ac:spMkLst>
            <pc:docMk/>
            <pc:sldMk cId="602670364" sldId="269"/>
            <ac:spMk id="6" creationId="{00000000-0000-0000-0000-000000000000}"/>
          </ac:spMkLst>
        </pc:spChg>
      </pc:sldChg>
      <pc:sldChg chg="addSp delSp modSp new mod">
        <pc:chgData name="Savoie, Audrey-Anne" userId="3bab46c9-3223-4e32-b9ae-b154f5d503d7" providerId="ADAL" clId="{390C2167-DA76-43B3-BD3B-00DA52A90B17}" dt="2023-03-12T17:49:02.856" v="513" actId="20577"/>
        <pc:sldMkLst>
          <pc:docMk/>
          <pc:sldMk cId="1706378301" sldId="278"/>
        </pc:sldMkLst>
        <pc:spChg chg="mod">
          <ac:chgData name="Savoie, Audrey-Anne" userId="3bab46c9-3223-4e32-b9ae-b154f5d503d7" providerId="ADAL" clId="{390C2167-DA76-43B3-BD3B-00DA52A90B17}" dt="2023-03-12T17:49:02.856" v="513" actId="20577"/>
          <ac:spMkLst>
            <pc:docMk/>
            <pc:sldMk cId="1706378301" sldId="278"/>
            <ac:spMk id="2" creationId="{FCFFAC9B-1997-5E73-5A2A-DC009EC8A774}"/>
          </ac:spMkLst>
        </pc:spChg>
        <pc:spChg chg="mod">
          <ac:chgData name="Savoie, Audrey-Anne" userId="3bab46c9-3223-4e32-b9ae-b154f5d503d7" providerId="ADAL" clId="{390C2167-DA76-43B3-BD3B-00DA52A90B17}" dt="2023-03-12T17:43:18.358" v="314" actId="20577"/>
          <ac:spMkLst>
            <pc:docMk/>
            <pc:sldMk cId="1706378301" sldId="278"/>
            <ac:spMk id="3" creationId="{E6496F2F-1680-1513-763C-9DB6AF087AA9}"/>
          </ac:spMkLst>
        </pc:spChg>
        <pc:spChg chg="del">
          <ac:chgData name="Savoie, Audrey-Anne" userId="3bab46c9-3223-4e32-b9ae-b154f5d503d7" providerId="ADAL" clId="{390C2167-DA76-43B3-BD3B-00DA52A90B17}" dt="2023-03-12T17:41:36.073" v="283"/>
          <ac:spMkLst>
            <pc:docMk/>
            <pc:sldMk cId="1706378301" sldId="278"/>
            <ac:spMk id="4" creationId="{550709FF-7838-D36B-506F-9A5B878B756E}"/>
          </ac:spMkLst>
        </pc:spChg>
        <pc:picChg chg="add mod">
          <ac:chgData name="Savoie, Audrey-Anne" userId="3bab46c9-3223-4e32-b9ae-b154f5d503d7" providerId="ADAL" clId="{390C2167-DA76-43B3-BD3B-00DA52A90B17}" dt="2023-03-12T17:41:46.496" v="285" actId="14100"/>
          <ac:picMkLst>
            <pc:docMk/>
            <pc:sldMk cId="1706378301" sldId="278"/>
            <ac:picMk id="5" creationId="{83415A13-3F95-F473-9D4C-FFB30F906E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92938-B750-4E42-B32B-AADDC37905F0}" type="datetimeFigureOut">
              <a:rPr lang="fr-CA" smtClean="0"/>
              <a:t>2024-03-28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B558-427A-4FF8-A435-8F35EBA079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532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4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46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/>
              <a:t>Lithiases bilaires = Calculs qui bloquent (obstrue) canaux pancréatiques ce qui ensuite </a:t>
            </a:r>
            <a:r>
              <a:rPr lang="fr-CA" altLang="fr-FR">
                <a:sym typeface="Wingdings" pitchFamily="2" charset="2"/>
              </a:rPr>
              <a:t> ishcémie dans le pancréas </a:t>
            </a:r>
          </a:p>
          <a:p>
            <a:r>
              <a:rPr lang="fr-CA" altLang="fr-FR">
                <a:sym typeface="Wingdings" pitchFamily="2" charset="2"/>
              </a:rPr>
              <a:t>Pancréatite chronique : sur une longue période la glande se détruit progressivement </a:t>
            </a:r>
          </a:p>
          <a:p>
            <a:r>
              <a:rPr lang="fr-CA" altLang="fr-FR">
                <a:sym typeface="Wingdings" pitchFamily="2" charset="2"/>
              </a:rPr>
              <a:t>Le pancréas est « digérer » </a:t>
            </a:r>
          </a:p>
          <a:p>
            <a:r>
              <a:rPr lang="fr-CA" altLang="fr-FR">
                <a:sym typeface="Wingdings" pitchFamily="2" charset="2"/>
              </a:rPr>
              <a:t>L’alcool pourrait augmenter la production d’enzymes digestives dans le pancréas </a:t>
            </a:r>
            <a:endParaRPr lang="fr-CA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988B3-2C9C-4472-BB82-1FB08322EEC0}" type="slidenum">
              <a:rPr lang="en-US" altLang="fr-F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/>
              <a:t>Dlr prend souvent naissance en position couchée, apparaît brutalement, pas soulagée par N/V</a:t>
            </a:r>
          </a:p>
          <a:p>
            <a:r>
              <a:rPr lang="fr-CA" altLang="fr-FR"/>
              <a:t>Dlr peut s’accompagner de rougeur au visage, cyanose et dyspnée </a:t>
            </a:r>
          </a:p>
          <a:p>
            <a:r>
              <a:rPr lang="fr-CA" altLang="fr-FR"/>
              <a:t>Position chien de fusil : fléchit les jambes vers l’abdomen pour tenter de soulager la dlr intense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52A32-3A18-48BE-8E08-A6641D45293E}" type="slidenum">
              <a:rPr lang="en-US" altLang="fr-F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Alimentation repris graduellement lorsque la phase aigu est terminé. Régime pauvre en lipide et en protéine. Éviter les repas copieux et l’alcool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02D0B-F675-492D-AA4E-00EA4B123B60}" type="slidenum">
              <a:rPr lang="en-US" altLang="fr-F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/>
              <a:t>Espace péritoine : membrane tapissant abdomen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87E5C7-AE6C-45D5-9DF9-C1CD56C99D59}" type="slidenum">
              <a:rPr lang="en-US" altLang="fr-F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/>
              <a:t>Signe turner : ecchymose régionde l’abdomen (flanc)</a:t>
            </a:r>
          </a:p>
          <a:p>
            <a:r>
              <a:rPr lang="fr-CA" altLang="fr-FR"/>
              <a:t>Signe Cullen : ecchymose (bleu au jaune) périombillicale due à un épanchement sanguin intrapéritonéal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5C10A-CC5E-4752-B40C-AE631D7570E3}" type="slidenum">
              <a:rPr lang="en-US" altLang="fr-F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altLang="fr-FR"/>
              <a:t>Stéatorrhée : selles muqueuses contenant une grande qté de graisses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E5811-0403-4CFF-A3B3-22A0A749025F}" type="slidenum">
              <a:rPr lang="en-US" altLang="fr-F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2DDB09-E2EC-4C3F-AFBA-C876B4C605F4}" type="slidenum">
              <a:rPr lang="en-US" altLang="fr-F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2197" y="2967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4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3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54782" y="2419511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4" y="211540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4" y="2210345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061" indent="0" algn="ctr">
              <a:buNone/>
            </a:lvl2pPr>
            <a:lvl3pPr marL="914123" indent="0" algn="ctr">
              <a:buNone/>
            </a:lvl3pPr>
            <a:lvl4pPr marL="1371184" indent="0" algn="ctr">
              <a:buNone/>
            </a:lvl4pPr>
            <a:lvl5pPr marL="1828245" indent="0" algn="ctr">
              <a:buNone/>
            </a:lvl5pPr>
            <a:lvl6pPr marL="2285307" indent="0" algn="ctr">
              <a:buNone/>
            </a:lvl6pPr>
            <a:lvl7pPr marL="2742369" indent="0" algn="ctr">
              <a:buNone/>
            </a:lvl7pPr>
            <a:lvl8pPr marL="3199430" indent="0" algn="ctr">
              <a:buNone/>
            </a:lvl8pPr>
            <a:lvl9pPr marL="3656492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2805" y="2199961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9A01407-6766-4EF7-BEB0-960FFE9B3B2B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5EF2-547D-488E-83DF-3C8F6EC8922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73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09806" y="0"/>
            <a:ext cx="21341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5853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2573" y="3278430"/>
            <a:ext cx="624533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40140" y="2925369"/>
            <a:ext cx="608708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933904" y="3020309"/>
            <a:ext cx="421183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6043" y="3009926"/>
            <a:ext cx="456902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F077-38A4-4CE9-8F8E-167FA2BDEFF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4164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6904" y="274439"/>
            <a:ext cx="8230195" cy="11452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6903" y="1600646"/>
            <a:ext cx="4043660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3437" y="1600646"/>
            <a:ext cx="4043661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6903" y="3934115"/>
            <a:ext cx="4043660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7" y="3934115"/>
            <a:ext cx="4043661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15CD-5466-4CB6-82EE-2701F170CF71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00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2196" y="2967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4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54781" y="2419511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3" y="211540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3" y="2210344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62" indent="0" algn="ctr">
              <a:buNone/>
            </a:lvl3pPr>
            <a:lvl4pPr marL="1371392" indent="0" algn="ctr">
              <a:buNone/>
            </a:lvl4pPr>
            <a:lvl5pPr marL="1828523" indent="0" algn="ctr">
              <a:buNone/>
            </a:lvl5pPr>
            <a:lvl6pPr marL="2285654" indent="0" algn="ctr">
              <a:buNone/>
            </a:lvl6pPr>
            <a:lvl7pPr marL="2742784" indent="0" algn="ctr">
              <a:buNone/>
            </a:lvl7pPr>
            <a:lvl8pPr marL="3199915" indent="0" algn="ctr">
              <a:buNone/>
            </a:lvl8pPr>
            <a:lvl9pPr marL="3657046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2805" y="2199960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9A01407-6766-4EF7-BEB0-960FFE9B3B2B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67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9"/>
            <a:ext cx="850392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153" y="1026549"/>
            <a:ext cx="456902" cy="4405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F1C55-E0B6-4FC4-BC9F-D9CBA25AA05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2196" y="19285"/>
            <a:ext cx="151805" cy="6857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1804" y="2286001"/>
            <a:ext cx="8834438" cy="30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4781" y="142412"/>
            <a:ext cx="8834438" cy="2139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2438795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3" y="211540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3" y="2210344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2805" y="2199960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A571536-9EA6-47A0-9E3B-FE101CA9E64B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80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9"/>
          <p:cNvSpPr>
            <a:spLocks noChangeShapeType="1"/>
          </p:cNvSpPr>
          <p:nvPr/>
        </p:nvSpPr>
        <p:spPr bwMode="auto">
          <a:xfrm flipV="1">
            <a:off x="4563071" y="1575426"/>
            <a:ext cx="8930" cy="4819737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0904" y="6409998"/>
            <a:ext cx="3045023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3B70-BA4A-4D28-9B5E-0EFF00ED5CE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2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19"/>
          <p:cNvSpPr>
            <a:spLocks noChangeShapeType="1"/>
          </p:cNvSpPr>
          <p:nvPr/>
        </p:nvSpPr>
        <p:spPr bwMode="auto">
          <a:xfrm flipV="1">
            <a:off x="4572000" y="2199960"/>
            <a:ext cx="0" cy="418778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804" y="1372194"/>
            <a:ext cx="8834438" cy="91380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852" y="6392196"/>
            <a:ext cx="8832950" cy="310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1804" y="1280220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266903" y="95534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362153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3" y="2471383"/>
            <a:ext cx="4041648" cy="38184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5098" y="6409998"/>
            <a:ext cx="3580805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2805" y="1042868"/>
            <a:ext cx="458391" cy="44058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86DD24-E4E7-436B-8389-26E74D98DD2E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2805" y="1035450"/>
            <a:ext cx="458391" cy="4420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17F1-269C-4334-A353-30172AFCC767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9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1804" y="158730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6903" y="6323958"/>
            <a:ext cx="610195" cy="44206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104C91-D689-423C-9D49-D183722D0C9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5725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50"/>
            <a:ext cx="850392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153" y="1026549"/>
            <a:ext cx="456902" cy="4405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F1C55-E0B6-4FC4-BC9F-D9CBA25AA05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04" y="152797"/>
            <a:ext cx="8834438" cy="3041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86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5" y="228452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3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6" y="313009"/>
            <a:ext cx="456903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F5426C9-662C-4EC6-B8FF-27C680601792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2" y="6411481"/>
            <a:ext cx="338286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2757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1804" y="152796"/>
            <a:ext cx="8834438" cy="3011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5" y="228452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3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1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6" y="313009"/>
            <a:ext cx="456903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69FF-68A7-4708-B757-F55B88EB4894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7927" y="6405547"/>
            <a:ext cx="304502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2" y="6411481"/>
            <a:ext cx="3583781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27676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5EF2-547D-488E-83DF-3C8F6EC8922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09805" y="0"/>
            <a:ext cx="21341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5852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2572" y="3278430"/>
            <a:ext cx="624533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40140" y="2925368"/>
            <a:ext cx="608708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933903" y="3020309"/>
            <a:ext cx="421183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6043" y="3009925"/>
            <a:ext cx="456902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F077-38A4-4CE9-8F8E-167FA2BDEFFC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4929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6903" y="274439"/>
            <a:ext cx="8230195" cy="11452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6903" y="1600646"/>
            <a:ext cx="4043660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3437" y="1600646"/>
            <a:ext cx="4043661" cy="21910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6903" y="3934115"/>
            <a:ext cx="4043660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7" y="3934115"/>
            <a:ext cx="4043661" cy="21910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15CD-5466-4CB6-82EE-2701F170CF71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2197" y="19285"/>
            <a:ext cx="151805" cy="6857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1804" y="2286002"/>
            <a:ext cx="8834438" cy="30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4782" y="142413"/>
            <a:ext cx="8834438" cy="2139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853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2438795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6904" y="211540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62154" y="2210345"/>
            <a:ext cx="419695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2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2805" y="2199961"/>
            <a:ext cx="458391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A571536-9EA6-47A0-9E3B-FE101CA9E64B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6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9"/>
          <p:cNvSpPr>
            <a:spLocks noChangeShapeType="1"/>
          </p:cNvSpPr>
          <p:nvPr/>
        </p:nvSpPr>
        <p:spPr bwMode="auto">
          <a:xfrm flipV="1">
            <a:off x="4563072" y="1575426"/>
            <a:ext cx="8930" cy="4819737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0905" y="6409998"/>
            <a:ext cx="3045023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3B70-BA4A-4D28-9B5E-0EFF00ED5CEF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7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19"/>
          <p:cNvSpPr>
            <a:spLocks noChangeShapeType="1"/>
          </p:cNvSpPr>
          <p:nvPr/>
        </p:nvSpPr>
        <p:spPr bwMode="auto">
          <a:xfrm flipV="1">
            <a:off x="4572000" y="2199960"/>
            <a:ext cx="0" cy="418778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804" y="1372194"/>
            <a:ext cx="8834438" cy="91380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853" y="6392197"/>
            <a:ext cx="8832950" cy="3100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1804" y="1280220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266904" y="955345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362154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4" y="2471383"/>
            <a:ext cx="4041648" cy="38184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5099" y="6409998"/>
            <a:ext cx="3580805" cy="366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2805" y="1042869"/>
            <a:ext cx="458391" cy="44058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86DD24-E4E7-436B-8389-26E74D98DD2E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5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2805" y="1035451"/>
            <a:ext cx="458391" cy="4420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17F1-269C-4334-A353-30172AFCC767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9144000" cy="15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853" y="6392196"/>
            <a:ext cx="8832950" cy="3085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1804" y="158730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6904" y="6323959"/>
            <a:ext cx="610195" cy="44206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104C91-D689-423C-9D49-D183722D0C9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1288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804" y="152798"/>
            <a:ext cx="8834438" cy="3041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86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1804" y="152797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6" y="22845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4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7" y="313010"/>
            <a:ext cx="456903" cy="44058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F5426C9-662C-4EC6-B8FF-27C680601792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3" y="6411482"/>
            <a:ext cx="338286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28202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1804" y="534043"/>
            <a:ext cx="883443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1804" y="152796"/>
            <a:ext cx="8834438" cy="3011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5" y="609699"/>
            <a:ext cx="2744391" cy="586705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4806" y="228453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90055" y="323394"/>
            <a:ext cx="421184" cy="41981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2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2197" y="313010"/>
            <a:ext cx="456903" cy="4405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69FF-68A7-4708-B757-F55B88EB4894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7928" y="6405548"/>
            <a:ext cx="3045023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2123" y="6411482"/>
            <a:ext cx="3583781" cy="3649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1421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2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1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2197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0905" y="6405548"/>
            <a:ext cx="3045023" cy="364929"/>
          </a:xfrm>
          <a:prstGeom prst="rect">
            <a:avLst/>
          </a:prstGeom>
        </p:spPr>
        <p:txBody>
          <a:bodyPr vert="horz" lIns="91412" tIns="45707" rIns="91412" bIns="45707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5099" y="6411482"/>
            <a:ext cx="3580805" cy="364929"/>
          </a:xfrm>
          <a:prstGeom prst="rect">
            <a:avLst/>
          </a:prstGeom>
        </p:spPr>
        <p:txBody>
          <a:bodyPr vert="horz" lIns="91412" tIns="45707" rIns="91412" bIns="45707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1804" y="1277253"/>
            <a:ext cx="883443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2" tIns="45707" rIns="91412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6904" y="955345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362154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2805" y="1039902"/>
            <a:ext cx="458391" cy="442069"/>
          </a:xfrm>
          <a:prstGeom prst="rect">
            <a:avLst/>
          </a:prstGeom>
        </p:spPr>
        <p:txBody>
          <a:bodyPr vert="horz" lIns="45707" tIns="45707" rIns="45707" bIns="45707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595E5-D87A-4DD4-8762-BEB57833A2A2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2123" y="228451"/>
            <a:ext cx="8533805" cy="7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2123" y="1523507"/>
            <a:ext cx="8533805" cy="46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125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2792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855841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28376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71168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394" indent="-2733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3" indent="-2733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1666" indent="-227333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545" indent="-22733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69938" indent="-227333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420" indent="-18282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658" indent="-18282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482" indent="-182824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6720" indent="-182824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204"/>
            <a:ext cx="9144000" cy="1527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2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2196" y="0"/>
            <a:ext cx="15180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8828" y="6387745"/>
            <a:ext cx="8832950" cy="3100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0904" y="6405547"/>
            <a:ext cx="3045023" cy="364929"/>
          </a:xfrm>
          <a:prstGeom prst="rect">
            <a:avLst/>
          </a:prstGeom>
        </p:spPr>
        <p:txBody>
          <a:bodyPr vert="horz" lIns="91426" tIns="45714" rIns="91426" bIns="45714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5098" y="6411481"/>
            <a:ext cx="3580805" cy="364929"/>
          </a:xfrm>
          <a:prstGeom prst="rect">
            <a:avLst/>
          </a:prstGeom>
        </p:spPr>
        <p:txBody>
          <a:bodyPr vert="horz" lIns="91426" tIns="45714" rIns="91426" bIns="45714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A" alt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1804" y="155763"/>
            <a:ext cx="8834438" cy="654647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1804" y="1277253"/>
            <a:ext cx="883443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26" tIns="45714" rIns="91426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6903" y="955344"/>
            <a:ext cx="610195" cy="609699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362153" y="1050284"/>
            <a:ext cx="419695" cy="4213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2805" y="1039901"/>
            <a:ext cx="458391" cy="442069"/>
          </a:xfrm>
          <a:prstGeom prst="rect">
            <a:avLst/>
          </a:prstGeom>
        </p:spPr>
        <p:txBody>
          <a:bodyPr vert="horz" lIns="45714" tIns="45714" rIns="45714" bIns="4571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A5595E5-D87A-4DD4-8762-BEB57833A2A2}" type="slidenum">
              <a:rPr lang="fr-CA" altLang="fr-FR">
                <a:solidFill>
                  <a:srgbClr val="8CADAE">
                    <a:shade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A" altLang="fr-F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2122" y="228451"/>
            <a:ext cx="8533805" cy="7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2122" y="1523506"/>
            <a:ext cx="8533805" cy="46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5381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27985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85597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283955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71194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435" indent="-2734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56" indent="-27343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1791" indent="-227367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711" indent="-227367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146" indent="-227367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670" indent="-18285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949" indent="-18285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2801" indent="-182852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080" indent="-182852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8A5C8A2-DCA0-012C-1F05-3BAB738C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819400"/>
            <a:ext cx="8424936" cy="3489920"/>
          </a:xfrm>
        </p:spPr>
        <p:txBody>
          <a:bodyPr/>
          <a:lstStyle/>
          <a:p>
            <a:r>
              <a:rPr lang="fr-CA" sz="2400" dirty="0"/>
              <a:t>L’ordre du jour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2000" dirty="0"/>
              <a:t>Pancréatite Aiguë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2000" dirty="0"/>
              <a:t>Pancréatite Chronique hémorragique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CA" sz="2000" dirty="0"/>
              <a:t>Théorie pour le prochain laboratoire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E5A11C9-C4C8-87A8-6F7F-2A5187829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81000"/>
            <a:ext cx="8784976" cy="1247800"/>
          </a:xfrm>
        </p:spPr>
        <p:txBody>
          <a:bodyPr/>
          <a:lstStyle/>
          <a:p>
            <a:r>
              <a:rPr lang="fr-CA" sz="6600" dirty="0"/>
              <a:t>Bonjour!</a:t>
            </a:r>
          </a:p>
        </p:txBody>
      </p:sp>
    </p:spTree>
    <p:extLst>
      <p:ext uri="{BB962C8B-B14F-4D97-AF65-F5344CB8AC3E}">
        <p14:creationId xmlns:p14="http://schemas.microsoft.com/office/powerpoint/2010/main" val="181084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br>
              <a:rPr lang="fr-CA" alt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altLang="fr-FR" sz="2400" b="1" dirty="0">
                <a:solidFill>
                  <a:schemeClr val="bg2">
                    <a:lumMod val="10000"/>
                  </a:schemeClr>
                </a:solidFill>
              </a:rPr>
              <a:t>MANIFESTATIONS CLINIQUES DE LA </a:t>
            </a:r>
            <a:br>
              <a:rPr lang="fr-CA" altLang="fr-FR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CA" altLang="fr-FR" sz="2400" b="1" dirty="0">
                <a:solidFill>
                  <a:schemeClr val="bg2">
                    <a:lumMod val="10000"/>
                  </a:schemeClr>
                </a:solidFill>
              </a:rPr>
              <a:t>PANCRÉATITE CHRONIQUE</a:t>
            </a:r>
            <a:br>
              <a:rPr lang="fr-CA" alt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3772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dirty="0"/>
              <a:t>Crises répétées de dlr abdo, irradiant dans le dos, non soulagée par les analgésiques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dirty="0"/>
              <a:t>N/V 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fr-CA" sz="16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fr-CA" sz="16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dirty="0"/>
              <a:t>Stéatorrhée / urines mousseuses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dirty="0"/>
              <a:t>Hyperglycémie : </a:t>
            </a:r>
          </a:p>
          <a:p>
            <a:pPr>
              <a:lnSpc>
                <a:spcPct val="90000"/>
              </a:lnSpc>
              <a:buFont typeface="Wingdings 2" pitchFamily="18" charset="2"/>
              <a:buBlip>
                <a:blip r:embed="rId3"/>
              </a:buBlip>
              <a:defRPr/>
            </a:pPr>
            <a:endParaRPr lang="fr-CA" sz="16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0C42350-3739-2508-280C-BA31931F9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37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1600" dirty="0"/>
              <a:t>Réaction inflammatoire + obstruction des canaux pancréatiques</a:t>
            </a:r>
          </a:p>
          <a:p>
            <a:pPr marL="0" indent="0">
              <a:buNone/>
            </a:pPr>
            <a:endParaRPr lang="fr-CA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1600" dirty="0"/>
              <a:t>La transformation du tissu pancréatique en tissu fibreux empêche les cellules pancréatiques de sécréter les enzymes digestives et en bloque l’écoulement normal dans le duodénum, ce qui entraîne difficultés de digestion 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1600" dirty="0"/>
              <a:t>Difficulté à digérer les lipides, qui se retrouvent alors en qté excessive dans les selles 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1600" dirty="0"/>
              <a:t>Pancréas incapable de sécréter insuline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3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097" y="332656"/>
            <a:ext cx="8533805" cy="1144095"/>
          </a:xfrm>
        </p:spPr>
        <p:txBody>
          <a:bodyPr/>
          <a:lstStyle/>
          <a:p>
            <a:pPr>
              <a:defRPr/>
            </a:pPr>
            <a:br>
              <a:rPr lang="fr-CA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ongolian Baiti" panose="03000500000000000000" pitchFamily="66" charset="0"/>
              </a:rPr>
            </a:br>
            <a:br>
              <a:rPr lang="fr-CA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ongolian Baiti" panose="03000500000000000000" pitchFamily="66" charset="0"/>
              </a:rPr>
            </a:br>
            <a:br>
              <a:rPr lang="fr-CA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ongolian Baiti" panose="03000500000000000000" pitchFamily="66" charset="0"/>
              </a:rPr>
            </a:br>
            <a:r>
              <a:rPr lang="fr-CA" altLang="fr-FR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Mongolian Baiti" panose="03000500000000000000" pitchFamily="66" charset="0"/>
              </a:rPr>
              <a:t>Conseils nutritionnels lors d’une </a:t>
            </a:r>
            <a:br>
              <a:rPr lang="fr-CA" altLang="fr-FR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Mongolian Baiti" panose="03000500000000000000" pitchFamily="66" charset="0"/>
              </a:rPr>
            </a:br>
            <a:r>
              <a:rPr lang="fr-CA" altLang="fr-FR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Mongolian Baiti" panose="03000500000000000000" pitchFamily="66" charset="0"/>
              </a:rPr>
              <a:t>pancréatite chronique</a:t>
            </a:r>
            <a:br>
              <a:rPr lang="fr-CA" alt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ongolian Baiti" panose="03000500000000000000" pitchFamily="66" charset="0"/>
              </a:rPr>
            </a:br>
            <a:endParaRPr lang="fr-C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216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1043"/>
            <a:ext cx="8964491" cy="3960817"/>
          </a:xfrm>
        </p:spPr>
        <p:txBody>
          <a:bodyPr/>
          <a:lstStyle/>
          <a:p>
            <a:pPr marL="285235" indent="-285235">
              <a:buBlip>
                <a:blip r:embed="rId3"/>
              </a:buBlip>
            </a:pPr>
            <a:r>
              <a:rPr lang="fr-CA" altLang="fr-FR" sz="1900" b="1" dirty="0">
                <a:latin typeface="Century Gothic" pitchFamily="34" charset="0"/>
              </a:rPr>
              <a:t>L’alimentation par voie orale est reprise graduellement </a:t>
            </a: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 quand phase aiguë de la maladie est terminée </a:t>
            </a:r>
          </a:p>
          <a:p>
            <a:pPr marL="285235" indent="-285235">
              <a:buBlip>
                <a:blip r:embed="rId3"/>
              </a:buBlip>
            </a:pPr>
            <a:r>
              <a:rPr lang="fr-CA" altLang="fr-FR" sz="1900" b="1" u="sng" dirty="0">
                <a:latin typeface="Century Gothic" pitchFamily="34" charset="0"/>
                <a:sym typeface="Wingdings" pitchFamily="2" charset="2"/>
              </a:rPr>
              <a:t>La diète doit être pauvre en lipides et en protéines</a:t>
            </a: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  pour soulager le travail du pancréas et dlr </a:t>
            </a:r>
          </a:p>
          <a:p>
            <a:pPr marL="285235" indent="-285235">
              <a:buBlip>
                <a:blip r:embed="rId3"/>
              </a:buBlip>
            </a:pP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Diète riche en glucides  il s’agit du type de nutriment qui stimule le moins la portion exocrine du pancréas</a:t>
            </a:r>
          </a:p>
          <a:p>
            <a:pPr marL="285235" indent="-285235">
              <a:buBlip>
                <a:blip r:embed="rId3"/>
              </a:buBlip>
            </a:pP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Prendre de petites portions</a:t>
            </a:r>
          </a:p>
          <a:p>
            <a:pPr marL="285235" indent="-285235">
              <a:buBlip>
                <a:blip r:embed="rId3"/>
              </a:buBlip>
            </a:pP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Encourager hydratation</a:t>
            </a:r>
          </a:p>
          <a:p>
            <a:pPr marL="285235" indent="-285235">
              <a:buBlip>
                <a:blip r:embed="rId3"/>
              </a:buBlip>
            </a:pPr>
            <a:r>
              <a:rPr lang="fr-CA" altLang="fr-FR" sz="1900" b="1" u="sng" dirty="0">
                <a:latin typeface="Century Gothic" pitchFamily="34" charset="0"/>
                <a:sym typeface="Wingdings" pitchFamily="2" charset="2"/>
              </a:rPr>
              <a:t>Éviter les repas copieux et alcool</a:t>
            </a: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  prévention de crises éventuelles + prévenir pancréatite chronique </a:t>
            </a:r>
          </a:p>
          <a:p>
            <a:pPr marL="285235" indent="-285235">
              <a:buBlip>
                <a:blip r:embed="rId3"/>
              </a:buBlip>
            </a:pP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Cessation tabagisme  cigarette stimule le pancréas</a:t>
            </a:r>
          </a:p>
          <a:p>
            <a:pPr marL="285235" indent="-285235">
              <a:buBlip>
                <a:blip r:embed="rId3"/>
              </a:buBlip>
            </a:pP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Soupçonner intolérance aux aliments per os si : augmentation de la douleur, augmentation circonférence </a:t>
            </a:r>
            <a:r>
              <a:rPr lang="fr-CA" altLang="fr-FR" sz="1900" b="1" dirty="0" err="1">
                <a:latin typeface="Century Gothic" pitchFamily="34" charset="0"/>
                <a:sym typeface="Wingdings" pitchFamily="2" charset="2"/>
              </a:rPr>
              <a:t>adbominale</a:t>
            </a:r>
            <a:r>
              <a:rPr lang="fr-CA" altLang="fr-FR" sz="1900" b="1" dirty="0">
                <a:latin typeface="Century Gothic" pitchFamily="34" charset="0"/>
                <a:sym typeface="Wingdings" pitchFamily="2" charset="2"/>
              </a:rPr>
              <a:t>, augmentation taux sériques d’amylase et lipase</a:t>
            </a:r>
            <a:endParaRPr lang="fr-CA" altLang="fr-FR" sz="1900" b="1" dirty="0">
              <a:latin typeface="Century Gothic" pitchFamily="34" charset="0"/>
            </a:endParaRP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64" y="5583714"/>
            <a:ext cx="3097114" cy="12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9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D49F3-44FF-BBEF-7A20-68CE612D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/>
              <a:t>Premier laboratoire</a:t>
            </a:r>
          </a:p>
        </p:txBody>
      </p:sp>
      <p:pic>
        <p:nvPicPr>
          <p:cNvPr id="4" name="Picture 2" descr="Théorie de la Pratique - YouTube">
            <a:extLst>
              <a:ext uri="{FF2B5EF4-FFF2-40B4-BE49-F238E27FC236}">
                <a16:creationId xmlns:a16="http://schemas.microsoft.com/office/drawing/2014/main" id="{60B4B219-CE28-6EB3-BC76-B7C4657DCE2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2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E449A1F-952D-C3D9-5591-21D57154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27" y="731837"/>
            <a:ext cx="2362200" cy="990600"/>
          </a:xfrm>
        </p:spPr>
        <p:txBody>
          <a:bodyPr wrap="square" anchor="b">
            <a:noAutofit/>
          </a:bodyPr>
          <a:lstStyle/>
          <a:p>
            <a:pPr algn="ctr"/>
            <a:r>
              <a:rPr lang="fr-CA" sz="2000" dirty="0"/>
              <a:t>Théorie premier laboratoire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8A6584-5B47-C0F0-7DA6-D781A8458BB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 wrap="square" anchor="t"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CA" sz="2000" dirty="0">
                <a:solidFill>
                  <a:schemeClr val="bg1"/>
                </a:solidFill>
                <a:effectLst/>
              </a:rPr>
              <a:t>- Sorte d’insuline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CA" sz="2000" dirty="0">
                <a:solidFill>
                  <a:schemeClr val="bg1"/>
                </a:solidFill>
                <a:effectLst/>
              </a:rPr>
              <a:t>- Présentation d’une prescription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CA" sz="2000" dirty="0">
                <a:solidFill>
                  <a:schemeClr val="bg1"/>
                </a:solidFill>
                <a:effectLst/>
              </a:rPr>
              <a:t>- Échelle d’insuline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CA" sz="2000" dirty="0">
                <a:solidFill>
                  <a:schemeClr val="bg1"/>
                </a:solidFill>
                <a:effectLst/>
              </a:rPr>
              <a:t>- Site d’injection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CA" sz="2000" dirty="0">
                <a:solidFill>
                  <a:schemeClr val="bg1"/>
                </a:solidFill>
                <a:effectLst/>
              </a:rPr>
              <a:t>- Mise en situation 1 et 2</a:t>
            </a:r>
          </a:p>
          <a:p>
            <a:endParaRPr lang="fr-CA" dirty="0"/>
          </a:p>
        </p:txBody>
      </p:sp>
      <p:pic>
        <p:nvPicPr>
          <p:cNvPr id="4100" name="Picture 4" descr="Insuline : définition et explications – AquaPortail">
            <a:extLst>
              <a:ext uri="{FF2B5EF4-FFF2-40B4-BE49-F238E27FC236}">
                <a16:creationId xmlns:a16="http://schemas.microsoft.com/office/drawing/2014/main" id="{437245F9-2FE1-3E21-3063-1C01EB94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537144"/>
            <a:ext cx="5638800" cy="37075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3215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B049A-D132-F306-E898-1467D704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/>
              <a:t>Sorte d’insulines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C53B754-E505-26D4-BD26-3E2B148AF3B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2121" y="1527174"/>
            <a:ext cx="8533805" cy="48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48406-E9E8-46A8-9A50-F404D010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dirty="0"/>
              <a:t>Échelle d’insuline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9C7CB67-4FB2-979A-ED59-A19BC0ADD5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68" y="1628800"/>
            <a:ext cx="80589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D6EA9-1E54-91EE-0413-0FB28AF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FA217B-D396-9F0C-F0FB-6757ABE8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05" y="1412776"/>
            <a:ext cx="6640190" cy="49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A696B99-71EE-5742-9B86-27EE7EA6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A27DB83-F9D6-AA40-2FB3-A040FD618D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A3D497A-CCCC-46FF-11BE-C1D8FAADCE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52601" y="685800"/>
            <a:ext cx="4581997" cy="5410200"/>
          </a:xfrm>
          <a:noFill/>
        </p:spPr>
      </p:pic>
    </p:spTree>
    <p:extLst>
      <p:ext uri="{BB962C8B-B14F-4D97-AF65-F5344CB8AC3E}">
        <p14:creationId xmlns:p14="http://schemas.microsoft.com/office/powerpoint/2010/main" val="413664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48406-E9E8-46A8-9A50-F404D010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dirty="0"/>
              <a:t>Cahier technique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1B05C8-30F5-35C0-8EA0-C7B599D04D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Relire la technique d’injection s/c p. 247</a:t>
            </a:r>
          </a:p>
          <a:p>
            <a:r>
              <a:rPr lang="fr-CA" dirty="0"/>
              <a:t>Relire la technique de la glycémie capillaire p. 295</a:t>
            </a:r>
          </a:p>
          <a:p>
            <a:r>
              <a:rPr lang="fr-CA" dirty="0"/>
              <a:t>Relire la technique de la préparation d’insuline p. </a:t>
            </a:r>
            <a:r>
              <a:rPr lang="fr-CA"/>
              <a:t>301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067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La pancréatite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050" y="1477518"/>
            <a:ext cx="4116934" cy="806998"/>
          </a:xfrm>
        </p:spPr>
        <p:txBody>
          <a:bodyPr/>
          <a:lstStyle/>
          <a:p>
            <a:pPr algn="ctr">
              <a:defRPr/>
            </a:pPr>
            <a:r>
              <a:rPr lang="fr-CA" sz="2800" dirty="0">
                <a:latin typeface="Century Gothic" panose="020B0502020202020204" pitchFamily="34" charset="0"/>
              </a:rPr>
              <a:t>Pancréatite aiguë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2122" y="2352755"/>
            <a:ext cx="4125514" cy="403647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CA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Inflammation aiguë du pancréas à cause d’une hypersécrétion d’enzymes digestives. Activation des enzymes pancréatiques </a:t>
            </a:r>
            <a:r>
              <a:rPr lang="fr-CA" sz="1800" b="1" dirty="0">
                <a:latin typeface="Century Gothic" panose="020B0502020202020204" pitchFamily="34" charset="0"/>
                <a:cs typeface="Mongolian Baiti" panose="03000500000000000000" pitchFamily="66" charset="0"/>
                <a:sym typeface="Wingdings" panose="05000000000000000000" pitchFamily="2" charset="2"/>
              </a:rPr>
              <a:t> autodigestion du pancréas</a:t>
            </a:r>
            <a:endParaRPr lang="fr-CA" sz="1800" b="1" dirty="0">
              <a:latin typeface="Century Gothic" panose="020B0502020202020204" pitchFamily="34" charset="0"/>
              <a:cs typeface="Mongolian Baiti" panose="03000500000000000000" pitchFamily="66" charset="0"/>
            </a:endParaRPr>
          </a:p>
          <a:p>
            <a:pPr marL="0" indent="0">
              <a:buNone/>
              <a:defRPr/>
            </a:pPr>
            <a:endParaRPr lang="fr-CA" sz="1800" b="1" dirty="0">
              <a:latin typeface="Century Gothic" panose="020B0502020202020204" pitchFamily="34" charset="0"/>
              <a:cs typeface="Mongolian Baiti" panose="03000500000000000000" pitchFamily="66" charset="0"/>
            </a:endParaRPr>
          </a:p>
          <a:p>
            <a:pPr marL="0" indent="0">
              <a:buNone/>
              <a:defRPr/>
            </a:pPr>
            <a:r>
              <a:rPr lang="fr-CA" sz="1800" b="1" dirty="0">
                <a:solidFill>
                  <a:srgbClr val="FF0000"/>
                </a:solidFill>
                <a:latin typeface="Century Gothic" panose="020B0502020202020204" pitchFamily="34" charset="0"/>
                <a:cs typeface="Mongolian Baiti" panose="03000500000000000000" pitchFamily="66" charset="0"/>
              </a:rPr>
              <a:t>CAUSES / FACTEURS DE RISQUE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Consommation excessive d’alcool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Lithiases biliaires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Touche les 2 sexes également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CA" sz="1800" b="1" dirty="0">
                <a:latin typeface="Century Gothic" panose="020B0502020202020204" pitchFamily="34" charset="0"/>
                <a:cs typeface="Mongolian Baiti" panose="03000500000000000000" pitchFamily="66" charset="0"/>
              </a:rPr>
              <a:t>Hypertriglycéridémie </a:t>
            </a:r>
          </a:p>
          <a:p>
            <a:pPr>
              <a:defRPr/>
            </a:pPr>
            <a:endParaRPr lang="fr-CA" sz="1600" dirty="0">
              <a:latin typeface="Century Gothic" panose="020B0502020202020204" pitchFamily="34" charset="0"/>
              <a:cs typeface="Mongolian Baiti" panose="03000500000000000000" pitchFamily="66" charset="0"/>
            </a:endParaRPr>
          </a:p>
          <a:p>
            <a:pPr>
              <a:defRPr/>
            </a:pP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90778" y="1523508"/>
            <a:ext cx="4042172" cy="731341"/>
          </a:xfrm>
        </p:spPr>
        <p:txBody>
          <a:bodyPr/>
          <a:lstStyle/>
          <a:p>
            <a:pPr algn="ctr">
              <a:defRPr/>
            </a:pPr>
            <a:r>
              <a:rPr lang="fr-CA" sz="2800" dirty="0">
                <a:latin typeface="Century Gothic" panose="020B0502020202020204" pitchFamily="34" charset="0"/>
              </a:rPr>
              <a:t>Pancréatite chronique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365" y="2284518"/>
            <a:ext cx="4116585" cy="41047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CA" sz="1900" b="1" dirty="0">
                <a:latin typeface="Century Gothic" panose="020B0502020202020204" pitchFamily="34" charset="0"/>
              </a:rPr>
              <a:t>Fibrose du tissu pancréatique avec obstruction des canaux et destruction des cellules sécrétrices (dommages permanents)</a:t>
            </a:r>
          </a:p>
          <a:p>
            <a:pPr marL="0" indent="0">
              <a:defRPr/>
            </a:pPr>
            <a:endParaRPr lang="fr-CA" sz="19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r>
              <a:rPr lang="fr-CA" sz="1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CAUSES / FACTEURS DE RISQUE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CA" sz="1900" b="1" dirty="0">
                <a:latin typeface="Century Gothic" panose="020B0502020202020204" pitchFamily="34" charset="0"/>
              </a:rPr>
              <a:t>Plusieurs épisodes de pancréatite aiguë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CA" sz="1900" b="1" dirty="0">
                <a:latin typeface="Century Gothic" panose="020B0502020202020204" pitchFamily="34" charset="0"/>
              </a:rPr>
              <a:t>Alcoolisme (++ années)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CA" sz="1900" b="1" dirty="0">
                <a:latin typeface="Century Gothic" panose="020B0502020202020204" pitchFamily="34" charset="0"/>
              </a:rPr>
              <a:t>Malnutrition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CA" sz="1900" b="1" dirty="0">
                <a:latin typeface="Century Gothic" panose="020B0502020202020204" pitchFamily="34" charset="0"/>
              </a:rPr>
              <a:t>Troubles chroniques de la vésicule biliaire</a:t>
            </a:r>
          </a:p>
          <a:p>
            <a:pPr marL="0" indent="0">
              <a:defRPr/>
            </a:pPr>
            <a:endParaRPr lang="fr-CA" sz="1800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267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1040160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br>
              <a:rPr lang="fr-CA" altLang="fr-FR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altLang="fr-FR" sz="2800" b="1" dirty="0">
                <a:solidFill>
                  <a:schemeClr val="bg2">
                    <a:lumMod val="10000"/>
                  </a:schemeClr>
                </a:solidFill>
              </a:rPr>
              <a:t>MANIFESTATIONS PANCRÉATITE AIGUË</a:t>
            </a:r>
            <a:br>
              <a:rPr lang="fr-CA" altLang="fr-FR" sz="1100" b="1" dirty="0"/>
            </a:br>
            <a:br>
              <a:rPr lang="fr-CA" alt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392488" cy="5257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fr-CA" sz="1600" b="1"/>
              <a:t>Dlr </a:t>
            </a:r>
            <a:r>
              <a:rPr lang="fr-CA" sz="1600" b="1" dirty="0"/>
              <a:t>abdominale intense / pénétrante / profonde / constante (QSG ou épigastrique) avec irradiation dans le dos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CA" sz="1600" b="1" dirty="0"/>
              <a:t>La consommation de nourriture exacerbe la dlr : Réaction inflammatoire du pancréas et l’obstruction des canaux pancréatiques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CA" sz="1600" b="1" dirty="0"/>
              <a:t>Distension abdominale et masse abdominale palpable peu définie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CA" sz="1600" b="1" dirty="0"/>
              <a:t>Réduction des bruits intestinaux : Œdème pancréatique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CA" sz="1600" b="1" dirty="0"/>
              <a:t>Dyspnée : Pression sur le diaphragme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CA" sz="1600" b="1" dirty="0"/>
              <a:t>N/V : Proximité de l’estomac et de la zone d’inflammation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CA" sz="1600" b="1" dirty="0"/>
              <a:t>Fièvre : Réaction inflammatoire </a:t>
            </a:r>
          </a:p>
          <a:p>
            <a:pPr marL="0" indent="0">
              <a:lnSpc>
                <a:spcPct val="90000"/>
              </a:lnSpc>
              <a:defRPr/>
            </a:pPr>
            <a:endParaRPr lang="fr-CA" sz="1600" b="1" dirty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9302" y="1916832"/>
            <a:ext cx="4392488" cy="353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8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fr-FR" sz="3000" dirty="0">
                <a:solidFill>
                  <a:schemeClr val="accent3">
                    <a:shade val="75000"/>
                  </a:schemeClr>
                </a:solidFill>
                <a:latin typeface="Georgia Pro Cond" panose="020B0604020202020204" pitchFamily="18" charset="0"/>
              </a:rPr>
              <a:t>MANIFESTATIONS CLINIQUES DE LA PANCRÉATITE AIGUË</a:t>
            </a:r>
          </a:p>
        </p:txBody>
      </p:sp>
      <p:pic>
        <p:nvPicPr>
          <p:cNvPr id="99331" name="Picture 10" descr="CI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45" y="3311941"/>
            <a:ext cx="1557968" cy="14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12" descr="fiev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59" y="1316123"/>
            <a:ext cx="994172" cy="15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13"/>
          <p:cNvSpPr>
            <a:spLocks noChangeArrowheads="1"/>
          </p:cNvSpPr>
          <p:nvPr/>
        </p:nvSpPr>
        <p:spPr bwMode="auto">
          <a:xfrm>
            <a:off x="0" y="3255720"/>
            <a:ext cx="9144000" cy="34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5" rIns="85571" bIns="427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5" name="Rectangle 14"/>
          <p:cNvSpPr>
            <a:spLocks noChangeArrowheads="1"/>
          </p:cNvSpPr>
          <p:nvPr/>
        </p:nvSpPr>
        <p:spPr bwMode="auto">
          <a:xfrm>
            <a:off x="0" y="3255720"/>
            <a:ext cx="9144000" cy="34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5" rIns="85571" bIns="427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9336" name="Picture 16" descr="b064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9" y="3466806"/>
            <a:ext cx="2159497" cy="162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Text Box 17"/>
          <p:cNvSpPr txBox="1">
            <a:spLocks noChangeArrowheads="1"/>
          </p:cNvSpPr>
          <p:nvPr/>
        </p:nvSpPr>
        <p:spPr bwMode="auto">
          <a:xfrm>
            <a:off x="318492" y="1612514"/>
            <a:ext cx="6279059" cy="21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571" tIns="42785" rIns="85571" bIns="42785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898525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38271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938338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490788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9479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4051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8623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3195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CA" altLang="fr-FR" sz="2200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DYSPNÉE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fr-CA" altLang="fr-FR" sz="2200" dirty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fr-CA" altLang="fr-FR" sz="2200" dirty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200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fr-CA" altLang="fr-FR" sz="2200" dirty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CA" altLang="fr-FR" sz="2200" dirty="0">
                <a:solidFill>
                  <a:prstClr val="black"/>
                </a:solidFill>
                <a:latin typeface="Forte" pitchFamily="66" charset="0"/>
                <a:cs typeface="Arial" pitchFamily="34" charset="0"/>
              </a:rPr>
              <a:t>                </a:t>
            </a:r>
          </a:p>
        </p:txBody>
      </p:sp>
      <p:sp>
        <p:nvSpPr>
          <p:cNvPr id="99338" name="Text Box 18"/>
          <p:cNvSpPr txBox="1">
            <a:spLocks noChangeArrowheads="1"/>
          </p:cNvSpPr>
          <p:nvPr/>
        </p:nvSpPr>
        <p:spPr bwMode="auto">
          <a:xfrm>
            <a:off x="123965" y="2676013"/>
            <a:ext cx="2768203" cy="7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5" rIns="85571" bIns="42785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898525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38271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938338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490788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9479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4051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8623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3195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NAUSÉES ET VOMISSEMENTS </a:t>
            </a:r>
          </a:p>
        </p:txBody>
      </p:sp>
      <p:sp>
        <p:nvSpPr>
          <p:cNvPr id="99339" name="Text Box 19"/>
          <p:cNvSpPr txBox="1">
            <a:spLocks noChangeArrowheads="1"/>
          </p:cNvSpPr>
          <p:nvPr/>
        </p:nvSpPr>
        <p:spPr bwMode="auto">
          <a:xfrm>
            <a:off x="3458021" y="3686569"/>
            <a:ext cx="1890117" cy="4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5" rIns="85571" bIns="42785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898525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38271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938338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490788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9479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4051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8623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3195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40" name="Text Box 20"/>
          <p:cNvSpPr txBox="1">
            <a:spLocks noChangeArrowheads="1"/>
          </p:cNvSpPr>
          <p:nvPr/>
        </p:nvSpPr>
        <p:spPr bwMode="auto">
          <a:xfrm>
            <a:off x="6703195" y="2897885"/>
            <a:ext cx="1957090" cy="4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5" rIns="85571" bIns="42785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898525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38271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938338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490788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9479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4051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8623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3195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ICTÈRE</a:t>
            </a:r>
          </a:p>
        </p:txBody>
      </p:sp>
      <p:sp>
        <p:nvSpPr>
          <p:cNvPr id="99341" name="Text Box 21"/>
          <p:cNvSpPr txBox="1">
            <a:spLocks noChangeArrowheads="1"/>
          </p:cNvSpPr>
          <p:nvPr/>
        </p:nvSpPr>
        <p:spPr bwMode="auto">
          <a:xfrm>
            <a:off x="6780609" y="1438949"/>
            <a:ext cx="1571625" cy="4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5" rIns="85571" bIns="42785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898525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38271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938338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490788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9479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4051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8623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3195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2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42" name="Text Box 22"/>
          <p:cNvSpPr txBox="1">
            <a:spLocks noChangeArrowheads="1"/>
          </p:cNvSpPr>
          <p:nvPr/>
        </p:nvSpPr>
        <p:spPr bwMode="auto">
          <a:xfrm>
            <a:off x="5517062" y="1505704"/>
            <a:ext cx="2092523" cy="4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5" rIns="85571" bIns="42785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898525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38271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938338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490788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9479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4051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8623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3195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220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FIÈVRE</a:t>
            </a:r>
          </a:p>
        </p:txBody>
      </p:sp>
      <p:sp>
        <p:nvSpPr>
          <p:cNvPr id="99343" name="Text Box 23"/>
          <p:cNvSpPr txBox="1">
            <a:spLocks noChangeArrowheads="1"/>
          </p:cNvSpPr>
          <p:nvPr/>
        </p:nvSpPr>
        <p:spPr bwMode="auto">
          <a:xfrm>
            <a:off x="3458021" y="3937104"/>
            <a:ext cx="2497336" cy="37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5" rIns="85571" bIns="42785">
            <a:spAutoFit/>
          </a:bodyPr>
          <a:lstStyle>
            <a:lvl1pPr defTabSz="1106488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900">
                <a:solidFill>
                  <a:schemeClr val="tx1"/>
                </a:solidFill>
                <a:latin typeface="Georgia" pitchFamily="18" charset="0"/>
              </a:defRPr>
            </a:lvl1pPr>
            <a:lvl2pPr marL="898525" indent="-344488" defTabSz="11064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300">
                <a:solidFill>
                  <a:schemeClr val="tx2"/>
                </a:solidFill>
                <a:latin typeface="Georgia" pitchFamily="18" charset="0"/>
              </a:defRPr>
            </a:lvl2pPr>
            <a:lvl3pPr marL="1382713" indent="-276225" defTabSz="1106488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100">
                <a:solidFill>
                  <a:schemeClr val="tx1"/>
                </a:solidFill>
                <a:latin typeface="Georgia" pitchFamily="18" charset="0"/>
              </a:defRPr>
            </a:lvl3pPr>
            <a:lvl4pPr marL="1938338" indent="-276225" defTabSz="1106488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100">
                <a:solidFill>
                  <a:schemeClr val="tx2"/>
                </a:solidFill>
                <a:latin typeface="Georgia" pitchFamily="18" charset="0"/>
              </a:defRPr>
            </a:lvl4pPr>
            <a:lvl5pPr marL="2490788" indent="-274638" defTabSz="1106488" eaLnBrk="0" hangingPunct="0">
              <a:spcBef>
                <a:spcPct val="20000"/>
              </a:spcBef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5pPr>
            <a:lvl6pPr marL="29479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6pPr>
            <a:lvl7pPr marL="34051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7pPr>
            <a:lvl8pPr marL="38623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8pPr>
            <a:lvl9pPr marL="4319588" indent="-274638" defTabSz="1106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19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CA" altLang="fr-FR" sz="1900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DOULEUR ABDO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AE48BD-EEAA-A6A9-381C-37CAE869E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977" y="1331500"/>
            <a:ext cx="2092523" cy="13950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F75BC7-D1CD-2BE6-4289-C53655943A16}"/>
              </a:ext>
            </a:extLst>
          </p:cNvPr>
          <p:cNvSpPr txBox="1"/>
          <p:nvPr/>
        </p:nvSpPr>
        <p:spPr>
          <a:xfrm>
            <a:off x="2760986" y="35297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altLang="fr-FR" sz="1800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ABDOMEN RIGIDE ET DISTENDU</a:t>
            </a:r>
            <a:endParaRPr lang="fr-CA" dirty="0"/>
          </a:p>
        </p:txBody>
      </p:sp>
      <p:pic>
        <p:nvPicPr>
          <p:cNvPr id="2050" name="Picture 2" descr="Laxatif naturel pour soulager la distension abdominale ⋆">
            <a:extLst>
              <a:ext uri="{FF2B5EF4-FFF2-40B4-BE49-F238E27FC236}">
                <a16:creationId xmlns:a16="http://schemas.microsoft.com/office/drawing/2014/main" id="{ACD8DFC7-036E-E159-B6CC-C5D57DBB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93" y="4627063"/>
            <a:ext cx="1750233" cy="13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2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889" y="395861"/>
            <a:ext cx="8533805" cy="727331"/>
          </a:xfrm>
        </p:spPr>
        <p:txBody>
          <a:bodyPr/>
          <a:lstStyle/>
          <a:p>
            <a:pPr>
              <a:defRPr/>
            </a:pPr>
            <a:r>
              <a:rPr lang="fr-CA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MANIFESTATIONS CLINIQUES DE LA PANCRÉATITE AIGUË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602" y="1444022"/>
            <a:ext cx="8504039" cy="45720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fr-CA" dirty="0"/>
              <a:t>Ictère : </a:t>
            </a:r>
          </a:p>
          <a:p>
            <a:pPr marL="0" indent="0">
              <a:buNone/>
              <a:defRPr/>
            </a:pPr>
            <a:r>
              <a:rPr lang="fr-CA" dirty="0"/>
              <a:t>     Blocage des voies biliaires</a:t>
            </a:r>
          </a:p>
          <a:p>
            <a:pPr marL="0" indent="0">
              <a:buNone/>
              <a:defRPr/>
            </a:pPr>
            <a:r>
              <a:rPr lang="fr-CA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fr-CA" dirty="0"/>
              <a:t>Désorientation et agitation : </a:t>
            </a:r>
          </a:p>
          <a:p>
            <a:pPr marL="0" indent="0">
              <a:buNone/>
              <a:defRPr/>
            </a:pPr>
            <a:r>
              <a:rPr lang="fr-CA" dirty="0"/>
              <a:t>     Hyperthermie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fr-CA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fr-CA" dirty="0"/>
              <a:t>Déséquilibre glycémique : </a:t>
            </a:r>
          </a:p>
          <a:p>
            <a:pPr marL="0" indent="0">
              <a:buNone/>
              <a:defRPr/>
            </a:pPr>
            <a:r>
              <a:rPr lang="fr-CA" dirty="0"/>
              <a:t>     Variable selon incapacité du pancréas </a:t>
            </a:r>
          </a:p>
        </p:txBody>
      </p:sp>
      <p:pic>
        <p:nvPicPr>
          <p:cNvPr id="1026" name="Picture 2" descr="Ictère - Troubles hépatiques et biliaires - Édition professionnelle du  Manuel MSD">
            <a:extLst>
              <a:ext uri="{FF2B5EF4-FFF2-40B4-BE49-F238E27FC236}">
                <a16:creationId xmlns:a16="http://schemas.microsoft.com/office/drawing/2014/main" id="{3A9F745C-4F6D-C697-98DC-057AAB51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71" y="1273860"/>
            <a:ext cx="1228688" cy="13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yperthermie maligne: prévenir l'hyperthermie chez des patients venant  d'être opérés | Focus Santé personnalisée">
            <a:extLst>
              <a:ext uri="{FF2B5EF4-FFF2-40B4-BE49-F238E27FC236}">
                <a16:creationId xmlns:a16="http://schemas.microsoft.com/office/drawing/2014/main" id="{EBDD22BC-4088-17F7-441A-C22DC840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71" y="2764912"/>
            <a:ext cx="2443766" cy="16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7B086EC-2E5B-0C17-AD92-8B3554C74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5381614"/>
            <a:ext cx="3240621" cy="1320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49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u contenu 1"/>
          <p:cNvSpPr>
            <a:spLocks noGrp="1"/>
          </p:cNvSpPr>
          <p:nvPr>
            <p:ph sz="half" idx="1"/>
          </p:nvPr>
        </p:nvSpPr>
        <p:spPr>
          <a:xfrm>
            <a:off x="250031" y="1348684"/>
            <a:ext cx="4064498" cy="5184861"/>
          </a:xfrm>
        </p:spPr>
        <p:txBody>
          <a:bodyPr/>
          <a:lstStyle/>
          <a:p>
            <a:pPr>
              <a:buFont typeface="Wingdings 2" pitchFamily="18" charset="2"/>
              <a:buAutoNum type="arabicParenR"/>
            </a:pPr>
            <a:r>
              <a:rPr lang="fr-CA" altLang="fr-FR" sz="1600" b="1" dirty="0">
                <a:latin typeface="Century Gothic" pitchFamily="34" charset="0"/>
              </a:rPr>
              <a:t>Repos au lit </a:t>
            </a:r>
          </a:p>
          <a:p>
            <a:pPr>
              <a:buFont typeface="Wingdings 2" pitchFamily="18" charset="2"/>
              <a:buAutoNum type="arabicParenR"/>
            </a:pPr>
            <a:endParaRPr lang="fr-CA" altLang="fr-FR" sz="1600" b="1" dirty="0">
              <a:latin typeface="Century Gothic" pitchFamily="34" charset="0"/>
            </a:endParaRPr>
          </a:p>
          <a:p>
            <a:pPr>
              <a:buFont typeface="Wingdings 2" pitchFamily="18" charset="2"/>
              <a:buAutoNum type="arabicParenR"/>
            </a:pPr>
            <a:r>
              <a:rPr lang="fr-CA" altLang="fr-FR" sz="1600" b="1" dirty="0">
                <a:latin typeface="Century Gothic" pitchFamily="34" charset="0"/>
              </a:rPr>
              <a:t>Position semi-</a:t>
            </a:r>
            <a:r>
              <a:rPr lang="fr-CA" altLang="fr-FR" sz="1600" b="1" dirty="0" err="1">
                <a:latin typeface="Century Gothic" pitchFamily="34" charset="0"/>
              </a:rPr>
              <a:t>fowler</a:t>
            </a:r>
            <a:r>
              <a:rPr lang="fr-CA" altLang="fr-FR" sz="1600" b="1" dirty="0">
                <a:latin typeface="Century Gothic" pitchFamily="34" charset="0"/>
              </a:rPr>
              <a:t> </a:t>
            </a:r>
          </a:p>
          <a:p>
            <a:pPr>
              <a:buFont typeface="Wingdings 2" pitchFamily="18" charset="2"/>
              <a:buAutoNum type="arabicParenR"/>
            </a:pPr>
            <a:endParaRPr lang="fr-CA" altLang="fr-FR" sz="1600" b="1" dirty="0">
              <a:latin typeface="Century Gothic" pitchFamily="34" charset="0"/>
            </a:endParaRPr>
          </a:p>
          <a:p>
            <a:pPr>
              <a:buFont typeface="Wingdings 2" pitchFamily="18" charset="2"/>
              <a:buAutoNum type="arabicParenR"/>
            </a:pPr>
            <a:r>
              <a:rPr lang="fr-CA" altLang="fr-FR" sz="1600" b="1" u="sng" dirty="0">
                <a:latin typeface="Century Gothic" pitchFamily="34" charset="0"/>
              </a:rPr>
              <a:t>NPO</a:t>
            </a:r>
            <a:r>
              <a:rPr lang="fr-CA" altLang="fr-FR" sz="1600" b="1" dirty="0">
                <a:latin typeface="Century Gothic" pitchFamily="34" charset="0"/>
              </a:rPr>
              <a:t> + Assurer la surveillance des solutés, des E+, transfusion sanguine et d’albumine adm par voie IV</a:t>
            </a:r>
          </a:p>
          <a:p>
            <a:pPr>
              <a:buFont typeface="Wingdings 2" pitchFamily="18" charset="2"/>
              <a:buAutoNum type="arabicParenR"/>
            </a:pPr>
            <a:r>
              <a:rPr lang="fr-CA" altLang="fr-FR" sz="1600" b="1" dirty="0">
                <a:latin typeface="Century Gothic" pitchFamily="34" charset="0"/>
              </a:rPr>
              <a:t>Surveiller TNG PRN</a:t>
            </a:r>
          </a:p>
          <a:p>
            <a:pPr>
              <a:buFont typeface="Wingdings 2" pitchFamily="18" charset="2"/>
              <a:buAutoNum type="arabicParenR"/>
            </a:pPr>
            <a:endParaRPr lang="fr-CA" altLang="fr-FR" sz="1600" b="1" dirty="0">
              <a:latin typeface="Century Gothic" pitchFamily="34" charset="0"/>
            </a:endParaRPr>
          </a:p>
          <a:p>
            <a:pPr>
              <a:buFont typeface="Wingdings 2" pitchFamily="18" charset="2"/>
              <a:buAutoNum type="arabicParenR"/>
            </a:pPr>
            <a:r>
              <a:rPr lang="fr-CA" altLang="fr-FR" sz="1600" b="1" dirty="0">
                <a:latin typeface="Century Gothic" pitchFamily="34" charset="0"/>
              </a:rPr>
              <a:t>Bilan I/E</a:t>
            </a:r>
          </a:p>
          <a:p>
            <a:pPr>
              <a:buFont typeface="Wingdings 2" pitchFamily="18" charset="2"/>
              <a:buAutoNum type="arabicParenR"/>
            </a:pPr>
            <a:endParaRPr lang="fr-CA" altLang="fr-FR" sz="1600" b="1" dirty="0">
              <a:latin typeface="Century Gothic" pitchFamily="34" charset="0"/>
            </a:endParaRPr>
          </a:p>
          <a:p>
            <a:pPr>
              <a:buFont typeface="Wingdings 2" pitchFamily="18" charset="2"/>
              <a:buAutoNum type="arabicParenR"/>
            </a:pPr>
            <a:r>
              <a:rPr lang="fr-CA" altLang="fr-FR" sz="1600" b="1" dirty="0">
                <a:latin typeface="Century Gothic" pitchFamily="34" charset="0"/>
              </a:rPr>
              <a:t>Surveiller étroitement  SV</a:t>
            </a:r>
          </a:p>
          <a:p>
            <a:pPr>
              <a:buFont typeface="Wingdings 2" pitchFamily="18" charset="2"/>
              <a:buAutoNum type="arabicParenR"/>
            </a:pPr>
            <a:endParaRPr lang="fr-CA" altLang="fr-FR" sz="1600" b="1" dirty="0">
              <a:latin typeface="Century Gothic" pitchFamily="34" charset="0"/>
            </a:endParaRPr>
          </a:p>
          <a:p>
            <a:pPr>
              <a:buFont typeface="Wingdings 2" pitchFamily="18" charset="2"/>
              <a:buAutoNum type="arabicParenR"/>
            </a:pPr>
            <a:r>
              <a:rPr lang="fr-CA" altLang="fr-FR" sz="1600" b="1" dirty="0">
                <a:latin typeface="Century Gothic" pitchFamily="34" charset="0"/>
              </a:rPr>
              <a:t>Surveiller les signes Hyperglycémie et Adm médication selon ordonnance PRN : Anticholinergiques, analgésiques, insuline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823998" y="1340843"/>
            <a:ext cx="4064498" cy="5184861"/>
          </a:xfrm>
        </p:spPr>
        <p:txBody>
          <a:bodyPr/>
          <a:lstStyle/>
          <a:p>
            <a:pPr marL="0" indent="0"/>
            <a:r>
              <a:rPr lang="fr-CA" altLang="fr-FR" sz="1600" b="1" dirty="0">
                <a:latin typeface="Century Gothic" pitchFamily="34" charset="0"/>
              </a:rPr>
              <a:t>1) Diminuer métabolisme et réduire sécrétions des enzymes pancréatiques</a:t>
            </a:r>
          </a:p>
          <a:p>
            <a:pPr marL="0" indent="0"/>
            <a:r>
              <a:rPr lang="fr-CA" altLang="fr-FR" sz="1600" b="1" dirty="0">
                <a:latin typeface="Century Gothic" pitchFamily="34" charset="0"/>
              </a:rPr>
              <a:t> 2) Diminuer pression sur diaphragme et faciliter respiration </a:t>
            </a:r>
          </a:p>
          <a:p>
            <a:pPr marL="0" indent="0"/>
            <a:r>
              <a:rPr lang="fr-CA" altLang="fr-FR" sz="1600" b="1" dirty="0">
                <a:latin typeface="Century Gothic" pitchFamily="34" charset="0"/>
              </a:rPr>
              <a:t>3) Régulariser sécrétion enzymes  + Maintenir volume sanguin et compenser pertes liquidiennes et E+</a:t>
            </a:r>
          </a:p>
          <a:p>
            <a:pPr marL="0" indent="0"/>
            <a:r>
              <a:rPr lang="fr-CA" altLang="fr-FR" sz="1600" b="1" dirty="0">
                <a:latin typeface="Century Gothic" pitchFamily="34" charset="0"/>
              </a:rPr>
              <a:t>4) Prévenir N/V + empêcher le contenu acide de l’estomac de s’écouler dans le duodénum</a:t>
            </a:r>
          </a:p>
          <a:p>
            <a:pPr marL="0" indent="0"/>
            <a:r>
              <a:rPr lang="fr-CA" altLang="fr-FR" sz="1600" b="1" dirty="0">
                <a:latin typeface="Century Gothic" pitchFamily="34" charset="0"/>
              </a:rPr>
              <a:t>5) Suivre et maintenir équilibre </a:t>
            </a:r>
            <a:r>
              <a:rPr lang="fr-CA" altLang="fr-FR" sz="1600" b="1" dirty="0" err="1">
                <a:latin typeface="Century Gothic" pitchFamily="34" charset="0"/>
              </a:rPr>
              <a:t>hydro-électrolytique</a:t>
            </a:r>
            <a:endParaRPr lang="fr-CA" altLang="fr-FR" sz="1600" b="1" dirty="0">
              <a:latin typeface="Century Gothic" pitchFamily="34" charset="0"/>
            </a:endParaRPr>
          </a:p>
          <a:p>
            <a:pPr marL="0" indent="0"/>
            <a:r>
              <a:rPr lang="fr-CA" altLang="fr-FR" sz="1600" b="1" dirty="0">
                <a:latin typeface="Century Gothic" pitchFamily="34" charset="0"/>
              </a:rPr>
              <a:t>6) Suivre évolution et intervenir rapidement si complications </a:t>
            </a:r>
          </a:p>
          <a:p>
            <a:pPr marL="0" indent="0"/>
            <a:r>
              <a:rPr lang="fr-CA" altLang="fr-FR" sz="1600" b="1" dirty="0">
                <a:latin typeface="Century Gothic" pitchFamily="34" charset="0"/>
              </a:rPr>
              <a:t>7) Pour diminuer les sécrétions pancréatiques, assécher les sécrétions des voies respiratoires, soulager la douleur et maintenir équilibre glycémique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135" y="691136"/>
            <a:ext cx="8635729" cy="428917"/>
          </a:xfrm>
        </p:spPr>
        <p:txBody>
          <a:bodyPr/>
          <a:lstStyle/>
          <a:p>
            <a:pPr>
              <a:defRPr/>
            </a:pPr>
            <a:r>
              <a:rPr lang="fr-CA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Soins et traitements </a:t>
            </a:r>
            <a:br>
              <a:rPr lang="fr-CA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fr-CA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pancréatite aiguë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44" y="2000748"/>
            <a:ext cx="364628" cy="212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7" y="2601927"/>
            <a:ext cx="364629" cy="2121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8" y="3336286"/>
            <a:ext cx="364629" cy="21213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7" y="4080962"/>
            <a:ext cx="364629" cy="21213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72" y="4601704"/>
            <a:ext cx="364628" cy="21361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71" y="5072561"/>
            <a:ext cx="364629" cy="21213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0CBE080B-EAE3-07DC-7AC6-2343DE33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72" y="1601278"/>
            <a:ext cx="364628" cy="2373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B7FA4A0-EB7E-FA57-2C61-B969B104EA5E}"/>
              </a:ext>
            </a:extLst>
          </p:cNvPr>
          <p:cNvSpPr/>
          <p:nvPr/>
        </p:nvSpPr>
        <p:spPr>
          <a:xfrm>
            <a:off x="1976976" y="1384473"/>
            <a:ext cx="1728192" cy="515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Chien fusil</a:t>
            </a:r>
          </a:p>
        </p:txBody>
      </p:sp>
    </p:spTree>
    <p:extLst>
      <p:ext uri="{BB962C8B-B14F-4D97-AF65-F5344CB8AC3E}">
        <p14:creationId xmlns:p14="http://schemas.microsoft.com/office/powerpoint/2010/main" val="5345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br>
              <a:rPr lang="fr-CA" alt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altLang="fr-FR" sz="36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Pancréatite hémorragique aiguë</a:t>
            </a:r>
            <a:br>
              <a:rPr lang="fr-CA" alt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2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392488" cy="5369768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fr-CA" altLang="fr-FR" sz="1900" dirty="0"/>
              <a:t>Forme la + grave de la pancréatite aiguë</a:t>
            </a:r>
          </a:p>
          <a:p>
            <a:pPr marL="0" indent="0">
              <a:lnSpc>
                <a:spcPct val="90000"/>
              </a:lnSpc>
              <a:buNone/>
            </a:pPr>
            <a:endParaRPr lang="fr-CA" altLang="fr-FR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fr-CA" altLang="fr-FR" sz="1900" dirty="0"/>
              <a:t>Le tissu pancréatique se nécrose </a:t>
            </a:r>
          </a:p>
          <a:p>
            <a:pPr marL="0" indent="0">
              <a:lnSpc>
                <a:spcPct val="90000"/>
              </a:lnSpc>
              <a:buNone/>
            </a:pPr>
            <a:endParaRPr lang="fr-CA" altLang="fr-FR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fr-CA" altLang="fr-FR" sz="1900" dirty="0"/>
              <a:t>Les dommages s’étendent aux vaisseaux avoisinants</a:t>
            </a:r>
          </a:p>
          <a:p>
            <a:pPr marL="0" indent="0">
              <a:lnSpc>
                <a:spcPct val="90000"/>
              </a:lnSpc>
              <a:buNone/>
            </a:pPr>
            <a:endParaRPr lang="fr-CA" altLang="fr-FR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fr-CA" altLang="fr-FR" sz="1900" dirty="0"/>
              <a:t>Les enzymes pancréatiques attaquent les organes de voisinage et se diffusent dans le péritoine. Elles réalisent une véritable auto digestion</a:t>
            </a:r>
          </a:p>
          <a:p>
            <a:pPr marL="0" indent="0">
              <a:lnSpc>
                <a:spcPct val="90000"/>
              </a:lnSpc>
              <a:buNone/>
            </a:pPr>
            <a:endParaRPr lang="fr-CA" altLang="fr-FR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fr-CA" altLang="fr-FR" sz="1900" dirty="0"/>
              <a:t>Réduction permanente des fcts endocrine et exocrine</a:t>
            </a:r>
          </a:p>
          <a:p>
            <a:pPr marL="0" indent="0">
              <a:lnSpc>
                <a:spcPct val="90000"/>
              </a:lnSpc>
              <a:buNone/>
            </a:pPr>
            <a:endParaRPr lang="fr-CA" altLang="fr-FR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fr-CA" altLang="fr-FR" sz="1900" dirty="0"/>
              <a:t>Risque élevé de complications septiques  taux de mortalité 25%</a:t>
            </a:r>
          </a:p>
          <a:p>
            <a:pPr marL="285235" indent="-285235">
              <a:lnSpc>
                <a:spcPct val="90000"/>
              </a:lnSpc>
              <a:buBlip>
                <a:blip r:embed="rId3"/>
              </a:buBlip>
            </a:pPr>
            <a:endParaRPr lang="fr-CA" altLang="fr-FR" sz="19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739" y="1371600"/>
            <a:ext cx="3312322" cy="46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5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br>
              <a:rPr lang="fr-CA" altLang="fr-FR" sz="22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CA" altLang="fr-FR" sz="2200" b="1" dirty="0">
                <a:solidFill>
                  <a:schemeClr val="bg2">
                    <a:lumMod val="10000"/>
                  </a:schemeClr>
                </a:solidFill>
              </a:rPr>
              <a:t>MANIFESTATIONS CLINIQUES DE LA PANCRÉATITE </a:t>
            </a:r>
            <a:br>
              <a:rPr lang="fr-CA" altLang="fr-FR" sz="22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CA" altLang="fr-FR" sz="2200" b="1" dirty="0">
                <a:solidFill>
                  <a:schemeClr val="bg2">
                    <a:lumMod val="10000"/>
                  </a:schemeClr>
                </a:solidFill>
              </a:rPr>
              <a:t>hémorragique aiguë</a:t>
            </a:r>
            <a:br>
              <a:rPr lang="fr-CA" alt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09728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b="1" dirty="0"/>
              <a:t>Hypotension + tachycardie + </a:t>
            </a:r>
            <a:r>
              <a:rPr lang="fr-CA" sz="1600" b="1" dirty="0" err="1"/>
              <a:t>pls</a:t>
            </a:r>
            <a:r>
              <a:rPr lang="fr-CA" sz="1600" b="1" dirty="0"/>
              <a:t> filant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b="1" dirty="0"/>
              <a:t>Tachypnée / détresse respiratoire / présence de râles crépitants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b="1" dirty="0"/>
              <a:t>Peau froide et moite Cyanose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b="1" dirty="0"/>
              <a:t> Douleur intense, violente: Nausées /Vomissements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fr-CA" sz="16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CA" sz="1600" b="1" dirty="0"/>
              <a:t>Présence d'une défense abdominale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CA" sz="1600" b="1" dirty="0"/>
          </a:p>
          <a:p>
            <a:pPr marL="0" indent="0">
              <a:lnSpc>
                <a:spcPct val="90000"/>
              </a:lnSpc>
              <a:defRPr/>
            </a:pPr>
            <a:endParaRPr lang="fr-CA" sz="14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1585C2F-46E8-C43D-4816-9C2F1E788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5257800"/>
          </a:xfrm>
        </p:spPr>
        <p:txBody>
          <a:bodyPr/>
          <a:lstStyle/>
          <a:p>
            <a:endParaRPr lang="fr-CA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1600" b="1" dirty="0"/>
              <a:t>Causées par l’hypovolémie à la suite de l’hémorragie interne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1600" b="1" dirty="0"/>
              <a:t>Infiltrations pulmonaires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sz="1600" b="1" dirty="0"/>
          </a:p>
          <a:p>
            <a:pPr>
              <a:buFont typeface="Wingdings" panose="05000000000000000000" pitchFamily="2" charset="2"/>
              <a:buChar char="Ø"/>
            </a:pPr>
            <a:endParaRPr lang="fr-CA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1600" b="1" dirty="0"/>
              <a:t> Causées par une circulation périphérique sanguine insuffisante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sz="1600" b="1" dirty="0"/>
          </a:p>
          <a:p>
            <a:pPr>
              <a:buFont typeface="Wingdings" panose="05000000000000000000" pitchFamily="2" charset="2"/>
              <a:buChar char="Ø"/>
            </a:pPr>
            <a:endParaRPr lang="fr-CA" sz="1600" b="1" dirty="0"/>
          </a:p>
          <a:p>
            <a:pPr>
              <a:buFont typeface="Wingdings" panose="05000000000000000000" pitchFamily="2" charset="2"/>
              <a:buChar char="Ø"/>
            </a:pPr>
            <a:endParaRPr lang="fr-CA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1600" b="1" dirty="0"/>
              <a:t>Cette douleur est épigastrique, irradiant dans l'épaule gauche et surtout dans le dos </a:t>
            </a:r>
          </a:p>
          <a:p>
            <a:endParaRPr lang="fr-CA" sz="1600" b="1" dirty="0"/>
          </a:p>
          <a:p>
            <a:pPr marL="0" indent="0">
              <a:buNone/>
            </a:pPr>
            <a:endParaRPr lang="fr-CA" sz="1600" b="1" dirty="0"/>
          </a:p>
        </p:txBody>
      </p:sp>
    </p:spTree>
    <p:extLst>
      <p:ext uri="{BB962C8B-B14F-4D97-AF65-F5344CB8AC3E}">
        <p14:creationId xmlns:p14="http://schemas.microsoft.com/office/powerpoint/2010/main" val="236321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FAC9B-1997-5E73-5A2A-DC009EC8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2000" b="1" dirty="0">
                <a:solidFill>
                  <a:schemeClr val="bg2">
                    <a:lumMod val="10000"/>
                  </a:schemeClr>
                </a:solidFill>
              </a:rPr>
              <a:t>MANIFESTATIONS CLINIQUES DE LA PANCRÉATITE </a:t>
            </a:r>
            <a:br>
              <a:rPr lang="fr-CA" altLang="fr-FR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CA" altLang="fr-FR" sz="2000" b="1" dirty="0">
                <a:solidFill>
                  <a:schemeClr val="bg2">
                    <a:lumMod val="10000"/>
                  </a:schemeClr>
                </a:solidFill>
              </a:rPr>
              <a:t>hémorragique aiguë (suite)</a:t>
            </a:r>
            <a:endParaRPr lang="fr-CA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496F2F-1680-1513-763C-9DB6AF087A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CA" sz="2800" b="1" dirty="0"/>
              <a:t>Signe de Turner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</a:rPr>
              <a:t>C’est la présence d'ecchymose du flanc ou de l'abdomen du à un hématome rétropéritonéal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fr-CA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fr-CA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CA" sz="2800" b="1" dirty="0"/>
              <a:t>Signe de Cullen </a:t>
            </a:r>
          </a:p>
          <a:p>
            <a:pPr marL="0" indent="0">
              <a:buNone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</a:rPr>
              <a:t>C’est une ecchymose périombilicale associée à une hémorragie </a:t>
            </a:r>
            <a:r>
              <a:rPr lang="fr-FR" sz="1600" b="1" dirty="0" err="1">
                <a:solidFill>
                  <a:schemeClr val="bg2">
                    <a:lumMod val="10000"/>
                  </a:schemeClr>
                </a:solidFill>
              </a:rPr>
              <a:t>intrapérito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fr-FR" sz="1600" b="1" dirty="0" err="1">
                <a:solidFill>
                  <a:schemeClr val="bg2">
                    <a:lumMod val="10000"/>
                  </a:schemeClr>
                </a:solidFill>
              </a:rPr>
              <a:t>néale</a:t>
            </a:r>
            <a:endParaRPr lang="fr-FR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3415A13-3F95-F473-9D4C-FFB30F906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4194" y="2335330"/>
            <a:ext cx="4542302" cy="28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8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993</Words>
  <Application>Microsoft Office PowerPoint</Application>
  <PresentationFormat>Affichage à l'écran (4:3)</PresentationFormat>
  <Paragraphs>193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Century Schoolbook</vt:lpstr>
      <vt:lpstr>Courier New</vt:lpstr>
      <vt:lpstr>Forte</vt:lpstr>
      <vt:lpstr>Georgia</vt:lpstr>
      <vt:lpstr>Georgia Pro Cond</vt:lpstr>
      <vt:lpstr>Wingdings</vt:lpstr>
      <vt:lpstr>Wingdings 2</vt:lpstr>
      <vt:lpstr>Civil</vt:lpstr>
      <vt:lpstr>1_Civil</vt:lpstr>
      <vt:lpstr>Bonjour!</vt:lpstr>
      <vt:lpstr>La pancréatite</vt:lpstr>
      <vt:lpstr> MANIFESTATIONS PANCRÉATITE AIGUË  </vt:lpstr>
      <vt:lpstr>MANIFESTATIONS CLINIQUES DE LA PANCRÉATITE AIGUË</vt:lpstr>
      <vt:lpstr>MANIFESTATIONS CLINIQUES DE LA PANCRÉATITE AIGUË (suite)</vt:lpstr>
      <vt:lpstr>Soins et traitements  pancréatite aiguë</vt:lpstr>
      <vt:lpstr> Pancréatite hémorragique aiguë </vt:lpstr>
      <vt:lpstr> MANIFESTATIONS CLINIQUES DE LA PANCRÉATITE  hémorragique aiguë </vt:lpstr>
      <vt:lpstr>MANIFESTATIONS CLINIQUES DE LA PANCRÉATITE  hémorragique aiguë (suite)</vt:lpstr>
      <vt:lpstr> MANIFESTATIONS CLINIQUES DE LA  PANCRÉATITE CHRONIQUE </vt:lpstr>
      <vt:lpstr>   Conseils nutritionnels lors d’une  pancréatite chronique </vt:lpstr>
      <vt:lpstr>Premier laboratoire</vt:lpstr>
      <vt:lpstr>Théorie premier laboratoire</vt:lpstr>
      <vt:lpstr>Sorte d’insulines</vt:lpstr>
      <vt:lpstr>Échelle d’insuline</vt:lpstr>
      <vt:lpstr>Présentation PowerPoint</vt:lpstr>
      <vt:lpstr>Présentation PowerPoint</vt:lpstr>
      <vt:lpstr>Cahier technique 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pancréatite</dc:title>
  <dc:creator>Petit, Anne-Gabrielle</dc:creator>
  <cp:lastModifiedBy>Beaulieu, France</cp:lastModifiedBy>
  <cp:revision>1</cp:revision>
  <dcterms:created xsi:type="dcterms:W3CDTF">2020-11-04T15:52:36Z</dcterms:created>
  <dcterms:modified xsi:type="dcterms:W3CDTF">2024-03-28T14:04:38Z</dcterms:modified>
</cp:coreProperties>
</file>