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467" r:id="rId3"/>
    <p:sldId id="318" r:id="rId4"/>
    <p:sldId id="319" r:id="rId5"/>
    <p:sldId id="320" r:id="rId6"/>
    <p:sldId id="321" r:id="rId7"/>
    <p:sldId id="322" r:id="rId8"/>
    <p:sldId id="323" r:id="rId9"/>
    <p:sldId id="469" r:id="rId10"/>
    <p:sldId id="372" r:id="rId11"/>
    <p:sldId id="373" r:id="rId12"/>
    <p:sldId id="374" r:id="rId13"/>
    <p:sldId id="375" r:id="rId14"/>
    <p:sldId id="429" r:id="rId15"/>
    <p:sldId id="431" r:id="rId16"/>
    <p:sldId id="432" r:id="rId17"/>
    <p:sldId id="433" r:id="rId18"/>
    <p:sldId id="434" r:id="rId19"/>
    <p:sldId id="473" r:id="rId20"/>
    <p:sldId id="435" r:id="rId21"/>
    <p:sldId id="470" r:id="rId22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935707-20E2-4980-A7AC-ACBA645C88BD}" v="24" dt="2024-05-05T19:48:05.6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27F97BB-C833-4FB7-BDE5-3F7075034690}" styleName="Style à thème 2 - Accentuation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4" autoAdjust="0"/>
    <p:restoredTop sz="94671" autoAdjust="0"/>
  </p:normalViewPr>
  <p:slideViewPr>
    <p:cSldViewPr>
      <p:cViewPr varScale="1">
        <p:scale>
          <a:sx n="68" d="100"/>
          <a:sy n="68" d="100"/>
        </p:scale>
        <p:origin x="145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4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aulieu, France" userId="775102f9-63db-4f93-bf4c-ffd10f7f1482" providerId="ADAL" clId="{67935707-20E2-4980-A7AC-ACBA645C88BD}"/>
    <pc:docChg chg="undo custSel delSld modSld sldOrd">
      <pc:chgData name="Beaulieu, France" userId="775102f9-63db-4f93-bf4c-ffd10f7f1482" providerId="ADAL" clId="{67935707-20E2-4980-A7AC-ACBA645C88BD}" dt="2024-05-06T17:51:29.184" v="351" actId="20577"/>
      <pc:docMkLst>
        <pc:docMk/>
      </pc:docMkLst>
      <pc:sldChg chg="addSp delSp modSp mod setBg">
        <pc:chgData name="Beaulieu, France" userId="775102f9-63db-4f93-bf4c-ffd10f7f1482" providerId="ADAL" clId="{67935707-20E2-4980-A7AC-ACBA645C88BD}" dt="2024-05-05T12:46:05.177" v="12" actId="478"/>
        <pc:sldMkLst>
          <pc:docMk/>
          <pc:sldMk cId="1337716555" sldId="256"/>
        </pc:sldMkLst>
        <pc:spChg chg="mod">
          <ac:chgData name="Beaulieu, France" userId="775102f9-63db-4f93-bf4c-ffd10f7f1482" providerId="ADAL" clId="{67935707-20E2-4980-A7AC-ACBA645C88BD}" dt="2024-05-05T12:45:56.683" v="10" actId="26606"/>
          <ac:spMkLst>
            <pc:docMk/>
            <pc:sldMk cId="1337716555" sldId="256"/>
            <ac:spMk id="2" creationId="{00000000-0000-0000-0000-000000000000}"/>
          </ac:spMkLst>
        </pc:spChg>
        <pc:spChg chg="del mod">
          <ac:chgData name="Beaulieu, France" userId="775102f9-63db-4f93-bf4c-ffd10f7f1482" providerId="ADAL" clId="{67935707-20E2-4980-A7AC-ACBA645C88BD}" dt="2024-05-05T12:46:01.019" v="11" actId="478"/>
          <ac:spMkLst>
            <pc:docMk/>
            <pc:sldMk cId="1337716555" sldId="256"/>
            <ac:spMk id="3" creationId="{00000000-0000-0000-0000-000000000000}"/>
          </ac:spMkLst>
        </pc:spChg>
        <pc:spChg chg="add del mod">
          <ac:chgData name="Beaulieu, France" userId="775102f9-63db-4f93-bf4c-ffd10f7f1482" providerId="ADAL" clId="{67935707-20E2-4980-A7AC-ACBA645C88BD}" dt="2024-05-05T12:46:05.177" v="12" actId="478"/>
          <ac:spMkLst>
            <pc:docMk/>
            <pc:sldMk cId="1337716555" sldId="256"/>
            <ac:spMk id="5" creationId="{634FE437-8DB3-94DA-9F92-946D4C000901}"/>
          </ac:spMkLst>
        </pc:spChg>
        <pc:picChg chg="mod ord">
          <ac:chgData name="Beaulieu, France" userId="775102f9-63db-4f93-bf4c-ffd10f7f1482" providerId="ADAL" clId="{67935707-20E2-4980-A7AC-ACBA645C88BD}" dt="2024-05-05T12:45:56.683" v="10" actId="26606"/>
          <ac:picMkLst>
            <pc:docMk/>
            <pc:sldMk cId="1337716555" sldId="256"/>
            <ac:picMk id="1027" creationId="{00000000-0000-0000-0000-000000000000}"/>
          </ac:picMkLst>
        </pc:picChg>
      </pc:sldChg>
      <pc:sldChg chg="modSp mod">
        <pc:chgData name="Beaulieu, France" userId="775102f9-63db-4f93-bf4c-ffd10f7f1482" providerId="ADAL" clId="{67935707-20E2-4980-A7AC-ACBA645C88BD}" dt="2024-05-05T12:46:20.886" v="23" actId="20577"/>
        <pc:sldMkLst>
          <pc:docMk/>
          <pc:sldMk cId="1446623017" sldId="318"/>
        </pc:sldMkLst>
        <pc:spChg chg="mod">
          <ac:chgData name="Beaulieu, France" userId="775102f9-63db-4f93-bf4c-ffd10f7f1482" providerId="ADAL" clId="{67935707-20E2-4980-A7AC-ACBA645C88BD}" dt="2024-05-05T12:46:20.886" v="23" actId="20577"/>
          <ac:spMkLst>
            <pc:docMk/>
            <pc:sldMk cId="1446623017" sldId="318"/>
            <ac:spMk id="2" creationId="{00000000-0000-0000-0000-000000000000}"/>
          </ac:spMkLst>
        </pc:spChg>
        <pc:spChg chg="mod">
          <ac:chgData name="Beaulieu, France" userId="775102f9-63db-4f93-bf4c-ffd10f7f1482" providerId="ADAL" clId="{67935707-20E2-4980-A7AC-ACBA645C88BD}" dt="2024-05-05T12:45:53.764" v="0"/>
          <ac:spMkLst>
            <pc:docMk/>
            <pc:sldMk cId="1446623017" sldId="318"/>
            <ac:spMk id="3" creationId="{00000000-0000-0000-0000-000000000000}"/>
          </ac:spMkLst>
        </pc:spChg>
        <pc:spChg chg="mod">
          <ac:chgData name="Beaulieu, France" userId="775102f9-63db-4f93-bf4c-ffd10f7f1482" providerId="ADAL" clId="{67935707-20E2-4980-A7AC-ACBA645C88BD}" dt="2024-05-05T12:45:53.906" v="1" actId="27636"/>
          <ac:spMkLst>
            <pc:docMk/>
            <pc:sldMk cId="1446623017" sldId="318"/>
            <ac:spMk id="5" creationId="{00000000-0000-0000-0000-000000000000}"/>
          </ac:spMkLst>
        </pc:spChg>
      </pc:sldChg>
      <pc:sldChg chg="modSp mod">
        <pc:chgData name="Beaulieu, France" userId="775102f9-63db-4f93-bf4c-ffd10f7f1482" providerId="ADAL" clId="{67935707-20E2-4980-A7AC-ACBA645C88BD}" dt="2024-05-05T13:33:53.139" v="31" actId="207"/>
        <pc:sldMkLst>
          <pc:docMk/>
          <pc:sldMk cId="905866021" sldId="319"/>
        </pc:sldMkLst>
        <pc:spChg chg="mod">
          <ac:chgData name="Beaulieu, France" userId="775102f9-63db-4f93-bf4c-ffd10f7f1482" providerId="ADAL" clId="{67935707-20E2-4980-A7AC-ACBA645C88BD}" dt="2024-05-05T12:45:53.915" v="3" actId="27636"/>
          <ac:spMkLst>
            <pc:docMk/>
            <pc:sldMk cId="905866021" sldId="319"/>
            <ac:spMk id="3" creationId="{00000000-0000-0000-0000-000000000000}"/>
          </ac:spMkLst>
        </pc:spChg>
        <pc:spChg chg="mod">
          <ac:chgData name="Beaulieu, France" userId="775102f9-63db-4f93-bf4c-ffd10f7f1482" providerId="ADAL" clId="{67935707-20E2-4980-A7AC-ACBA645C88BD}" dt="2024-05-05T12:45:53.914" v="2" actId="27636"/>
          <ac:spMkLst>
            <pc:docMk/>
            <pc:sldMk cId="905866021" sldId="319"/>
            <ac:spMk id="4" creationId="{00000000-0000-0000-0000-000000000000}"/>
          </ac:spMkLst>
        </pc:spChg>
        <pc:spChg chg="mod">
          <ac:chgData name="Beaulieu, France" userId="775102f9-63db-4f93-bf4c-ffd10f7f1482" providerId="ADAL" clId="{67935707-20E2-4980-A7AC-ACBA645C88BD}" dt="2024-05-05T13:33:19.487" v="26" actId="207"/>
          <ac:spMkLst>
            <pc:docMk/>
            <pc:sldMk cId="905866021" sldId="319"/>
            <ac:spMk id="5" creationId="{00000000-0000-0000-0000-000000000000}"/>
          </ac:spMkLst>
        </pc:spChg>
        <pc:spChg chg="mod">
          <ac:chgData name="Beaulieu, France" userId="775102f9-63db-4f93-bf4c-ffd10f7f1482" providerId="ADAL" clId="{67935707-20E2-4980-A7AC-ACBA645C88BD}" dt="2024-05-05T13:33:53.139" v="31" actId="207"/>
          <ac:spMkLst>
            <pc:docMk/>
            <pc:sldMk cId="905866021" sldId="319"/>
            <ac:spMk id="6" creationId="{00000000-0000-0000-0000-000000000000}"/>
          </ac:spMkLst>
        </pc:spChg>
      </pc:sldChg>
      <pc:sldChg chg="modSp">
        <pc:chgData name="Beaulieu, France" userId="775102f9-63db-4f93-bf4c-ffd10f7f1482" providerId="ADAL" clId="{67935707-20E2-4980-A7AC-ACBA645C88BD}" dt="2024-05-05T13:34:08.420" v="32" actId="255"/>
        <pc:sldMkLst>
          <pc:docMk/>
          <pc:sldMk cId="2120593256" sldId="320"/>
        </pc:sldMkLst>
        <pc:spChg chg="mod">
          <ac:chgData name="Beaulieu, France" userId="775102f9-63db-4f93-bf4c-ffd10f7f1482" providerId="ADAL" clId="{67935707-20E2-4980-A7AC-ACBA645C88BD}" dt="2024-05-05T13:34:08.420" v="32" actId="255"/>
          <ac:spMkLst>
            <pc:docMk/>
            <pc:sldMk cId="2120593256" sldId="320"/>
            <ac:spMk id="8" creationId="{00000000-0000-0000-0000-000000000000}"/>
          </ac:spMkLst>
        </pc:spChg>
      </pc:sldChg>
      <pc:sldChg chg="modSp">
        <pc:chgData name="Beaulieu, France" userId="775102f9-63db-4f93-bf4c-ffd10f7f1482" providerId="ADAL" clId="{67935707-20E2-4980-A7AC-ACBA645C88BD}" dt="2024-05-05T12:45:53.764" v="0"/>
        <pc:sldMkLst>
          <pc:docMk/>
          <pc:sldMk cId="3935143988" sldId="321"/>
        </pc:sldMkLst>
        <pc:spChg chg="mod">
          <ac:chgData name="Beaulieu, France" userId="775102f9-63db-4f93-bf4c-ffd10f7f1482" providerId="ADAL" clId="{67935707-20E2-4980-A7AC-ACBA645C88BD}" dt="2024-05-05T12:45:53.764" v="0"/>
          <ac:spMkLst>
            <pc:docMk/>
            <pc:sldMk cId="3935143988" sldId="321"/>
            <ac:spMk id="2" creationId="{00000000-0000-0000-0000-000000000000}"/>
          </ac:spMkLst>
        </pc:spChg>
      </pc:sldChg>
      <pc:sldChg chg="modSp">
        <pc:chgData name="Beaulieu, France" userId="775102f9-63db-4f93-bf4c-ffd10f7f1482" providerId="ADAL" clId="{67935707-20E2-4980-A7AC-ACBA645C88BD}" dt="2024-05-05T12:45:53.764" v="0"/>
        <pc:sldMkLst>
          <pc:docMk/>
          <pc:sldMk cId="3409113624" sldId="322"/>
        </pc:sldMkLst>
        <pc:spChg chg="mod">
          <ac:chgData name="Beaulieu, France" userId="775102f9-63db-4f93-bf4c-ffd10f7f1482" providerId="ADAL" clId="{67935707-20E2-4980-A7AC-ACBA645C88BD}" dt="2024-05-05T12:45:53.764" v="0"/>
          <ac:spMkLst>
            <pc:docMk/>
            <pc:sldMk cId="3409113624" sldId="322"/>
            <ac:spMk id="2" creationId="{00000000-0000-0000-0000-000000000000}"/>
          </ac:spMkLst>
        </pc:spChg>
      </pc:sldChg>
      <pc:sldChg chg="modSp mod">
        <pc:chgData name="Beaulieu, France" userId="775102f9-63db-4f93-bf4c-ffd10f7f1482" providerId="ADAL" clId="{67935707-20E2-4980-A7AC-ACBA645C88BD}" dt="2024-05-05T12:45:53.942" v="5" actId="27636"/>
        <pc:sldMkLst>
          <pc:docMk/>
          <pc:sldMk cId="740023729" sldId="323"/>
        </pc:sldMkLst>
        <pc:spChg chg="mod">
          <ac:chgData name="Beaulieu, France" userId="775102f9-63db-4f93-bf4c-ffd10f7f1482" providerId="ADAL" clId="{67935707-20E2-4980-A7AC-ACBA645C88BD}" dt="2024-05-05T12:45:53.764" v="0"/>
          <ac:spMkLst>
            <pc:docMk/>
            <pc:sldMk cId="740023729" sldId="323"/>
            <ac:spMk id="2" creationId="{00000000-0000-0000-0000-000000000000}"/>
          </ac:spMkLst>
        </pc:spChg>
        <pc:spChg chg="mod">
          <ac:chgData name="Beaulieu, France" userId="775102f9-63db-4f93-bf4c-ffd10f7f1482" providerId="ADAL" clId="{67935707-20E2-4980-A7AC-ACBA645C88BD}" dt="2024-05-05T12:45:53.942" v="5" actId="27636"/>
          <ac:spMkLst>
            <pc:docMk/>
            <pc:sldMk cId="740023729" sldId="323"/>
            <ac:spMk id="3" creationId="{00000000-0000-0000-0000-000000000000}"/>
          </ac:spMkLst>
        </pc:spChg>
      </pc:sldChg>
      <pc:sldChg chg="modSp mod">
        <pc:chgData name="Beaulieu, France" userId="775102f9-63db-4f93-bf4c-ffd10f7f1482" providerId="ADAL" clId="{67935707-20E2-4980-A7AC-ACBA645C88BD}" dt="2024-05-05T13:34:39.345" v="42" actId="255"/>
        <pc:sldMkLst>
          <pc:docMk/>
          <pc:sldMk cId="4170059911" sldId="372"/>
        </pc:sldMkLst>
        <pc:spChg chg="mod">
          <ac:chgData name="Beaulieu, France" userId="775102f9-63db-4f93-bf4c-ffd10f7f1482" providerId="ADAL" clId="{67935707-20E2-4980-A7AC-ACBA645C88BD}" dt="2024-05-05T13:34:32.251" v="41" actId="20577"/>
          <ac:spMkLst>
            <pc:docMk/>
            <pc:sldMk cId="4170059911" sldId="372"/>
            <ac:spMk id="7" creationId="{00000000-0000-0000-0000-000000000000}"/>
          </ac:spMkLst>
        </pc:spChg>
        <pc:spChg chg="mod">
          <ac:chgData name="Beaulieu, France" userId="775102f9-63db-4f93-bf4c-ffd10f7f1482" providerId="ADAL" clId="{67935707-20E2-4980-A7AC-ACBA645C88BD}" dt="2024-05-05T13:34:39.345" v="42" actId="255"/>
          <ac:spMkLst>
            <pc:docMk/>
            <pc:sldMk cId="4170059911" sldId="372"/>
            <ac:spMk id="8" creationId="{00000000-0000-0000-0000-000000000000}"/>
          </ac:spMkLst>
        </pc:spChg>
      </pc:sldChg>
      <pc:sldChg chg="modSp mod ord">
        <pc:chgData name="Beaulieu, France" userId="775102f9-63db-4f93-bf4c-ffd10f7f1482" providerId="ADAL" clId="{67935707-20E2-4980-A7AC-ACBA645C88BD}" dt="2024-05-05T19:49:15.466" v="280" actId="20577"/>
        <pc:sldMkLst>
          <pc:docMk/>
          <pc:sldMk cId="444308663" sldId="373"/>
        </pc:sldMkLst>
        <pc:spChg chg="mod">
          <ac:chgData name="Beaulieu, France" userId="775102f9-63db-4f93-bf4c-ffd10f7f1482" providerId="ADAL" clId="{67935707-20E2-4980-A7AC-ACBA645C88BD}" dt="2024-05-05T18:59:25.218" v="75" actId="20577"/>
          <ac:spMkLst>
            <pc:docMk/>
            <pc:sldMk cId="444308663" sldId="373"/>
            <ac:spMk id="2" creationId="{00000000-0000-0000-0000-000000000000}"/>
          </ac:spMkLst>
        </pc:spChg>
        <pc:spChg chg="mod">
          <ac:chgData name="Beaulieu, France" userId="775102f9-63db-4f93-bf4c-ffd10f7f1482" providerId="ADAL" clId="{67935707-20E2-4980-A7AC-ACBA645C88BD}" dt="2024-05-05T19:49:15.466" v="280" actId="20577"/>
          <ac:spMkLst>
            <pc:docMk/>
            <pc:sldMk cId="444308663" sldId="373"/>
            <ac:spMk id="3" creationId="{00000000-0000-0000-0000-000000000000}"/>
          </ac:spMkLst>
        </pc:spChg>
      </pc:sldChg>
      <pc:sldChg chg="modSp mod">
        <pc:chgData name="Beaulieu, France" userId="775102f9-63db-4f93-bf4c-ffd10f7f1482" providerId="ADAL" clId="{67935707-20E2-4980-A7AC-ACBA645C88BD}" dt="2024-05-05T18:59:16.691" v="66" actId="14100"/>
        <pc:sldMkLst>
          <pc:docMk/>
          <pc:sldMk cId="3693735549" sldId="374"/>
        </pc:sldMkLst>
        <pc:spChg chg="mod">
          <ac:chgData name="Beaulieu, France" userId="775102f9-63db-4f93-bf4c-ffd10f7f1482" providerId="ADAL" clId="{67935707-20E2-4980-A7AC-ACBA645C88BD}" dt="2024-05-05T18:59:16.691" v="66" actId="14100"/>
          <ac:spMkLst>
            <pc:docMk/>
            <pc:sldMk cId="3693735549" sldId="374"/>
            <ac:spMk id="2" creationId="{00000000-0000-0000-0000-000000000000}"/>
          </ac:spMkLst>
        </pc:spChg>
        <pc:spChg chg="mod">
          <ac:chgData name="Beaulieu, France" userId="775102f9-63db-4f93-bf4c-ffd10f7f1482" providerId="ADAL" clId="{67935707-20E2-4980-A7AC-ACBA645C88BD}" dt="2024-05-05T18:58:51.483" v="48" actId="255"/>
          <ac:spMkLst>
            <pc:docMk/>
            <pc:sldMk cId="3693735549" sldId="374"/>
            <ac:spMk id="4" creationId="{00000000-0000-0000-0000-000000000000}"/>
          </ac:spMkLst>
        </pc:spChg>
        <pc:spChg chg="mod">
          <ac:chgData name="Beaulieu, France" userId="775102f9-63db-4f93-bf4c-ffd10f7f1482" providerId="ADAL" clId="{67935707-20E2-4980-A7AC-ACBA645C88BD}" dt="2024-05-05T18:59:14.192" v="65" actId="14"/>
          <ac:spMkLst>
            <pc:docMk/>
            <pc:sldMk cId="3693735549" sldId="374"/>
            <ac:spMk id="5" creationId="{00000000-0000-0000-0000-000000000000}"/>
          </ac:spMkLst>
        </pc:spChg>
      </pc:sldChg>
      <pc:sldChg chg="modSp mod">
        <pc:chgData name="Beaulieu, France" userId="775102f9-63db-4f93-bf4c-ffd10f7f1482" providerId="ADAL" clId="{67935707-20E2-4980-A7AC-ACBA645C88BD}" dt="2024-05-05T19:38:11.838" v="87" actId="14100"/>
        <pc:sldMkLst>
          <pc:docMk/>
          <pc:sldMk cId="2993890432" sldId="375"/>
        </pc:sldMkLst>
        <pc:spChg chg="mod">
          <ac:chgData name="Beaulieu, France" userId="775102f9-63db-4f93-bf4c-ffd10f7f1482" providerId="ADAL" clId="{67935707-20E2-4980-A7AC-ACBA645C88BD}" dt="2024-05-05T19:38:11.838" v="87" actId="14100"/>
          <ac:spMkLst>
            <pc:docMk/>
            <pc:sldMk cId="2993890432" sldId="375"/>
            <ac:spMk id="2" creationId="{00000000-0000-0000-0000-000000000000}"/>
          </ac:spMkLst>
        </pc:spChg>
        <pc:spChg chg="mod">
          <ac:chgData name="Beaulieu, France" userId="775102f9-63db-4f93-bf4c-ffd10f7f1482" providerId="ADAL" clId="{67935707-20E2-4980-A7AC-ACBA645C88BD}" dt="2024-05-05T12:45:53.960" v="7" actId="27636"/>
          <ac:spMkLst>
            <pc:docMk/>
            <pc:sldMk cId="2993890432" sldId="375"/>
            <ac:spMk id="5" creationId="{00000000-0000-0000-0000-000000000000}"/>
          </ac:spMkLst>
        </pc:spChg>
      </pc:sldChg>
      <pc:sldChg chg="modSp mod">
        <pc:chgData name="Beaulieu, France" userId="775102f9-63db-4f93-bf4c-ffd10f7f1482" providerId="ADAL" clId="{67935707-20E2-4980-A7AC-ACBA645C88BD}" dt="2024-05-05T19:49:37.837" v="288" actId="14100"/>
        <pc:sldMkLst>
          <pc:docMk/>
          <pc:sldMk cId="3620120351" sldId="431"/>
        </pc:sldMkLst>
        <pc:spChg chg="mod">
          <ac:chgData name="Beaulieu, France" userId="775102f9-63db-4f93-bf4c-ffd10f7f1482" providerId="ADAL" clId="{67935707-20E2-4980-A7AC-ACBA645C88BD}" dt="2024-05-05T19:49:37.837" v="288" actId="14100"/>
          <ac:spMkLst>
            <pc:docMk/>
            <pc:sldMk cId="3620120351" sldId="431"/>
            <ac:spMk id="2" creationId="{00000000-0000-0000-0000-000000000000}"/>
          </ac:spMkLst>
        </pc:spChg>
      </pc:sldChg>
      <pc:sldChg chg="modSp mod">
        <pc:chgData name="Beaulieu, France" userId="775102f9-63db-4f93-bf4c-ffd10f7f1482" providerId="ADAL" clId="{67935707-20E2-4980-A7AC-ACBA645C88BD}" dt="2024-05-05T12:45:53.976" v="8" actId="27636"/>
        <pc:sldMkLst>
          <pc:docMk/>
          <pc:sldMk cId="3833778" sldId="432"/>
        </pc:sldMkLst>
        <pc:spChg chg="mod">
          <ac:chgData name="Beaulieu, France" userId="775102f9-63db-4f93-bf4c-ffd10f7f1482" providerId="ADAL" clId="{67935707-20E2-4980-A7AC-ACBA645C88BD}" dt="2024-05-05T12:45:53.764" v="0"/>
          <ac:spMkLst>
            <pc:docMk/>
            <pc:sldMk cId="3833778" sldId="432"/>
            <ac:spMk id="2" creationId="{00000000-0000-0000-0000-000000000000}"/>
          </ac:spMkLst>
        </pc:spChg>
        <pc:spChg chg="mod">
          <ac:chgData name="Beaulieu, France" userId="775102f9-63db-4f93-bf4c-ffd10f7f1482" providerId="ADAL" clId="{67935707-20E2-4980-A7AC-ACBA645C88BD}" dt="2024-05-05T12:45:53.976" v="8" actId="27636"/>
          <ac:spMkLst>
            <pc:docMk/>
            <pc:sldMk cId="3833778" sldId="432"/>
            <ac:spMk id="3" creationId="{00000000-0000-0000-0000-000000000000}"/>
          </ac:spMkLst>
        </pc:spChg>
      </pc:sldChg>
      <pc:sldChg chg="modSp mod">
        <pc:chgData name="Beaulieu, France" userId="775102f9-63db-4f93-bf4c-ffd10f7f1482" providerId="ADAL" clId="{67935707-20E2-4980-A7AC-ACBA645C88BD}" dt="2024-05-05T12:45:53.987" v="9" actId="27636"/>
        <pc:sldMkLst>
          <pc:docMk/>
          <pc:sldMk cId="905662160" sldId="434"/>
        </pc:sldMkLst>
        <pc:spChg chg="mod">
          <ac:chgData name="Beaulieu, France" userId="775102f9-63db-4f93-bf4c-ffd10f7f1482" providerId="ADAL" clId="{67935707-20E2-4980-A7AC-ACBA645C88BD}" dt="2024-05-05T12:45:53.764" v="0"/>
          <ac:spMkLst>
            <pc:docMk/>
            <pc:sldMk cId="905662160" sldId="434"/>
            <ac:spMk id="2" creationId="{00000000-0000-0000-0000-000000000000}"/>
          </ac:spMkLst>
        </pc:spChg>
        <pc:spChg chg="mod">
          <ac:chgData name="Beaulieu, France" userId="775102f9-63db-4f93-bf4c-ffd10f7f1482" providerId="ADAL" clId="{67935707-20E2-4980-A7AC-ACBA645C88BD}" dt="2024-05-05T12:45:53.987" v="9" actId="27636"/>
          <ac:spMkLst>
            <pc:docMk/>
            <pc:sldMk cId="905662160" sldId="434"/>
            <ac:spMk id="3" creationId="{00000000-0000-0000-0000-000000000000}"/>
          </ac:spMkLst>
        </pc:spChg>
      </pc:sldChg>
      <pc:sldChg chg="modSp">
        <pc:chgData name="Beaulieu, France" userId="775102f9-63db-4f93-bf4c-ffd10f7f1482" providerId="ADAL" clId="{67935707-20E2-4980-A7AC-ACBA645C88BD}" dt="2024-05-05T12:45:53.764" v="0"/>
        <pc:sldMkLst>
          <pc:docMk/>
          <pc:sldMk cId="245450798" sldId="435"/>
        </pc:sldMkLst>
        <pc:spChg chg="mod">
          <ac:chgData name="Beaulieu, France" userId="775102f9-63db-4f93-bf4c-ffd10f7f1482" providerId="ADAL" clId="{67935707-20E2-4980-A7AC-ACBA645C88BD}" dt="2024-05-05T12:45:53.764" v="0"/>
          <ac:spMkLst>
            <pc:docMk/>
            <pc:sldMk cId="245450798" sldId="435"/>
            <ac:spMk id="2" creationId="{00000000-0000-0000-0000-000000000000}"/>
          </ac:spMkLst>
        </pc:spChg>
        <pc:spChg chg="mod">
          <ac:chgData name="Beaulieu, France" userId="775102f9-63db-4f93-bf4c-ffd10f7f1482" providerId="ADAL" clId="{67935707-20E2-4980-A7AC-ACBA645C88BD}" dt="2024-05-05T12:45:53.764" v="0"/>
          <ac:spMkLst>
            <pc:docMk/>
            <pc:sldMk cId="245450798" sldId="435"/>
            <ac:spMk id="3" creationId="{00000000-0000-0000-0000-000000000000}"/>
          </ac:spMkLst>
        </pc:spChg>
      </pc:sldChg>
      <pc:sldChg chg="modSp">
        <pc:chgData name="Beaulieu, France" userId="775102f9-63db-4f93-bf4c-ffd10f7f1482" providerId="ADAL" clId="{67935707-20E2-4980-A7AC-ACBA645C88BD}" dt="2024-05-05T12:45:53.764" v="0"/>
        <pc:sldMkLst>
          <pc:docMk/>
          <pc:sldMk cId="2754059530" sldId="467"/>
        </pc:sldMkLst>
        <pc:spChg chg="mod">
          <ac:chgData name="Beaulieu, France" userId="775102f9-63db-4f93-bf4c-ffd10f7f1482" providerId="ADAL" clId="{67935707-20E2-4980-A7AC-ACBA645C88BD}" dt="2024-05-05T12:45:53.764" v="0"/>
          <ac:spMkLst>
            <pc:docMk/>
            <pc:sldMk cId="2754059530" sldId="467"/>
            <ac:spMk id="2" creationId="{00000000-0000-0000-0000-000000000000}"/>
          </ac:spMkLst>
        </pc:spChg>
      </pc:sldChg>
      <pc:sldChg chg="modSp mod ord">
        <pc:chgData name="Beaulieu, France" userId="775102f9-63db-4f93-bf4c-ffd10f7f1482" providerId="ADAL" clId="{67935707-20E2-4980-A7AC-ACBA645C88BD}" dt="2024-05-05T13:35:17.802" v="46"/>
        <pc:sldMkLst>
          <pc:docMk/>
          <pc:sldMk cId="3100769166" sldId="469"/>
        </pc:sldMkLst>
        <pc:spChg chg="mod">
          <ac:chgData name="Beaulieu, France" userId="775102f9-63db-4f93-bf4c-ffd10f7f1482" providerId="ADAL" clId="{67935707-20E2-4980-A7AC-ACBA645C88BD}" dt="2024-05-05T12:45:53.952" v="6" actId="27636"/>
          <ac:spMkLst>
            <pc:docMk/>
            <pc:sldMk cId="3100769166" sldId="469"/>
            <ac:spMk id="2" creationId="{00000000-0000-0000-0000-000000000000}"/>
          </ac:spMkLst>
        </pc:spChg>
        <pc:picChg chg="mod">
          <ac:chgData name="Beaulieu, France" userId="775102f9-63db-4f93-bf4c-ffd10f7f1482" providerId="ADAL" clId="{67935707-20E2-4980-A7AC-ACBA645C88BD}" dt="2024-05-05T12:45:53.764" v="0"/>
          <ac:picMkLst>
            <pc:docMk/>
            <pc:sldMk cId="3100769166" sldId="469"/>
            <ac:picMk id="3074" creationId="{00000000-0000-0000-0000-000000000000}"/>
          </ac:picMkLst>
        </pc:picChg>
      </pc:sldChg>
      <pc:sldChg chg="modSp mod">
        <pc:chgData name="Beaulieu, France" userId="775102f9-63db-4f93-bf4c-ffd10f7f1482" providerId="ADAL" clId="{67935707-20E2-4980-A7AC-ACBA645C88BD}" dt="2024-05-06T17:51:29.184" v="351" actId="20577"/>
        <pc:sldMkLst>
          <pc:docMk/>
          <pc:sldMk cId="3100769166" sldId="470"/>
        </pc:sldMkLst>
        <pc:spChg chg="mod">
          <ac:chgData name="Beaulieu, France" userId="775102f9-63db-4f93-bf4c-ffd10f7f1482" providerId="ADAL" clId="{67935707-20E2-4980-A7AC-ACBA645C88BD}" dt="2024-05-06T17:51:29.184" v="351" actId="20577"/>
          <ac:spMkLst>
            <pc:docMk/>
            <pc:sldMk cId="3100769166" sldId="470"/>
            <ac:spMk id="2" creationId="{00000000-0000-0000-0000-000000000000}"/>
          </ac:spMkLst>
        </pc:spChg>
        <pc:picChg chg="mod">
          <ac:chgData name="Beaulieu, France" userId="775102f9-63db-4f93-bf4c-ffd10f7f1482" providerId="ADAL" clId="{67935707-20E2-4980-A7AC-ACBA645C88BD}" dt="2024-05-05T19:48:05.643" v="220" actId="14100"/>
          <ac:picMkLst>
            <pc:docMk/>
            <pc:sldMk cId="3100769166" sldId="470"/>
            <ac:picMk id="3074" creationId="{00000000-0000-0000-0000-000000000000}"/>
          </ac:picMkLst>
        </pc:picChg>
      </pc:sldChg>
      <pc:sldChg chg="modSp del">
        <pc:chgData name="Beaulieu, France" userId="775102f9-63db-4f93-bf4c-ffd10f7f1482" providerId="ADAL" clId="{67935707-20E2-4980-A7AC-ACBA645C88BD}" dt="2024-05-05T19:48:32.966" v="226" actId="47"/>
        <pc:sldMkLst>
          <pc:docMk/>
          <pc:sldMk cId="3100769166" sldId="471"/>
        </pc:sldMkLst>
        <pc:spChg chg="mod">
          <ac:chgData name="Beaulieu, France" userId="775102f9-63db-4f93-bf4c-ffd10f7f1482" providerId="ADAL" clId="{67935707-20E2-4980-A7AC-ACBA645C88BD}" dt="2024-05-05T12:45:53.764" v="0"/>
          <ac:spMkLst>
            <pc:docMk/>
            <pc:sldMk cId="3100769166" sldId="471"/>
            <ac:spMk id="2" creationId="{00000000-0000-0000-0000-000000000000}"/>
          </ac:spMkLst>
        </pc:spChg>
      </pc:sldChg>
      <pc:sldChg chg="modSp mod">
        <pc:chgData name="Beaulieu, France" userId="775102f9-63db-4f93-bf4c-ffd10f7f1482" providerId="ADAL" clId="{67935707-20E2-4980-A7AC-ACBA645C88BD}" dt="2024-05-05T19:42:59.300" v="96" actId="20577"/>
        <pc:sldMkLst>
          <pc:docMk/>
          <pc:sldMk cId="3230833360" sldId="473"/>
        </pc:sldMkLst>
        <pc:spChg chg="mod">
          <ac:chgData name="Beaulieu, France" userId="775102f9-63db-4f93-bf4c-ffd10f7f1482" providerId="ADAL" clId="{67935707-20E2-4980-A7AC-ACBA645C88BD}" dt="2024-05-05T19:42:59.300" v="96" actId="20577"/>
          <ac:spMkLst>
            <pc:docMk/>
            <pc:sldMk cId="3230833360" sldId="473"/>
            <ac:spMk id="2" creationId="{81128E3D-4A94-F0EE-327F-894AFA6F77AF}"/>
          </ac:spMkLst>
        </pc:spChg>
      </pc:sldChg>
    </pc:docChg>
  </pc:docChgLst>
  <pc:docChgLst>
    <pc:chgData name="Savoie, Audrey-Anne" userId="3bab46c9-3223-4e32-b9ae-b154f5d503d7" providerId="ADAL" clId="{D8FD2485-3C44-4149-B56D-35A35F180C6E}"/>
    <pc:docChg chg="undo custSel addSld delSld modSld modNotesMaster">
      <pc:chgData name="Savoie, Audrey-Anne" userId="3bab46c9-3223-4e32-b9ae-b154f5d503d7" providerId="ADAL" clId="{D8FD2485-3C44-4149-B56D-35A35F180C6E}" dt="2023-03-30T13:31:44.194" v="746"/>
      <pc:docMkLst>
        <pc:docMk/>
      </pc:docMkLst>
      <pc:sldChg chg="addSp modSp mod modClrScheme chgLayout">
        <pc:chgData name="Savoie, Audrey-Anne" userId="3bab46c9-3223-4e32-b9ae-b154f5d503d7" providerId="ADAL" clId="{D8FD2485-3C44-4149-B56D-35A35F180C6E}" dt="2023-03-30T00:42:07.170" v="277" actId="20577"/>
        <pc:sldMkLst>
          <pc:docMk/>
          <pc:sldMk cId="943137416" sldId="433"/>
        </pc:sldMkLst>
        <pc:spChg chg="mod">
          <ac:chgData name="Savoie, Audrey-Anne" userId="3bab46c9-3223-4e32-b9ae-b154f5d503d7" providerId="ADAL" clId="{D8FD2485-3C44-4149-B56D-35A35F180C6E}" dt="2023-03-30T00:34:23.942" v="86" actId="122"/>
          <ac:spMkLst>
            <pc:docMk/>
            <pc:sldMk cId="943137416" sldId="433"/>
            <ac:spMk id="2" creationId="{00000000-0000-0000-0000-000000000000}"/>
          </ac:spMkLst>
        </pc:spChg>
        <pc:spChg chg="mod">
          <ac:chgData name="Savoie, Audrey-Anne" userId="3bab46c9-3223-4e32-b9ae-b154f5d503d7" providerId="ADAL" clId="{D8FD2485-3C44-4149-B56D-35A35F180C6E}" dt="2023-03-30T00:42:07.170" v="277" actId="20577"/>
          <ac:spMkLst>
            <pc:docMk/>
            <pc:sldMk cId="943137416" sldId="433"/>
            <ac:spMk id="3" creationId="{00000000-0000-0000-0000-000000000000}"/>
          </ac:spMkLst>
        </pc:spChg>
        <pc:spChg chg="add mod">
          <ac:chgData name="Savoie, Audrey-Anne" userId="3bab46c9-3223-4e32-b9ae-b154f5d503d7" providerId="ADAL" clId="{D8FD2485-3C44-4149-B56D-35A35F180C6E}" dt="2023-03-30T00:38:31.525" v="249" actId="122"/>
          <ac:spMkLst>
            <pc:docMk/>
            <pc:sldMk cId="943137416" sldId="433"/>
            <ac:spMk id="8" creationId="{BEDEE7FD-DC69-3E11-B574-7519FE4AD9D4}"/>
          </ac:spMkLst>
        </pc:spChg>
        <pc:spChg chg="add mod">
          <ac:chgData name="Savoie, Audrey-Anne" userId="3bab46c9-3223-4e32-b9ae-b154f5d503d7" providerId="ADAL" clId="{D8FD2485-3C44-4149-B56D-35A35F180C6E}" dt="2023-03-30T00:39:19.024" v="255" actId="255"/>
          <ac:spMkLst>
            <pc:docMk/>
            <pc:sldMk cId="943137416" sldId="433"/>
            <ac:spMk id="10" creationId="{2F7396F5-2CBD-8CA2-F352-782BCEBA03CA}"/>
          </ac:spMkLst>
        </pc:spChg>
        <pc:spChg chg="add mod">
          <ac:chgData name="Savoie, Audrey-Anne" userId="3bab46c9-3223-4e32-b9ae-b154f5d503d7" providerId="ADAL" clId="{D8FD2485-3C44-4149-B56D-35A35F180C6E}" dt="2023-03-30T00:39:06.670" v="254" actId="255"/>
          <ac:spMkLst>
            <pc:docMk/>
            <pc:sldMk cId="943137416" sldId="433"/>
            <ac:spMk id="12" creationId="{BF48351B-25D9-BA7E-C127-8FB041F148F7}"/>
          </ac:spMkLst>
        </pc:spChg>
      </pc:sldChg>
      <pc:sldChg chg="modSp mod">
        <pc:chgData name="Savoie, Audrey-Anne" userId="3bab46c9-3223-4e32-b9ae-b154f5d503d7" providerId="ADAL" clId="{D8FD2485-3C44-4149-B56D-35A35F180C6E}" dt="2023-03-30T00:46:50.604" v="438" actId="122"/>
        <pc:sldMkLst>
          <pc:docMk/>
          <pc:sldMk cId="905662160" sldId="434"/>
        </pc:sldMkLst>
        <pc:spChg chg="mod">
          <ac:chgData name="Savoie, Audrey-Anne" userId="3bab46c9-3223-4e32-b9ae-b154f5d503d7" providerId="ADAL" clId="{D8FD2485-3C44-4149-B56D-35A35F180C6E}" dt="2023-03-30T00:46:50.604" v="438" actId="122"/>
          <ac:spMkLst>
            <pc:docMk/>
            <pc:sldMk cId="905662160" sldId="434"/>
            <ac:spMk id="3" creationId="{00000000-0000-0000-0000-000000000000}"/>
          </ac:spMkLst>
        </pc:spChg>
      </pc:sldChg>
      <pc:sldChg chg="addSp delSp modSp new del mod modClrScheme chgLayout">
        <pc:chgData name="Savoie, Audrey-Anne" userId="3bab46c9-3223-4e32-b9ae-b154f5d503d7" providerId="ADAL" clId="{D8FD2485-3C44-4149-B56D-35A35F180C6E}" dt="2023-03-30T01:28:08.791" v="745" actId="2696"/>
        <pc:sldMkLst>
          <pc:docMk/>
          <pc:sldMk cId="1455412866" sldId="472"/>
        </pc:sldMkLst>
        <pc:spChg chg="mod">
          <ac:chgData name="Savoie, Audrey-Anne" userId="3bab46c9-3223-4e32-b9ae-b154f5d503d7" providerId="ADAL" clId="{D8FD2485-3C44-4149-B56D-35A35F180C6E}" dt="2023-03-30T01:00:08.981" v="654" actId="26606"/>
          <ac:spMkLst>
            <pc:docMk/>
            <pc:sldMk cId="1455412866" sldId="472"/>
            <ac:spMk id="2" creationId="{775FA290-616E-313C-E8C4-947A13A992FF}"/>
          </ac:spMkLst>
        </pc:spChg>
        <pc:spChg chg="mod">
          <ac:chgData name="Savoie, Audrey-Anne" userId="3bab46c9-3223-4e32-b9ae-b154f5d503d7" providerId="ADAL" clId="{D8FD2485-3C44-4149-B56D-35A35F180C6E}" dt="2023-03-30T01:23:42.514" v="691" actId="27636"/>
          <ac:spMkLst>
            <pc:docMk/>
            <pc:sldMk cId="1455412866" sldId="472"/>
            <ac:spMk id="3" creationId="{79C8C034-33D0-FF51-CB57-4296DFB89230}"/>
          </ac:spMkLst>
        </pc:spChg>
        <pc:picChg chg="add mod">
          <ac:chgData name="Savoie, Audrey-Anne" userId="3bab46c9-3223-4e32-b9ae-b154f5d503d7" providerId="ADAL" clId="{D8FD2485-3C44-4149-B56D-35A35F180C6E}" dt="2023-03-30T01:22:40.651" v="685" actId="1076"/>
          <ac:picMkLst>
            <pc:docMk/>
            <pc:sldMk cId="1455412866" sldId="472"/>
            <ac:picMk id="4" creationId="{9365903E-319B-83A3-CB80-6F8CDE104360}"/>
          </ac:picMkLst>
        </pc:picChg>
        <pc:picChg chg="add mod">
          <ac:chgData name="Savoie, Audrey-Anne" userId="3bab46c9-3223-4e32-b9ae-b154f5d503d7" providerId="ADAL" clId="{D8FD2485-3C44-4149-B56D-35A35F180C6E}" dt="2023-03-30T01:23:55.375" v="692" actId="1076"/>
          <ac:picMkLst>
            <pc:docMk/>
            <pc:sldMk cId="1455412866" sldId="472"/>
            <ac:picMk id="5" creationId="{EA0EDED1-40CC-B0CD-84C3-BD004E1CC0CB}"/>
          </ac:picMkLst>
        </pc:picChg>
        <pc:picChg chg="add del mod">
          <ac:chgData name="Savoie, Audrey-Anne" userId="3bab46c9-3223-4e32-b9ae-b154f5d503d7" providerId="ADAL" clId="{D8FD2485-3C44-4149-B56D-35A35F180C6E}" dt="2023-03-30T00:56:14.143" v="641"/>
          <ac:picMkLst>
            <pc:docMk/>
            <pc:sldMk cId="1455412866" sldId="472"/>
            <ac:picMk id="1026" creationId="{7E23E405-81F6-3F93-8BF2-45C51B446771}"/>
          </ac:picMkLst>
        </pc:picChg>
        <pc:picChg chg="add mod">
          <ac:chgData name="Savoie, Audrey-Anne" userId="3bab46c9-3223-4e32-b9ae-b154f5d503d7" providerId="ADAL" clId="{D8FD2485-3C44-4149-B56D-35A35F180C6E}" dt="2023-03-30T01:23:59.146" v="693" actId="1076"/>
          <ac:picMkLst>
            <pc:docMk/>
            <pc:sldMk cId="1455412866" sldId="472"/>
            <ac:picMk id="1026" creationId="{A202C0F4-52CA-46DF-AED2-D0EC9005D411}"/>
          </ac:picMkLst>
        </pc:picChg>
        <pc:picChg chg="add del mod">
          <ac:chgData name="Savoie, Audrey-Anne" userId="3bab46c9-3223-4e32-b9ae-b154f5d503d7" providerId="ADAL" clId="{D8FD2485-3C44-4149-B56D-35A35F180C6E}" dt="2023-03-30T00:59:48.047" v="649"/>
          <ac:picMkLst>
            <pc:docMk/>
            <pc:sldMk cId="1455412866" sldId="472"/>
            <ac:picMk id="1028" creationId="{ABD34F2E-9E49-79E8-B3A2-B02C2E83DC1A}"/>
          </ac:picMkLst>
        </pc:picChg>
      </pc:sldChg>
      <pc:sldChg chg="addSp delSp modSp new mod">
        <pc:chgData name="Savoie, Audrey-Anne" userId="3bab46c9-3223-4e32-b9ae-b154f5d503d7" providerId="ADAL" clId="{D8FD2485-3C44-4149-B56D-35A35F180C6E}" dt="2023-03-30T01:27:39.907" v="744" actId="255"/>
        <pc:sldMkLst>
          <pc:docMk/>
          <pc:sldMk cId="3230833360" sldId="473"/>
        </pc:sldMkLst>
        <pc:spChg chg="mod">
          <ac:chgData name="Savoie, Audrey-Anne" userId="3bab46c9-3223-4e32-b9ae-b154f5d503d7" providerId="ADAL" clId="{D8FD2485-3C44-4149-B56D-35A35F180C6E}" dt="2023-03-30T01:27:39.907" v="744" actId="255"/>
          <ac:spMkLst>
            <pc:docMk/>
            <pc:sldMk cId="3230833360" sldId="473"/>
            <ac:spMk id="2" creationId="{81128E3D-4A94-F0EE-327F-894AFA6F77AF}"/>
          </ac:spMkLst>
        </pc:spChg>
        <pc:spChg chg="mod">
          <ac:chgData name="Savoie, Audrey-Anne" userId="3bab46c9-3223-4e32-b9ae-b154f5d503d7" providerId="ADAL" clId="{D8FD2485-3C44-4149-B56D-35A35F180C6E}" dt="2023-03-30T01:26:47.205" v="711" actId="1076"/>
          <ac:spMkLst>
            <pc:docMk/>
            <pc:sldMk cId="3230833360" sldId="473"/>
            <ac:spMk id="3" creationId="{4298D1EF-F13D-8969-1156-F4175F53AD01}"/>
          </ac:spMkLst>
        </pc:spChg>
        <pc:spChg chg="del mod">
          <ac:chgData name="Savoie, Audrey-Anne" userId="3bab46c9-3223-4e32-b9ae-b154f5d503d7" providerId="ADAL" clId="{D8FD2485-3C44-4149-B56D-35A35F180C6E}" dt="2023-03-30T01:25:41.771" v="702"/>
          <ac:spMkLst>
            <pc:docMk/>
            <pc:sldMk cId="3230833360" sldId="473"/>
            <ac:spMk id="4" creationId="{D9CD8F11-F6EE-3121-C3B0-575E89B775A4}"/>
          </ac:spMkLst>
        </pc:spChg>
        <pc:picChg chg="add mod">
          <ac:chgData name="Savoie, Audrey-Anne" userId="3bab46c9-3223-4e32-b9ae-b154f5d503d7" providerId="ADAL" clId="{D8FD2485-3C44-4149-B56D-35A35F180C6E}" dt="2023-03-30T01:26:56.707" v="712" actId="1076"/>
          <ac:picMkLst>
            <pc:docMk/>
            <pc:sldMk cId="3230833360" sldId="473"/>
            <ac:picMk id="5" creationId="{09291A69-DA50-208B-291D-5F95228F7AFA}"/>
          </ac:picMkLst>
        </pc:picChg>
        <pc:picChg chg="add mod">
          <ac:chgData name="Savoie, Audrey-Anne" userId="3bab46c9-3223-4e32-b9ae-b154f5d503d7" providerId="ADAL" clId="{D8FD2485-3C44-4149-B56D-35A35F180C6E}" dt="2023-03-30T01:26:20.609" v="707" actId="1076"/>
          <ac:picMkLst>
            <pc:docMk/>
            <pc:sldMk cId="3230833360" sldId="473"/>
            <ac:picMk id="6" creationId="{051E87FA-C81A-2B0A-B085-9BDFC1E6F095}"/>
          </ac:picMkLst>
        </pc:picChg>
        <pc:picChg chg="add mod">
          <ac:chgData name="Savoie, Audrey-Anne" userId="3bab46c9-3223-4e32-b9ae-b154f5d503d7" providerId="ADAL" clId="{D8FD2485-3C44-4149-B56D-35A35F180C6E}" dt="2023-03-30T01:26:36.009" v="709" actId="1076"/>
          <ac:picMkLst>
            <pc:docMk/>
            <pc:sldMk cId="3230833360" sldId="473"/>
            <ac:picMk id="7" creationId="{43347DB6-F683-6A1A-3ED3-C9469DA7F35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3E37DB-7C6A-4A63-838E-3EE9B4A124BD}" type="datetimeFigureOut">
              <a:rPr lang="fr-CA" smtClean="0"/>
              <a:t>2024-05-06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A95D35-6DD0-4B34-B3EA-4925B624FB8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00797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CCFE-71DA-4C3F-B5C2-25EBA87D87A0}" type="datetimeFigureOut">
              <a:rPr lang="fr-CA" smtClean="0"/>
              <a:t>2024-05-06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A4E2-24E7-4344-8DAF-DB22BC305A0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86955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CCFE-71DA-4C3F-B5C2-25EBA87D87A0}" type="datetimeFigureOut">
              <a:rPr lang="fr-CA" smtClean="0"/>
              <a:t>2024-05-06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A4E2-24E7-4344-8DAF-DB22BC305A0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18768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CCFE-71DA-4C3F-B5C2-25EBA87D87A0}" type="datetimeFigureOut">
              <a:rPr lang="fr-CA" smtClean="0"/>
              <a:t>2024-05-06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A4E2-24E7-4344-8DAF-DB22BC305A0A}" type="slidenum">
              <a:rPr lang="fr-CA" smtClean="0"/>
              <a:t>‹N°›</a:t>
            </a:fld>
            <a:endParaRPr lang="fr-CA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2062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CCFE-71DA-4C3F-B5C2-25EBA87D87A0}" type="datetimeFigureOut">
              <a:rPr lang="fr-CA" smtClean="0"/>
              <a:t>2024-05-06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A4E2-24E7-4344-8DAF-DB22BC305A0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36841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CCFE-71DA-4C3F-B5C2-25EBA87D87A0}" type="datetimeFigureOut">
              <a:rPr lang="fr-CA" smtClean="0"/>
              <a:t>2024-05-06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A4E2-24E7-4344-8DAF-DB22BC305A0A}" type="slidenum">
              <a:rPr lang="fr-CA" smtClean="0"/>
              <a:t>‹N°›</a:t>
            </a:fld>
            <a:endParaRPr lang="fr-CA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2850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CCFE-71DA-4C3F-B5C2-25EBA87D87A0}" type="datetimeFigureOut">
              <a:rPr lang="fr-CA" smtClean="0"/>
              <a:t>2024-05-06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A4E2-24E7-4344-8DAF-DB22BC305A0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05254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CCFE-71DA-4C3F-B5C2-25EBA87D87A0}" type="datetimeFigureOut">
              <a:rPr lang="fr-CA" smtClean="0"/>
              <a:t>2024-05-06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A4E2-24E7-4344-8DAF-DB22BC305A0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67257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CCFE-71DA-4C3F-B5C2-25EBA87D87A0}" type="datetimeFigureOut">
              <a:rPr lang="fr-CA" smtClean="0"/>
              <a:t>2024-05-06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A4E2-24E7-4344-8DAF-DB22BC305A0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5331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CCFE-71DA-4C3F-B5C2-25EBA87D87A0}" type="datetimeFigureOut">
              <a:rPr lang="fr-CA" smtClean="0"/>
              <a:t>2024-05-06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A4E2-24E7-4344-8DAF-DB22BC305A0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13021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CCFE-71DA-4C3F-B5C2-25EBA87D87A0}" type="datetimeFigureOut">
              <a:rPr lang="fr-CA" smtClean="0"/>
              <a:t>2024-05-06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A4E2-24E7-4344-8DAF-DB22BC305A0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62328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CCFE-71DA-4C3F-B5C2-25EBA87D87A0}" type="datetimeFigureOut">
              <a:rPr lang="fr-CA" smtClean="0"/>
              <a:t>2024-05-06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A4E2-24E7-4344-8DAF-DB22BC305A0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85754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CCFE-71DA-4C3F-B5C2-25EBA87D87A0}" type="datetimeFigureOut">
              <a:rPr lang="fr-CA" smtClean="0"/>
              <a:t>2024-05-06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A4E2-24E7-4344-8DAF-DB22BC305A0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8777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CCFE-71DA-4C3F-B5C2-25EBA87D87A0}" type="datetimeFigureOut">
              <a:rPr lang="fr-CA" smtClean="0"/>
              <a:t>2024-05-06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A4E2-24E7-4344-8DAF-DB22BC305A0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97433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CCFE-71DA-4C3F-B5C2-25EBA87D87A0}" type="datetimeFigureOut">
              <a:rPr lang="fr-CA" smtClean="0"/>
              <a:t>2024-05-06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A4E2-24E7-4344-8DAF-DB22BC305A0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20329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CCFE-71DA-4C3F-B5C2-25EBA87D87A0}" type="datetimeFigureOut">
              <a:rPr lang="fr-CA" smtClean="0"/>
              <a:t>2024-05-06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A4E2-24E7-4344-8DAF-DB22BC305A0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92023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CCFE-71DA-4C3F-B5C2-25EBA87D87A0}" type="datetimeFigureOut">
              <a:rPr lang="fr-CA" smtClean="0"/>
              <a:t>2024-05-06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A4E2-24E7-4344-8DAF-DB22BC305A0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14184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BCCFE-71DA-4C3F-B5C2-25EBA87D87A0}" type="datetimeFigureOut">
              <a:rPr lang="fr-CA" smtClean="0"/>
              <a:t>2024-05-06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86CA4E2-24E7-4344-8DAF-DB22BC305A0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26616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youtube.com/watch?v=EyT9U7t_w4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TdwIj3PeNq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1" r="3206" b="-1"/>
          <a:stretch/>
        </p:blipFill>
        <p:spPr bwMode="auto">
          <a:xfrm>
            <a:off x="20" y="-1"/>
            <a:ext cx="404620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035422" y="1678665"/>
            <a:ext cx="2915879" cy="2372168"/>
          </a:xfrm>
        </p:spPr>
        <p:txBody>
          <a:bodyPr>
            <a:normAutofit/>
          </a:bodyPr>
          <a:lstStyle/>
          <a:p>
            <a:r>
              <a:rPr lang="fr-CA"/>
              <a:t>SYSTÈME DIGESTIF</a:t>
            </a:r>
          </a:p>
        </p:txBody>
      </p:sp>
    </p:spTree>
    <p:extLst>
      <p:ext uri="{BB962C8B-B14F-4D97-AF65-F5344CB8AC3E}">
        <p14:creationId xmlns:p14="http://schemas.microsoft.com/office/powerpoint/2010/main" val="133771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1309832"/>
          </a:xfrm>
        </p:spPr>
        <p:txBody>
          <a:bodyPr/>
          <a:lstStyle/>
          <a:p>
            <a:r>
              <a:rPr lang="fr-CA" b="1" dirty="0"/>
              <a:t>LES ALTÉRATIONS DE L’ESTOMAC ET DUODÉNUM P.75 du </a:t>
            </a:r>
            <a:r>
              <a:rPr lang="fr-CA" b="1" dirty="0" err="1"/>
              <a:t>Cémeq</a:t>
            </a:r>
            <a:endParaRPr lang="fr-CA" b="1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395536" y="1700808"/>
            <a:ext cx="8424936" cy="4896544"/>
          </a:xfrm>
        </p:spPr>
        <p:txBody>
          <a:bodyPr/>
          <a:lstStyle/>
          <a:p>
            <a:pPr algn="ctr"/>
            <a:endParaRPr lang="fr-CA" dirty="0"/>
          </a:p>
          <a:p>
            <a:pPr algn="ctr"/>
            <a:endParaRPr lang="fr-CA" dirty="0"/>
          </a:p>
          <a:p>
            <a:pPr algn="ctr"/>
            <a:r>
              <a:rPr lang="fr-CA" sz="2400" dirty="0"/>
              <a:t>GASTRITE</a:t>
            </a:r>
          </a:p>
          <a:p>
            <a:pPr algn="ctr"/>
            <a:endParaRPr lang="fr-CA" sz="2400" dirty="0"/>
          </a:p>
          <a:p>
            <a:pPr algn="ctr"/>
            <a:r>
              <a:rPr lang="fr-CA" sz="2400" dirty="0"/>
              <a:t>L’ULCÈRE  GASTRODUODÉNAL</a:t>
            </a:r>
          </a:p>
        </p:txBody>
      </p:sp>
    </p:spTree>
    <p:extLst>
      <p:ext uri="{BB962C8B-B14F-4D97-AF65-F5344CB8AC3E}">
        <p14:creationId xmlns:p14="http://schemas.microsoft.com/office/powerpoint/2010/main" val="417005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>
                <a:solidFill>
                  <a:schemeClr val="tx1"/>
                </a:solidFill>
              </a:rPr>
              <a:t>GASTRITE P.75 du </a:t>
            </a:r>
            <a:r>
              <a:rPr lang="fr-CA" b="1" dirty="0" err="1">
                <a:solidFill>
                  <a:schemeClr val="tx1"/>
                </a:solidFill>
              </a:rPr>
              <a:t>Cémeq</a:t>
            </a:r>
            <a:endParaRPr lang="fr-CA" b="1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6534" y="1280304"/>
            <a:ext cx="6347714" cy="836361"/>
          </a:xfrm>
        </p:spPr>
        <p:txBody>
          <a:bodyPr/>
          <a:lstStyle/>
          <a:p>
            <a:r>
              <a:rPr lang="fr-CA" dirty="0">
                <a:hlinkClick r:id="rId2"/>
              </a:rPr>
              <a:t>http://www.youtube.com/watch?v=EyT9U7t_w40</a:t>
            </a:r>
            <a:endParaRPr lang="fr-CA" dirty="0"/>
          </a:p>
          <a:p>
            <a:r>
              <a:rPr lang="fr-CA" dirty="0"/>
              <a:t>Regarder la vidéo avant de commencer la matière</a:t>
            </a:r>
          </a:p>
          <a:p>
            <a:endParaRPr lang="fr-C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780928"/>
            <a:ext cx="4320480" cy="34598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4308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3962400" cy="1320800"/>
          </a:xfrm>
        </p:spPr>
        <p:txBody>
          <a:bodyPr/>
          <a:lstStyle/>
          <a:p>
            <a:r>
              <a:rPr lang="fr-CA" b="1" dirty="0">
                <a:solidFill>
                  <a:schemeClr val="tx1"/>
                </a:solidFill>
              </a:rPr>
              <a:t>GASTRITE P.75 du </a:t>
            </a:r>
            <a:r>
              <a:rPr lang="fr-CA" b="1" dirty="0" err="1">
                <a:solidFill>
                  <a:schemeClr val="tx1"/>
                </a:solidFill>
              </a:rPr>
              <a:t>Cémeq</a:t>
            </a:r>
            <a:endParaRPr lang="fr-CA" b="1" dirty="0">
              <a:solidFill>
                <a:schemeClr val="tx1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fr-CA" sz="2800" dirty="0"/>
              <a:t>Inflammation de la muqueuse gastrique</a:t>
            </a:r>
          </a:p>
          <a:p>
            <a:pPr algn="ctr"/>
            <a:endParaRPr lang="fr-CA" sz="2800" dirty="0"/>
          </a:p>
          <a:p>
            <a:pPr algn="ctr"/>
            <a:r>
              <a:rPr lang="fr-CA" sz="2800" dirty="0"/>
              <a:t>Aiguë</a:t>
            </a:r>
          </a:p>
          <a:p>
            <a:pPr algn="ctr"/>
            <a:r>
              <a:rPr lang="fr-CA" sz="2800" dirty="0"/>
              <a:t>Chronique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4067944" y="692696"/>
            <a:ext cx="4968552" cy="6165303"/>
          </a:xfrm>
        </p:spPr>
        <p:txBody>
          <a:bodyPr/>
          <a:lstStyle/>
          <a:p>
            <a:pPr marL="68580" indent="0" algn="ctr">
              <a:buNone/>
            </a:pPr>
            <a:r>
              <a:rPr lang="fr-CA" b="1" dirty="0"/>
              <a:t>      FACTEURS</a:t>
            </a:r>
          </a:p>
          <a:p>
            <a:r>
              <a:rPr lang="fr-CA" sz="2000" u="sng" dirty="0"/>
              <a:t>Aiguë</a:t>
            </a:r>
          </a:p>
          <a:p>
            <a:r>
              <a:rPr lang="fr-CA" sz="2200" dirty="0"/>
              <a:t>Prise certains </a:t>
            </a:r>
            <a:r>
              <a:rPr lang="fr-CA" sz="2200" dirty="0" err="1"/>
              <a:t>Rx</a:t>
            </a:r>
            <a:endParaRPr lang="fr-CA" sz="2200" dirty="0"/>
          </a:p>
          <a:p>
            <a:pPr lvl="1"/>
            <a:r>
              <a:rPr lang="fr-CA" sz="2000" dirty="0"/>
              <a:t>Abus alcool</a:t>
            </a:r>
          </a:p>
          <a:p>
            <a:pPr lvl="1"/>
            <a:r>
              <a:rPr lang="fr-CA" sz="2000" dirty="0"/>
              <a:t>Empoissonnement alimentaire</a:t>
            </a:r>
          </a:p>
          <a:p>
            <a:pPr lvl="1"/>
            <a:r>
              <a:rPr lang="fr-CA" sz="2000" dirty="0"/>
              <a:t>Repas irritants</a:t>
            </a:r>
          </a:p>
          <a:p>
            <a:r>
              <a:rPr lang="fr-CA" sz="2000" u="sng" dirty="0"/>
              <a:t>Chronique</a:t>
            </a:r>
          </a:p>
          <a:p>
            <a:pPr lvl="1"/>
            <a:r>
              <a:rPr lang="fr-CA" sz="2000" dirty="0"/>
              <a:t>Modification cellules</a:t>
            </a:r>
          </a:p>
          <a:p>
            <a:pPr lvl="1"/>
            <a:r>
              <a:rPr lang="fr-CA" sz="2000" dirty="0"/>
              <a:t>Génétique</a:t>
            </a:r>
          </a:p>
          <a:p>
            <a:pPr lvl="1"/>
            <a:r>
              <a:rPr lang="fr-CA" sz="2000" dirty="0"/>
              <a:t>Alcoolisme</a:t>
            </a:r>
          </a:p>
          <a:p>
            <a:pPr lvl="1"/>
            <a:r>
              <a:rPr lang="fr-CA" sz="2000" dirty="0"/>
              <a:t>Tabagisme</a:t>
            </a:r>
          </a:p>
          <a:p>
            <a:pPr lvl="1"/>
            <a:r>
              <a:rPr lang="fr-CA" sz="2000" dirty="0" err="1"/>
              <a:t>Rx</a:t>
            </a:r>
            <a:endParaRPr lang="fr-CA" sz="2000" dirty="0"/>
          </a:p>
          <a:p>
            <a:pPr lvl="1"/>
            <a:r>
              <a:rPr lang="fr-CA" sz="2000" dirty="0"/>
              <a:t>Bactéries; </a:t>
            </a:r>
            <a:r>
              <a:rPr lang="fr-CA" sz="2000" dirty="0" err="1"/>
              <a:t>hélicobacter</a:t>
            </a:r>
            <a:r>
              <a:rPr lang="fr-CA" sz="2000" dirty="0"/>
              <a:t> </a:t>
            </a:r>
            <a:r>
              <a:rPr lang="fr-CA" sz="2000" dirty="0" err="1"/>
              <a:t>pylori</a:t>
            </a:r>
            <a:endParaRPr lang="fr-CA" sz="2000" dirty="0"/>
          </a:p>
        </p:txBody>
      </p:sp>
    </p:spTree>
    <p:extLst>
      <p:ext uri="{BB962C8B-B14F-4D97-AF65-F5344CB8AC3E}">
        <p14:creationId xmlns:p14="http://schemas.microsoft.com/office/powerpoint/2010/main" val="369373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659160"/>
          </a:xfrm>
        </p:spPr>
        <p:txBody>
          <a:bodyPr/>
          <a:lstStyle/>
          <a:p>
            <a:r>
              <a:rPr lang="fr-CA" b="1" dirty="0">
                <a:solidFill>
                  <a:schemeClr val="tx1"/>
                </a:solidFill>
              </a:rPr>
              <a:t>GASTRITE P.75 du </a:t>
            </a:r>
            <a:r>
              <a:rPr lang="fr-CA" b="1" dirty="0" err="1">
                <a:solidFill>
                  <a:schemeClr val="tx1"/>
                </a:solidFill>
              </a:rPr>
              <a:t>Cémeq</a:t>
            </a:r>
            <a:endParaRPr lang="fr-CA" b="1" dirty="0">
              <a:solidFill>
                <a:schemeClr val="tx1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323528" y="1268760"/>
            <a:ext cx="4040188" cy="639762"/>
          </a:xfrm>
        </p:spPr>
        <p:txBody>
          <a:bodyPr/>
          <a:lstStyle/>
          <a:p>
            <a:r>
              <a:rPr lang="fr-CA" dirty="0"/>
              <a:t>MANIFESTATION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107504" y="1844824"/>
            <a:ext cx="4040188" cy="3959352"/>
          </a:xfrm>
        </p:spPr>
        <p:txBody>
          <a:bodyPr>
            <a:normAutofit lnSpcReduction="10000"/>
          </a:bodyPr>
          <a:lstStyle/>
          <a:p>
            <a:r>
              <a:rPr lang="fr-CA" sz="3200" dirty="0"/>
              <a:t>Dlr abdominale</a:t>
            </a:r>
          </a:p>
          <a:p>
            <a:r>
              <a:rPr lang="fr-CA" sz="3200" dirty="0"/>
              <a:t>*</a:t>
            </a:r>
            <a:r>
              <a:rPr lang="fr-CA" sz="3200" dirty="0" err="1"/>
              <a:t>Anorexie,n,v</a:t>
            </a:r>
            <a:endParaRPr lang="fr-CA" sz="3200" dirty="0"/>
          </a:p>
          <a:p>
            <a:r>
              <a:rPr lang="fr-CA" sz="3200" dirty="0"/>
              <a:t>**Hoquet</a:t>
            </a:r>
          </a:p>
          <a:p>
            <a:r>
              <a:rPr lang="fr-CA" sz="3200" dirty="0"/>
              <a:t>*Pyrosis pc</a:t>
            </a:r>
          </a:p>
          <a:p>
            <a:r>
              <a:rPr lang="fr-CA" sz="3200" dirty="0"/>
              <a:t>Éructation</a:t>
            </a:r>
          </a:p>
          <a:p>
            <a:r>
              <a:rPr lang="fr-CA" sz="3200" dirty="0"/>
              <a:t>**Goût aigre dans la bouche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3"/>
          </p:nvPr>
        </p:nvSpPr>
        <p:spPr>
          <a:xfrm>
            <a:off x="4572000" y="1268760"/>
            <a:ext cx="4041775" cy="639762"/>
          </a:xfrm>
        </p:spPr>
        <p:txBody>
          <a:bodyPr/>
          <a:lstStyle/>
          <a:p>
            <a:r>
              <a:rPr lang="fr-CA" dirty="0"/>
              <a:t>SOINS ET TX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4"/>
          </p:nvPr>
        </p:nvSpPr>
        <p:spPr>
          <a:xfrm>
            <a:off x="4355976" y="980728"/>
            <a:ext cx="4402833" cy="3816424"/>
          </a:xfrm>
        </p:spPr>
        <p:txBody>
          <a:bodyPr>
            <a:noAutofit/>
          </a:bodyPr>
          <a:lstStyle/>
          <a:p>
            <a:endParaRPr lang="fr-CA" sz="3200" dirty="0"/>
          </a:p>
          <a:p>
            <a:endParaRPr lang="fr-CA" sz="3200" dirty="0"/>
          </a:p>
          <a:p>
            <a:r>
              <a:rPr lang="fr-CA" sz="3200" dirty="0"/>
              <a:t>*Diète sans irritants</a:t>
            </a:r>
          </a:p>
          <a:p>
            <a:r>
              <a:rPr lang="fr-CA" sz="3200" dirty="0"/>
              <a:t>*Prendre petits repas</a:t>
            </a:r>
          </a:p>
          <a:p>
            <a:r>
              <a:rPr lang="fr-CA" sz="3200" dirty="0"/>
              <a:t>Évité alcool et tabac</a:t>
            </a:r>
          </a:p>
          <a:p>
            <a:r>
              <a:rPr lang="fr-CA" sz="3200" dirty="0"/>
              <a:t>Diète stricte si aiguë</a:t>
            </a:r>
          </a:p>
          <a:p>
            <a:r>
              <a:rPr lang="fr-CA" sz="3200" dirty="0"/>
              <a:t>*</a:t>
            </a:r>
            <a:r>
              <a:rPr lang="fr-CA" sz="3200" dirty="0" err="1"/>
              <a:t>Adm</a:t>
            </a:r>
            <a:r>
              <a:rPr lang="fr-CA" sz="3200" dirty="0"/>
              <a:t> RX prescrit</a:t>
            </a:r>
          </a:p>
          <a:p>
            <a:pPr lvl="1"/>
            <a:r>
              <a:rPr lang="fr-CA" sz="2800" dirty="0"/>
              <a:t>Antiacide</a:t>
            </a:r>
          </a:p>
          <a:p>
            <a:pPr lvl="1"/>
            <a:r>
              <a:rPr lang="fr-CA" sz="2800" dirty="0"/>
              <a:t>Antibiotiques</a:t>
            </a:r>
          </a:p>
        </p:txBody>
      </p:sp>
    </p:spTree>
    <p:extLst>
      <p:ext uri="{BB962C8B-B14F-4D97-AF65-F5344CB8AC3E}">
        <p14:creationId xmlns:p14="http://schemas.microsoft.com/office/powerpoint/2010/main" val="299389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 txBox="1">
            <a:spLocks noGrp="1"/>
          </p:cNvSpPr>
          <p:nvPr>
            <p:ph type="title"/>
          </p:nvPr>
        </p:nvSpPr>
        <p:spPr>
          <a:xfrm>
            <a:off x="914400" y="512763"/>
            <a:ext cx="77724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/>
              <a:t>COMPLICATIONS GASTRITE CHRONIQUE</a:t>
            </a:r>
            <a:br>
              <a:rPr lang="fr-CA" sz="2400" b="1" dirty="0"/>
            </a:br>
            <a:br>
              <a:rPr lang="fr-CA" sz="2400" b="1" dirty="0"/>
            </a:br>
            <a:r>
              <a:rPr lang="fr-CA" sz="2400" b="1" dirty="0"/>
              <a:t>	</a:t>
            </a:r>
            <a:br>
              <a:rPr lang="fr-CA" sz="2400" b="1" dirty="0"/>
            </a:br>
            <a:r>
              <a:rPr lang="fr-CA" sz="2400" b="1" dirty="0"/>
              <a:t>Ulcère gastroduodénal</a:t>
            </a:r>
            <a:br>
              <a:rPr lang="fr-CA" sz="2400" b="1" dirty="0"/>
            </a:br>
            <a:endParaRPr lang="fr-CA" sz="2400" b="1" dirty="0"/>
          </a:p>
          <a:p>
            <a:pPr algn="ctr"/>
            <a:r>
              <a:rPr lang="fr-CA" sz="2400" b="1" dirty="0"/>
              <a:t>	Anémie pernicieuse</a:t>
            </a:r>
            <a:br>
              <a:rPr lang="fr-CA" sz="2400" b="1" dirty="0"/>
            </a:br>
            <a:endParaRPr lang="fr-CA" sz="2400" b="1" dirty="0"/>
          </a:p>
          <a:p>
            <a:pPr algn="ctr"/>
            <a:r>
              <a:rPr lang="fr-CA" sz="2400" b="1" dirty="0"/>
              <a:t>	Hémorragies digestives</a:t>
            </a:r>
            <a:br>
              <a:rPr lang="fr-CA" sz="2400" b="1" dirty="0"/>
            </a:br>
            <a:endParaRPr lang="fr-CA" sz="2400" b="1" dirty="0"/>
          </a:p>
          <a:p>
            <a:pPr algn="ctr"/>
            <a:r>
              <a:rPr lang="fr-CA" sz="2400" b="1" dirty="0"/>
              <a:t>	Cancer de l’estomac</a:t>
            </a:r>
          </a:p>
        </p:txBody>
      </p:sp>
    </p:spTree>
    <p:extLst>
      <p:ext uri="{BB962C8B-B14F-4D97-AF65-F5344CB8AC3E}">
        <p14:creationId xmlns:p14="http://schemas.microsoft.com/office/powerpoint/2010/main" val="254163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599" y="609601"/>
            <a:ext cx="6347713" cy="1091208"/>
          </a:xfrm>
        </p:spPr>
        <p:txBody>
          <a:bodyPr>
            <a:normAutofit fontScale="9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fr-CA" b="1" dirty="0"/>
              <a:t>ULCÈRE GASTRODUODÉNAL</a:t>
            </a:r>
            <a:br>
              <a:rPr lang="fr-CA" b="1" dirty="0"/>
            </a:br>
            <a:r>
              <a:rPr lang="fr-CA" sz="1800" b="1" dirty="0">
                <a:hlinkClick r:id="rId2"/>
              </a:rPr>
              <a:t>https://www.youtube.com/watch?v=TdwIj3PeNqg</a:t>
            </a:r>
            <a:r>
              <a:rPr lang="fr-CA" sz="1800" b="1" dirty="0"/>
              <a:t> </a:t>
            </a:r>
            <a:br>
              <a:rPr lang="fr-CA" sz="1800" b="1" dirty="0"/>
            </a:b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Regarder la vidéo avant de commencer la matière</a:t>
            </a:r>
            <a:b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</a:br>
            <a:endParaRPr lang="fr-CA" sz="1800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25651"/>
            <a:ext cx="7725072" cy="5021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0120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/>
              <a:t>ULCÈRE GASTRODUODÉNAL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fr-C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Abrasion  de la muqueuse de l’estomac</a:t>
            </a:r>
          </a:p>
          <a:p>
            <a:pPr marL="0" indent="0">
              <a:buNone/>
            </a:pPr>
            <a:endParaRPr lang="fr-CA" sz="3200" u="sng" dirty="0"/>
          </a:p>
          <a:p>
            <a:pPr marL="0" indent="0">
              <a:buNone/>
            </a:pPr>
            <a:r>
              <a:rPr lang="fr-CA" sz="3200" dirty="0"/>
              <a:t>Causes:</a:t>
            </a:r>
          </a:p>
          <a:p>
            <a:pPr algn="ctr"/>
            <a:r>
              <a:rPr lang="fr-CA" sz="3200" dirty="0"/>
              <a:t>Bactérie</a:t>
            </a:r>
          </a:p>
          <a:p>
            <a:pPr algn="ctr"/>
            <a:r>
              <a:rPr lang="fr-CA" sz="3200" dirty="0"/>
              <a:t>Utilisation de </a:t>
            </a:r>
            <a:r>
              <a:rPr lang="fr-CA" sz="3200" dirty="0" err="1"/>
              <a:t>Rx</a:t>
            </a:r>
            <a:endParaRPr lang="fr-CA" sz="3200" dirty="0"/>
          </a:p>
          <a:p>
            <a:pPr algn="ctr"/>
            <a:r>
              <a:rPr lang="fr-CA" sz="3200" dirty="0"/>
              <a:t>Hérédité</a:t>
            </a:r>
          </a:p>
          <a:p>
            <a:pPr algn="ctr"/>
            <a:r>
              <a:rPr lang="fr-CA" sz="3200" dirty="0"/>
              <a:t>Consommation d’alcool</a:t>
            </a:r>
          </a:p>
          <a:p>
            <a:pPr algn="ctr"/>
            <a:r>
              <a:rPr lang="fr-CA" sz="3200" dirty="0"/>
              <a:t>Stress</a:t>
            </a:r>
          </a:p>
          <a:p>
            <a:pPr algn="ctr"/>
            <a:r>
              <a:rPr lang="fr-CA" sz="3200" dirty="0"/>
              <a:t>Aliments irritants</a:t>
            </a:r>
          </a:p>
          <a:p>
            <a:pPr algn="ctr"/>
            <a:r>
              <a:rPr lang="fr-CA" sz="3200" dirty="0"/>
              <a:t>Jeûne prolongé</a:t>
            </a:r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33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4" y="332656"/>
            <a:ext cx="7772400" cy="1093808"/>
          </a:xfrm>
        </p:spPr>
        <p:txBody>
          <a:bodyPr anchor="t">
            <a:normAutofit fontScale="90000"/>
          </a:bodyPr>
          <a:lstStyle/>
          <a:p>
            <a:pPr algn="ctr"/>
            <a:r>
              <a:rPr lang="fr-CA" sz="3600" b="1" dirty="0"/>
              <a:t>ULCÈRE GASTRODUODÉNAL </a:t>
            </a:r>
            <a:br>
              <a:rPr lang="fr-CA" sz="3600" b="1" dirty="0"/>
            </a:br>
            <a:r>
              <a:rPr lang="fr-C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MANIFESTATIONS</a:t>
            </a:r>
            <a:br>
              <a:rPr lang="fr-C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CA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EDEE7FD-DC69-3E11-B574-7519FE4AD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512" y="1809750"/>
            <a:ext cx="3600400" cy="639762"/>
          </a:xfrm>
        </p:spPr>
        <p:txBody>
          <a:bodyPr>
            <a:normAutofit/>
          </a:bodyPr>
          <a:lstStyle/>
          <a:p>
            <a:pPr algn="ctr"/>
            <a:r>
              <a:rPr lang="fr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Ulcère gastrique </a:t>
            </a:r>
          </a:p>
          <a:p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>
          <a:xfrm>
            <a:off x="0" y="2449512"/>
            <a:ext cx="4497388" cy="439896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</a:pPr>
            <a:r>
              <a:rPr lang="fr-CA" sz="2800" dirty="0"/>
              <a:t>Douleur épigastrique haute</a:t>
            </a:r>
          </a:p>
          <a:p>
            <a:pPr marL="457200" indent="-457200">
              <a:lnSpc>
                <a:spcPct val="90000"/>
              </a:lnSpc>
            </a:pPr>
            <a:r>
              <a:rPr lang="fr-CA" sz="2800" dirty="0"/>
              <a:t>30 à 60 min. pc </a:t>
            </a:r>
          </a:p>
          <a:p>
            <a:pPr marL="457200" indent="-457200">
              <a:lnSpc>
                <a:spcPct val="90000"/>
              </a:lnSpc>
            </a:pPr>
            <a:r>
              <a:rPr lang="fr-CA" sz="2800" dirty="0"/>
              <a:t>Pyrosis</a:t>
            </a:r>
          </a:p>
          <a:p>
            <a:pPr marL="457200" indent="-457200">
              <a:lnSpc>
                <a:spcPct val="90000"/>
              </a:lnSpc>
            </a:pPr>
            <a:r>
              <a:rPr lang="fr-CA" sz="2800" dirty="0"/>
              <a:t>V°  fréquent </a:t>
            </a:r>
          </a:p>
          <a:p>
            <a:pPr marL="457200" indent="-457200">
              <a:lnSpc>
                <a:spcPct val="90000"/>
              </a:lnSpc>
            </a:pPr>
            <a:r>
              <a:rPr lang="fr-CA" sz="2800" dirty="0"/>
              <a:t>Hématémèse</a:t>
            </a:r>
          </a:p>
          <a:p>
            <a:pPr marL="457200" indent="-457200">
              <a:lnSpc>
                <a:spcPct val="90000"/>
              </a:lnSpc>
            </a:pPr>
            <a:r>
              <a:rPr lang="fr-CA" sz="2800" dirty="0"/>
              <a:t>Anémie</a:t>
            </a:r>
          </a:p>
          <a:p>
            <a:pPr marL="68580" indent="0">
              <a:lnSpc>
                <a:spcPct val="90000"/>
              </a:lnSpc>
              <a:buNone/>
            </a:pPr>
            <a:endParaRPr lang="fr-CA" sz="2200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F7396F5-2CBD-8CA2-F352-782BCEBA03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220073" y="1618107"/>
            <a:ext cx="3600399" cy="639762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/>
              <a:t>Ulcère</a:t>
            </a:r>
            <a:r>
              <a:rPr lang="en-US" sz="3200" dirty="0"/>
              <a:t> </a:t>
            </a:r>
            <a:r>
              <a:rPr lang="en-US" sz="3200" dirty="0" err="1"/>
              <a:t>duodénal</a:t>
            </a:r>
            <a:endParaRPr lang="en-US" sz="3200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BF48351B-25D9-BA7E-C127-8FB041F148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2459036"/>
            <a:ext cx="4497388" cy="4398963"/>
          </a:xfrm>
        </p:spPr>
        <p:txBody>
          <a:bodyPr/>
          <a:lstStyle/>
          <a:p>
            <a:r>
              <a:rPr lang="fr-CA" sz="3200" dirty="0"/>
              <a:t>Douleur sourde partie moyenne de l’épigastre et dans le dos. </a:t>
            </a:r>
          </a:p>
          <a:p>
            <a:r>
              <a:rPr lang="fr-CA" sz="3200" dirty="0"/>
              <a:t>2 à 3 heures pc</a:t>
            </a:r>
          </a:p>
          <a:p>
            <a:r>
              <a:rPr lang="fr-CA" sz="3200" dirty="0"/>
              <a:t> Méléna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137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/>
              <a:t>ULCÈRE GASTRODUODÉNAL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1490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fr-CA" sz="3200" b="1" dirty="0"/>
              <a:t>TRAITEMENTS</a:t>
            </a:r>
            <a:endParaRPr lang="fr-CA" sz="3200" dirty="0"/>
          </a:p>
          <a:p>
            <a:pPr marL="0" indent="0">
              <a:buNone/>
            </a:pPr>
            <a:endParaRPr lang="fr-CA" sz="3200" b="1" dirty="0"/>
          </a:p>
          <a:p>
            <a:pPr marL="0" indent="0">
              <a:buNone/>
            </a:pPr>
            <a:r>
              <a:rPr lang="fr-CA" sz="4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Suggérer:</a:t>
            </a:r>
          </a:p>
          <a:p>
            <a:pPr algn="ctr"/>
            <a:r>
              <a:rPr lang="fr-CA" sz="3200" dirty="0"/>
              <a:t>Pas de jeûne</a:t>
            </a:r>
          </a:p>
          <a:p>
            <a:pPr algn="ctr"/>
            <a:r>
              <a:rPr lang="fr-CA" sz="3200" dirty="0"/>
              <a:t>Des collations entre les repas</a:t>
            </a:r>
          </a:p>
          <a:p>
            <a:pPr algn="ctr"/>
            <a:r>
              <a:rPr lang="fr-CA" sz="3200" dirty="0"/>
              <a:t>Pas d’aliments irritants</a:t>
            </a:r>
          </a:p>
          <a:p>
            <a:pPr algn="ctr"/>
            <a:r>
              <a:rPr lang="fr-CA" sz="3200" dirty="0"/>
              <a:t>Pas d’alcool, thé, café</a:t>
            </a:r>
          </a:p>
          <a:p>
            <a:pPr algn="ctr"/>
            <a:r>
              <a:rPr lang="fr-CA" sz="3200" dirty="0"/>
              <a:t>Pas de nicotine</a:t>
            </a:r>
          </a:p>
          <a:p>
            <a:pPr algn="ctr"/>
            <a:r>
              <a:rPr lang="fr-CA" sz="3200" dirty="0"/>
              <a:t>Déterminer les éléments déclencheurs</a:t>
            </a:r>
          </a:p>
          <a:p>
            <a:pPr algn="ctr"/>
            <a:r>
              <a:rPr lang="fr-CA" sz="3200" dirty="0"/>
              <a:t>Administrer les </a:t>
            </a:r>
            <a:r>
              <a:rPr lang="fr-CA" sz="3200" dirty="0" err="1"/>
              <a:t>Rx</a:t>
            </a:r>
            <a:r>
              <a:rPr lang="fr-CA" sz="3200" dirty="0"/>
              <a:t> : ATB</a:t>
            </a:r>
          </a:p>
          <a:p>
            <a:pPr marL="68580" indent="0" algn="ctr">
              <a:buNone/>
            </a:pPr>
            <a:r>
              <a:rPr lang="fr-CA" sz="3200" dirty="0"/>
              <a:t>                                                       Antiacide</a:t>
            </a:r>
          </a:p>
          <a:p>
            <a:pPr marL="68580" indent="0" algn="ctr">
              <a:buNone/>
            </a:pPr>
            <a:r>
              <a:rPr lang="fr-CA" sz="3200" dirty="0"/>
              <a:t>                                                             Antiulcéreux</a:t>
            </a:r>
          </a:p>
        </p:txBody>
      </p:sp>
    </p:spTree>
    <p:extLst>
      <p:ext uri="{BB962C8B-B14F-4D97-AF65-F5344CB8AC3E}">
        <p14:creationId xmlns:p14="http://schemas.microsoft.com/office/powerpoint/2010/main" val="905662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128E3D-4A94-F0EE-327F-894AFA6F7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491654"/>
          </a:xfrm>
        </p:spPr>
        <p:txBody>
          <a:bodyPr/>
          <a:lstStyle/>
          <a:p>
            <a:pPr algn="ctr"/>
            <a:r>
              <a:rPr lang="fr-CA" dirty="0"/>
              <a:t>Traitements chirurgicales </a:t>
            </a:r>
            <a:r>
              <a:rPr lang="fr-CA" sz="2000" dirty="0"/>
              <a:t>p.78 du </a:t>
            </a:r>
            <a:r>
              <a:rPr lang="fr-CA" sz="2000" dirty="0" err="1"/>
              <a:t>Cémeq</a:t>
            </a:r>
            <a:endParaRPr lang="fr-CA" sz="2000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9291A69-DA50-208B-291D-5F95228F7A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9952" y="1214306"/>
            <a:ext cx="4622304" cy="2311152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298D1EF-F13D-8969-1156-F4175F53AD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3987" y="980728"/>
            <a:ext cx="2732856" cy="5234260"/>
          </a:xfrm>
        </p:spPr>
        <p:txBody>
          <a:bodyPr>
            <a:normAutofit/>
          </a:bodyPr>
          <a:lstStyle/>
          <a:p>
            <a:r>
              <a:rPr lang="fr-CA" sz="3200" dirty="0"/>
              <a:t>Si les soins et traitements n’apportent pas de guérison ou entraîne une complication une chirurgie sera envisager.</a:t>
            </a:r>
          </a:p>
          <a:p>
            <a:endParaRPr lang="fr-CA" dirty="0"/>
          </a:p>
        </p:txBody>
      </p:sp>
      <p:pic>
        <p:nvPicPr>
          <p:cNvPr id="6" name="Picture 2" descr="Illustration médicale montrant la pyloroplastie, qui élargit le pylorus  dans l'estomac Photo Stock - Alamy">
            <a:extLst>
              <a:ext uri="{FF2B5EF4-FFF2-40B4-BE49-F238E27FC236}">
                <a16:creationId xmlns:a16="http://schemas.microsoft.com/office/drawing/2014/main" id="{051E87FA-C81A-2B0A-B085-9BDFC1E6F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832" y="4343377"/>
            <a:ext cx="2736068" cy="224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3347DB6-F683-6A1A-3ED3-C9469DA7F3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5570" y="4159218"/>
            <a:ext cx="2659830" cy="25101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0833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COURS #4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44824"/>
            <a:ext cx="3456384" cy="4674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4059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/>
              <a:t>ULCÈRE GASTRODUODÉNAL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sz="3200" b="1" dirty="0"/>
              <a:t>CONSÉQUENCES </a:t>
            </a:r>
          </a:p>
          <a:p>
            <a:endParaRPr lang="fr-CA" sz="3200" b="1" dirty="0"/>
          </a:p>
          <a:p>
            <a:pPr algn="ctr"/>
            <a:r>
              <a:rPr lang="fr-CA" sz="3200" dirty="0"/>
              <a:t>Perforation</a:t>
            </a:r>
          </a:p>
          <a:p>
            <a:pPr algn="ctr"/>
            <a:r>
              <a:rPr lang="fr-CA" sz="3200" dirty="0"/>
              <a:t>Hémorragie</a:t>
            </a:r>
          </a:p>
          <a:p>
            <a:pPr algn="ctr"/>
            <a:r>
              <a:rPr lang="fr-CA" sz="3200" dirty="0"/>
              <a:t>Sténose pylorique</a:t>
            </a:r>
          </a:p>
          <a:p>
            <a:pPr algn="ctr"/>
            <a:r>
              <a:rPr lang="fr-CA" sz="3200" dirty="0"/>
              <a:t>Anémie</a:t>
            </a:r>
          </a:p>
          <a:p>
            <a:pPr marL="6858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5450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587152"/>
          </a:xfrm>
        </p:spPr>
        <p:txBody>
          <a:bodyPr>
            <a:normAutofit fontScale="90000"/>
          </a:bodyPr>
          <a:lstStyle/>
          <a:p>
            <a:r>
              <a:rPr lang="fr-CA" dirty="0"/>
              <a:t>ACTIVITÉ </a:t>
            </a:r>
            <a:br>
              <a:rPr lang="fr-CA" dirty="0"/>
            </a:br>
            <a:br>
              <a:rPr lang="fr-CA" dirty="0"/>
            </a:br>
            <a:r>
              <a:rPr lang="fr-CA" dirty="0"/>
              <a:t>Compléter l’activité pathologie section estomac. P.16 et 17 le haut.</a:t>
            </a:r>
            <a:br>
              <a:rPr lang="fr-CA" dirty="0"/>
            </a:br>
            <a:r>
              <a:rPr lang="fr-CA" dirty="0"/>
              <a:t>Compléter l’exercice #4 p. 46</a:t>
            </a:r>
            <a:br>
              <a:rPr lang="fr-CA" dirty="0"/>
            </a:br>
            <a:r>
              <a:rPr lang="fr-CA" dirty="0"/>
              <a:t> à 48.</a:t>
            </a:r>
            <a:br>
              <a:rPr lang="fr-CA" dirty="0"/>
            </a:br>
            <a:r>
              <a:rPr lang="fr-CA" dirty="0"/>
              <a:t>Compléter l’exercice 3.2 à la p. 78 à 80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575992"/>
            <a:ext cx="2448750" cy="425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0769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772400" cy="914400"/>
          </a:xfrm>
        </p:spPr>
        <p:txBody>
          <a:bodyPr/>
          <a:lstStyle/>
          <a:p>
            <a:r>
              <a:rPr lang="fr-CA" dirty="0"/>
              <a:t>L’ESTOMAC P.32 du </a:t>
            </a:r>
            <a:r>
              <a:rPr lang="fr-CA" dirty="0" err="1"/>
              <a:t>Cémeq</a:t>
            </a:r>
            <a:endParaRPr lang="fr-CA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67544" y="1772816"/>
            <a:ext cx="8568952" cy="4968552"/>
          </a:xfrm>
        </p:spPr>
        <p:txBody>
          <a:bodyPr>
            <a:normAutofit lnSpcReduction="10000"/>
          </a:bodyPr>
          <a:lstStyle/>
          <a:p>
            <a:pPr marL="411480" lvl="1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endParaRPr lang="fr-CA" sz="2800" b="1" i="1" u="sng" dirty="0">
              <a:solidFill>
                <a:srgbClr val="FFFF00"/>
              </a:solidFill>
            </a:endParaRPr>
          </a:p>
          <a:p>
            <a:pPr marL="411480" lvl="1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lang="fr-CA" sz="3600" b="1" i="1" u="sng" dirty="0">
                <a:solidFill>
                  <a:srgbClr val="FFFF00"/>
                </a:solidFill>
              </a:rPr>
              <a:t>Ondes de brassage</a:t>
            </a:r>
          </a:p>
          <a:p>
            <a:pPr marL="667512" lvl="2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lang="fr-CA" sz="3200" dirty="0"/>
              <a:t>Mélangent le bol aux sécrétions et forment le CHYME (bouillie à l’aspect laiteux)</a:t>
            </a:r>
          </a:p>
          <a:p>
            <a:endParaRPr lang="fr-CA" sz="3600" dirty="0"/>
          </a:p>
          <a:p>
            <a:r>
              <a:rPr lang="fr-CA" sz="3600" b="1" i="1" u="sng" dirty="0">
                <a:solidFill>
                  <a:srgbClr val="FFFF00"/>
                </a:solidFill>
              </a:rPr>
              <a:t>Péristaltisme</a:t>
            </a:r>
          </a:p>
          <a:p>
            <a:pPr lvl="1"/>
            <a:r>
              <a:rPr lang="fr-CA" sz="3200" dirty="0"/>
              <a:t>Une foi assez acidifiez le chyme passe au duodénum 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4294967295"/>
          </p:nvPr>
        </p:nvSpPr>
        <p:spPr>
          <a:xfrm>
            <a:off x="0" y="1196975"/>
            <a:ext cx="8820150" cy="936625"/>
          </a:xfrm>
        </p:spPr>
        <p:txBody>
          <a:bodyPr/>
          <a:lstStyle/>
          <a:p>
            <a:r>
              <a:rPr lang="fr-CA" b="1" u="sng" dirty="0">
                <a:solidFill>
                  <a:schemeClr val="tx1"/>
                </a:solidFill>
              </a:rPr>
              <a:t>ACTION MÉCANIQUE</a:t>
            </a:r>
          </a:p>
        </p:txBody>
      </p:sp>
    </p:spTree>
    <p:extLst>
      <p:ext uri="{BB962C8B-B14F-4D97-AF65-F5344CB8AC3E}">
        <p14:creationId xmlns:p14="http://schemas.microsoft.com/office/powerpoint/2010/main" val="144662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025704" cy="1008112"/>
          </a:xfrm>
        </p:spPr>
        <p:txBody>
          <a:bodyPr/>
          <a:lstStyle/>
          <a:p>
            <a:r>
              <a:rPr lang="fr-CA" b="1" dirty="0"/>
              <a:t>L’ESTOMAC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0" y="764704"/>
            <a:ext cx="4497388" cy="864096"/>
          </a:xfrm>
        </p:spPr>
        <p:txBody>
          <a:bodyPr>
            <a:normAutofit fontScale="92500" lnSpcReduction="20000"/>
          </a:bodyPr>
          <a:lstStyle/>
          <a:p>
            <a:endParaRPr lang="fr-CA" dirty="0"/>
          </a:p>
          <a:p>
            <a:r>
              <a:rPr lang="fr-CA" sz="2800" dirty="0">
                <a:solidFill>
                  <a:schemeClr val="tx1"/>
                </a:solidFill>
              </a:rPr>
              <a:t>ACTION CHIMIQUE</a:t>
            </a:r>
          </a:p>
          <a:p>
            <a:endParaRPr lang="fr-CA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0" y="1412776"/>
            <a:ext cx="4497388" cy="5005613"/>
          </a:xfrm>
        </p:spPr>
        <p:txBody>
          <a:bodyPr>
            <a:normAutofit/>
          </a:bodyPr>
          <a:lstStyle/>
          <a:p>
            <a:r>
              <a:rPr lang="fr-CA" dirty="0">
                <a:solidFill>
                  <a:srgbClr val="FF0000"/>
                </a:solidFill>
              </a:rPr>
              <a:t>L’acide gastrique</a:t>
            </a:r>
          </a:p>
          <a:p>
            <a:pPr lvl="1"/>
            <a:r>
              <a:rPr lang="fr-CA" dirty="0"/>
              <a:t>Rend l’amylase salivaire inactive</a:t>
            </a:r>
          </a:p>
          <a:p>
            <a:pPr marL="454914" lvl="1" indent="0">
              <a:buNone/>
            </a:pPr>
            <a:endParaRPr lang="fr-CA" dirty="0"/>
          </a:p>
          <a:p>
            <a:r>
              <a:rPr lang="fr-CA" sz="2600" b="1" dirty="0"/>
              <a:t>LA MUQUEUSE SÉCRÈTE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fr-CA" dirty="0"/>
              <a:t>Mucus </a:t>
            </a:r>
          </a:p>
          <a:p>
            <a:pPr marL="454914" lvl="1" indent="0" algn="ctr">
              <a:buNone/>
            </a:pPr>
            <a:r>
              <a:rPr lang="fr-CA" dirty="0"/>
              <a:t>protège la parois de l’estomac</a:t>
            </a:r>
          </a:p>
          <a:p>
            <a:pPr marL="454914" lvl="1" indent="0" algn="ctr">
              <a:buNone/>
            </a:pPr>
            <a:endParaRPr lang="fr-CA" dirty="0"/>
          </a:p>
          <a:p>
            <a:pPr algn="ctr">
              <a:buFont typeface="Wingdings" panose="05000000000000000000" pitchFamily="2" charset="2"/>
              <a:buChar char="Ø"/>
            </a:pPr>
            <a:r>
              <a:rPr lang="fr-CA" b="1" i="1" u="sng" dirty="0">
                <a:solidFill>
                  <a:srgbClr val="FF0000"/>
                </a:solidFill>
              </a:rPr>
              <a:t>Acide chlorhydrique (HCL)</a:t>
            </a:r>
          </a:p>
          <a:p>
            <a:pPr marL="454914" lvl="1" indent="0" algn="ctr">
              <a:buNone/>
            </a:pPr>
            <a:r>
              <a:rPr lang="fr-CA" dirty="0"/>
              <a:t>se lie pepsinogène et forme la pepsine</a:t>
            </a:r>
          </a:p>
          <a:p>
            <a:pPr marL="454914" lvl="1" indent="0" algn="ctr">
              <a:buNone/>
            </a:pPr>
            <a:endParaRPr lang="fr-CA" dirty="0"/>
          </a:p>
          <a:p>
            <a:pPr algn="ctr">
              <a:buFont typeface="Wingdings" panose="05000000000000000000" pitchFamily="2" charset="2"/>
              <a:buChar char="Ø"/>
            </a:pPr>
            <a:r>
              <a:rPr lang="fr-CA" sz="2800" b="1" i="1" u="sng" dirty="0">
                <a:solidFill>
                  <a:srgbClr val="FF0000"/>
                </a:solidFill>
              </a:rPr>
              <a:t>Pepsinogène;</a:t>
            </a:r>
          </a:p>
          <a:p>
            <a:pPr marL="454914" lvl="1" indent="0">
              <a:buNone/>
            </a:pPr>
            <a:r>
              <a:rPr lang="fr-CA" dirty="0"/>
              <a:t>si lie à la HCL pour former la pepsine</a:t>
            </a:r>
          </a:p>
          <a:p>
            <a:endParaRPr lang="fr-CA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3"/>
          </p:nvPr>
        </p:nvSpPr>
        <p:spPr>
          <a:xfrm>
            <a:off x="4355976" y="548680"/>
            <a:ext cx="4536503" cy="1152128"/>
          </a:xfrm>
        </p:spPr>
        <p:txBody>
          <a:bodyPr>
            <a:normAutofit fontScale="92500" lnSpcReduction="20000"/>
          </a:bodyPr>
          <a:lstStyle/>
          <a:p>
            <a:endParaRPr lang="fr-CA" dirty="0">
              <a:solidFill>
                <a:schemeClr val="tx1"/>
              </a:solidFill>
            </a:endParaRPr>
          </a:p>
          <a:p>
            <a:r>
              <a:rPr lang="fr-CA" dirty="0">
                <a:solidFill>
                  <a:schemeClr val="tx1"/>
                </a:solidFill>
              </a:rPr>
              <a:t>ACTION CHIMIQUE suite…</a:t>
            </a:r>
          </a:p>
          <a:p>
            <a:endParaRPr lang="fr-CA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355976" y="1268760"/>
            <a:ext cx="4788024" cy="5589240"/>
          </a:xfrm>
        </p:spPr>
        <p:txBody>
          <a:bodyPr/>
          <a:lstStyle/>
          <a:p>
            <a:r>
              <a:rPr lang="fr-CA" sz="3200" b="1" i="1" u="sng" dirty="0">
                <a:solidFill>
                  <a:srgbClr val="0070C0"/>
                </a:solidFill>
              </a:rPr>
              <a:t>P</a:t>
            </a:r>
            <a:r>
              <a:rPr lang="fr-CA" sz="2800" b="1" i="1" u="sng" dirty="0">
                <a:solidFill>
                  <a:srgbClr val="FF0000"/>
                </a:solidFill>
              </a:rPr>
              <a:t>epsine;</a:t>
            </a:r>
          </a:p>
          <a:p>
            <a:pPr lvl="1"/>
            <a:r>
              <a:rPr lang="fr-CA" sz="2400" b="1" dirty="0"/>
              <a:t>Commence </a:t>
            </a:r>
            <a:r>
              <a:rPr lang="fr-CA" dirty="0"/>
              <a:t>la  transformation des pr</a:t>
            </a:r>
            <a:r>
              <a:rPr lang="fr-CA" b="1" dirty="0"/>
              <a:t>otéines.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fr-CA" sz="2800" b="1" i="1" u="sng" dirty="0">
                <a:solidFill>
                  <a:srgbClr val="FF0000"/>
                </a:solidFill>
              </a:rPr>
              <a:t>La </a:t>
            </a:r>
            <a:r>
              <a:rPr lang="fr-CA" sz="3600" b="1" i="1" u="sng" dirty="0">
                <a:solidFill>
                  <a:srgbClr val="0070C0"/>
                </a:solidFill>
              </a:rPr>
              <a:t>l</a:t>
            </a:r>
            <a:r>
              <a:rPr lang="fr-CA" sz="2800" b="1" i="1" u="sng" dirty="0">
                <a:solidFill>
                  <a:srgbClr val="FF0000"/>
                </a:solidFill>
              </a:rPr>
              <a:t>ipase gastrique; </a:t>
            </a:r>
          </a:p>
          <a:p>
            <a:pPr marL="454914" lvl="1" indent="0" algn="ctr">
              <a:buNone/>
            </a:pPr>
            <a:r>
              <a:rPr lang="fr-CA" sz="2400" b="1" dirty="0"/>
              <a:t>Commence</a:t>
            </a:r>
            <a:r>
              <a:rPr lang="fr-CA" dirty="0"/>
              <a:t> la transformation des </a:t>
            </a:r>
            <a:r>
              <a:rPr lang="fr-CA" sz="2800" b="1" dirty="0">
                <a:solidFill>
                  <a:srgbClr val="00B0F0"/>
                </a:solidFill>
              </a:rPr>
              <a:t>l</a:t>
            </a:r>
            <a:r>
              <a:rPr lang="fr-CA" b="1" dirty="0"/>
              <a:t>ipides.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fr-CA" sz="2800" b="1" i="1" u="sng" dirty="0">
                <a:solidFill>
                  <a:srgbClr val="FF0000"/>
                </a:solidFill>
              </a:rPr>
              <a:t>La gastrine (hormone) </a:t>
            </a:r>
          </a:p>
          <a:p>
            <a:pPr marL="454914" lvl="1" indent="0" algn="ctr">
              <a:buNone/>
            </a:pPr>
            <a:r>
              <a:rPr lang="fr-CA" dirty="0"/>
              <a:t>Stimule la sécrétion de HCL et pepsinogène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fr-CA" b="1" dirty="0"/>
              <a:t>Le facteur intrinsèque (enzyme)</a:t>
            </a:r>
          </a:p>
          <a:p>
            <a:pPr marL="454914" lvl="1" indent="0" algn="ctr">
              <a:buNone/>
            </a:pPr>
            <a:r>
              <a:rPr lang="fr-CA" dirty="0"/>
              <a:t>Se lie à la B-12 pour permettre l’absorption</a:t>
            </a:r>
          </a:p>
        </p:txBody>
      </p:sp>
    </p:spTree>
    <p:extLst>
      <p:ext uri="{BB962C8B-B14F-4D97-AF65-F5344CB8AC3E}">
        <p14:creationId xmlns:p14="http://schemas.microsoft.com/office/powerpoint/2010/main" val="90586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323528" y="116632"/>
            <a:ext cx="8820472" cy="864096"/>
          </a:xfrm>
        </p:spPr>
        <p:txBody>
          <a:bodyPr/>
          <a:lstStyle/>
          <a:p>
            <a:r>
              <a:rPr lang="fr-CA" b="1" dirty="0"/>
              <a:t>L’ESTOMAC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467544" y="620688"/>
            <a:ext cx="8676456" cy="6120680"/>
          </a:xfrm>
        </p:spPr>
        <p:txBody>
          <a:bodyPr/>
          <a:lstStyle/>
          <a:p>
            <a:endParaRPr lang="fr-CA" dirty="0"/>
          </a:p>
          <a:p>
            <a:endParaRPr lang="fr-CA" dirty="0"/>
          </a:p>
          <a:p>
            <a:r>
              <a:rPr lang="fr-CA" sz="2800" dirty="0"/>
              <a:t>Les 3 phases du processus de digestion gastrique</a:t>
            </a:r>
          </a:p>
          <a:p>
            <a:pPr algn="ctr"/>
            <a:endParaRPr lang="fr-CA" sz="2800" dirty="0"/>
          </a:p>
          <a:p>
            <a:pPr algn="ctr"/>
            <a:r>
              <a:rPr lang="fr-CA" sz="2800" dirty="0"/>
              <a:t>PHASE CÉPHALIQUE</a:t>
            </a:r>
          </a:p>
          <a:p>
            <a:pPr marL="68580" indent="0" algn="ctr">
              <a:buNone/>
            </a:pPr>
            <a:endParaRPr lang="fr-CA" sz="2800" dirty="0"/>
          </a:p>
          <a:p>
            <a:pPr algn="ctr"/>
            <a:r>
              <a:rPr lang="fr-CA" sz="2800" dirty="0"/>
              <a:t>PHASE GASTRIQUE</a:t>
            </a:r>
          </a:p>
          <a:p>
            <a:pPr marL="68580" indent="0" algn="ctr">
              <a:buNone/>
            </a:pPr>
            <a:endParaRPr lang="fr-CA" sz="2800" dirty="0"/>
          </a:p>
          <a:p>
            <a:pPr algn="ctr"/>
            <a:r>
              <a:rPr lang="fr-CA" sz="2800" dirty="0"/>
              <a:t>PHASE INTESTINALE</a:t>
            </a:r>
          </a:p>
        </p:txBody>
      </p:sp>
    </p:spTree>
    <p:extLst>
      <p:ext uri="{BB962C8B-B14F-4D97-AF65-F5344CB8AC3E}">
        <p14:creationId xmlns:p14="http://schemas.microsoft.com/office/powerpoint/2010/main" val="212059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/>
              <a:t>PHASE CÉPHALIQUE</a:t>
            </a:r>
            <a:br>
              <a:rPr lang="fr-CA" b="1" dirty="0"/>
            </a:br>
            <a:endParaRPr lang="fr-CA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340768"/>
            <a:ext cx="8496944" cy="5328592"/>
          </a:xfrm>
        </p:spPr>
        <p:txBody>
          <a:bodyPr>
            <a:noAutofit/>
          </a:bodyPr>
          <a:lstStyle/>
          <a:p>
            <a:r>
              <a:rPr lang="fr-CA" sz="3600" dirty="0"/>
              <a:t>La sécrétion des </a:t>
            </a:r>
            <a:r>
              <a:rPr lang="fr-CA" sz="3600" i="1" u="sng" dirty="0"/>
              <a:t>SUCS GASTRIQUES </a:t>
            </a:r>
            <a:r>
              <a:rPr lang="fr-CA" sz="3600" dirty="0"/>
              <a:t>(acides), est influencée par </a:t>
            </a:r>
            <a:r>
              <a:rPr lang="fr-CA" sz="3200" dirty="0"/>
              <a:t>les </a:t>
            </a:r>
            <a:r>
              <a:rPr lang="fr-CA" sz="3200" b="1" dirty="0"/>
              <a:t>SENS</a:t>
            </a:r>
            <a:r>
              <a:rPr lang="fr-CA" sz="3200" dirty="0"/>
              <a:t>;  odeur, vue, pensée</a:t>
            </a:r>
          </a:p>
          <a:p>
            <a:pPr marL="454914" lvl="1" indent="0">
              <a:buNone/>
            </a:pPr>
            <a:endParaRPr lang="fr-CA" sz="3200" dirty="0"/>
          </a:p>
          <a:p>
            <a:r>
              <a:rPr lang="fr-CA" sz="3600" i="1" u="sng" dirty="0"/>
              <a:t>Résultat:</a:t>
            </a:r>
            <a:r>
              <a:rPr lang="fr-CA" sz="3600" dirty="0"/>
              <a:t>  </a:t>
            </a:r>
          </a:p>
          <a:p>
            <a:pPr lvl="1"/>
            <a:r>
              <a:rPr lang="fr-CA" sz="3200" dirty="0"/>
              <a:t>Stimulation de sécrétion gastrique </a:t>
            </a:r>
          </a:p>
          <a:p>
            <a:pPr lvl="1"/>
            <a:r>
              <a:rPr lang="fr-CA" sz="3200" dirty="0"/>
              <a:t> Stimulation de motilité gastrique </a:t>
            </a:r>
          </a:p>
          <a:p>
            <a:pPr marL="454914" lvl="1" indent="0">
              <a:buNone/>
            </a:pPr>
            <a:r>
              <a:rPr lang="fr-CA" sz="3200" dirty="0"/>
              <a:t>(onde de brassage et péristaltisme)</a:t>
            </a:r>
            <a:endParaRPr lang="fr-CA" sz="3200" i="1" u="sng" dirty="0"/>
          </a:p>
        </p:txBody>
      </p:sp>
    </p:spTree>
    <p:extLst>
      <p:ext uri="{BB962C8B-B14F-4D97-AF65-F5344CB8AC3E}">
        <p14:creationId xmlns:p14="http://schemas.microsoft.com/office/powerpoint/2010/main" val="393514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/>
              <a:t>PHASE GASTRIQUE</a:t>
            </a:r>
            <a:br>
              <a:rPr lang="fr-CA" b="1" dirty="0"/>
            </a:br>
            <a:endParaRPr lang="fr-CA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124744"/>
            <a:ext cx="8640960" cy="5733256"/>
          </a:xfrm>
        </p:spPr>
        <p:txBody>
          <a:bodyPr/>
          <a:lstStyle/>
          <a:p>
            <a:endParaRPr lang="fr-CA" sz="3600" dirty="0"/>
          </a:p>
          <a:p>
            <a:r>
              <a:rPr lang="fr-CA" sz="3600" dirty="0"/>
              <a:t>La sécrétion des </a:t>
            </a:r>
            <a:r>
              <a:rPr lang="fr-CA" sz="3600" i="1" u="sng" dirty="0"/>
              <a:t>SUCS GASTRIQUES </a:t>
            </a:r>
            <a:r>
              <a:rPr lang="fr-CA" sz="3600" dirty="0"/>
              <a:t>(acides), est influencée par;</a:t>
            </a:r>
          </a:p>
          <a:p>
            <a:pPr lvl="1"/>
            <a:r>
              <a:rPr lang="fr-CA" sz="3200" dirty="0"/>
              <a:t>L’arrivée des aliments </a:t>
            </a:r>
            <a:r>
              <a:rPr lang="fr-CA" sz="3200" dirty="0" err="1"/>
              <a:t>ds</a:t>
            </a:r>
            <a:r>
              <a:rPr lang="fr-CA" sz="3200" dirty="0"/>
              <a:t> l’estomac,</a:t>
            </a:r>
          </a:p>
          <a:p>
            <a:pPr lvl="1"/>
            <a:r>
              <a:rPr lang="fr-CA" sz="3200" dirty="0"/>
              <a:t>L’augmentation du pH du CHYME</a:t>
            </a:r>
          </a:p>
          <a:p>
            <a:pPr marL="454914" lvl="1" indent="0">
              <a:buNone/>
            </a:pPr>
            <a:endParaRPr lang="fr-CA" sz="3200" dirty="0"/>
          </a:p>
          <a:p>
            <a:r>
              <a:rPr lang="fr-CA" sz="3600" u="sng" dirty="0"/>
              <a:t>Résultat; </a:t>
            </a:r>
          </a:p>
          <a:p>
            <a:pPr lvl="1"/>
            <a:r>
              <a:rPr lang="fr-CA" sz="3200" dirty="0">
                <a:sym typeface="Wingdings"/>
              </a:rPr>
              <a:t> production sécrétion gastrique</a:t>
            </a:r>
          </a:p>
          <a:p>
            <a:pPr lvl="1"/>
            <a:r>
              <a:rPr lang="fr-CA" sz="3200" dirty="0">
                <a:sym typeface="Wingdings"/>
              </a:rPr>
              <a:t>  motilité gastrique </a:t>
            </a:r>
            <a:endParaRPr lang="fr-CA" sz="3200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40911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/>
              <a:t>PHASE INTESTINALE</a:t>
            </a:r>
            <a:br>
              <a:rPr lang="fr-CA" b="1" dirty="0"/>
            </a:br>
            <a:endParaRPr lang="fr-CA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196752"/>
            <a:ext cx="8604448" cy="5661248"/>
          </a:xfrm>
        </p:spPr>
        <p:txBody>
          <a:bodyPr>
            <a:normAutofit fontScale="92500"/>
          </a:bodyPr>
          <a:lstStyle/>
          <a:p>
            <a:endParaRPr lang="fr-CA" sz="4000" dirty="0"/>
          </a:p>
          <a:p>
            <a:r>
              <a:rPr lang="fr-CA" sz="4000" dirty="0"/>
              <a:t>La sécrétion des </a:t>
            </a:r>
            <a:r>
              <a:rPr lang="fr-CA" sz="4000" i="1" u="sng" dirty="0"/>
              <a:t>SUCS GASTRIQUES </a:t>
            </a:r>
            <a:r>
              <a:rPr lang="fr-CA" sz="4000" dirty="0"/>
              <a:t>(acides), est influencée par;</a:t>
            </a:r>
          </a:p>
          <a:p>
            <a:pPr lvl="1"/>
            <a:r>
              <a:rPr lang="fr-CA" sz="3600" dirty="0"/>
              <a:t>L’arrivée du CHYME dans le duodénum</a:t>
            </a:r>
          </a:p>
          <a:p>
            <a:pPr marL="454914" lvl="1" indent="0">
              <a:buNone/>
            </a:pPr>
            <a:endParaRPr lang="fr-CA" sz="3600" dirty="0"/>
          </a:p>
          <a:p>
            <a:r>
              <a:rPr lang="fr-CA" sz="4000" u="sng" dirty="0"/>
              <a:t>Résultat; </a:t>
            </a:r>
          </a:p>
          <a:p>
            <a:pPr lvl="1"/>
            <a:r>
              <a:rPr lang="fr-CA" sz="3600" dirty="0"/>
              <a:t>Inhibition (arrêt) de l’activité gastrique</a:t>
            </a:r>
          </a:p>
          <a:p>
            <a:pPr lvl="1"/>
            <a:r>
              <a:rPr lang="fr-CA" sz="3600" dirty="0"/>
              <a:t>Ralentissement de l’évacuation du chyme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4002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512064"/>
            <a:ext cx="8748464" cy="914400"/>
          </a:xfrm>
        </p:spPr>
        <p:txBody>
          <a:bodyPr>
            <a:normAutofit fontScale="90000"/>
          </a:bodyPr>
          <a:lstStyle/>
          <a:p>
            <a:r>
              <a:rPr lang="fr-CA" dirty="0"/>
              <a:t>ACTIVITÉ – RÉSUMÉ PROCESSUS  </a:t>
            </a:r>
            <a:br>
              <a:rPr lang="fr-CA" dirty="0"/>
            </a:br>
            <a:r>
              <a:rPr lang="fr-CA" dirty="0"/>
              <a:t>        MÉCANIQUES ET CHIMIQUES   </a:t>
            </a:r>
            <a:br>
              <a:rPr lang="fr-CA" dirty="0"/>
            </a:br>
            <a:r>
              <a:rPr lang="fr-CA" dirty="0"/>
              <a:t>        BONHOMME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3681" y="2958306"/>
            <a:ext cx="20002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076916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17041</TotalTime>
  <Words>623</Words>
  <Application>Microsoft Office PowerPoint</Application>
  <PresentationFormat>Affichage à l'écran (4:3)</PresentationFormat>
  <Paragraphs>168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7" baseType="lpstr">
      <vt:lpstr>Arial</vt:lpstr>
      <vt:lpstr>Calibri</vt:lpstr>
      <vt:lpstr>Trebuchet MS</vt:lpstr>
      <vt:lpstr>Wingdings</vt:lpstr>
      <vt:lpstr>Wingdings 3</vt:lpstr>
      <vt:lpstr>Facette</vt:lpstr>
      <vt:lpstr>SYSTÈME DIGESTIF</vt:lpstr>
      <vt:lpstr>COURS #4</vt:lpstr>
      <vt:lpstr>L’ESTOMAC P.32 du Cémeq</vt:lpstr>
      <vt:lpstr>L’ESTOMAC</vt:lpstr>
      <vt:lpstr>L’ESTOMAC</vt:lpstr>
      <vt:lpstr>PHASE CÉPHALIQUE </vt:lpstr>
      <vt:lpstr>PHASE GASTRIQUE </vt:lpstr>
      <vt:lpstr>PHASE INTESTINALE </vt:lpstr>
      <vt:lpstr>ACTIVITÉ – RÉSUMÉ PROCESSUS           MÉCANIQUES ET CHIMIQUES            BONHOMME </vt:lpstr>
      <vt:lpstr>LES ALTÉRATIONS DE L’ESTOMAC ET DUODÉNUM P.75 du Cémeq</vt:lpstr>
      <vt:lpstr>GASTRITE P.75 du Cémeq</vt:lpstr>
      <vt:lpstr>GASTRITE P.75 du Cémeq</vt:lpstr>
      <vt:lpstr>GASTRITE P.75 du Cémeq</vt:lpstr>
      <vt:lpstr>COMPLICATIONS GASTRITE CHRONIQUE    Ulcère gastroduodénal   Anémie pernicieuse   Hémorragies digestives   Cancer de l’estomac</vt:lpstr>
      <vt:lpstr>ULCÈRE GASTRODUODÉNAL https://www.youtube.com/watch?v=TdwIj3PeNqg  Regarder la vidéo avant de commencer la matière </vt:lpstr>
      <vt:lpstr>ULCÈRE GASTRODUODÉNAL</vt:lpstr>
      <vt:lpstr>ULCÈRE GASTRODUODÉNAL  MANIFESTATIONS </vt:lpstr>
      <vt:lpstr>ULCÈRE GASTRODUODÉNAL</vt:lpstr>
      <vt:lpstr>Traitements chirurgicales p.78 du Cémeq</vt:lpstr>
      <vt:lpstr>ULCÈRE GASTRODUODÉNAL</vt:lpstr>
      <vt:lpstr>ACTIVITÉ   Compléter l’activité pathologie section estomac. P.16 et 17 le haut. Compléter l’exercice #4 p. 46  à 48. Compléter l’exercice 3.2 à la p. 78 à 80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SYSTÈME DIGESTIF</dc:title>
  <dc:creator>Mireille</dc:creator>
  <cp:lastModifiedBy>Beaulieu, France</cp:lastModifiedBy>
  <cp:revision>215</cp:revision>
  <dcterms:created xsi:type="dcterms:W3CDTF">2013-02-19T00:45:12Z</dcterms:created>
  <dcterms:modified xsi:type="dcterms:W3CDTF">2024-05-06T17:51:33Z</dcterms:modified>
</cp:coreProperties>
</file>