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481" r:id="rId3"/>
    <p:sldId id="484" r:id="rId4"/>
    <p:sldId id="447" r:id="rId5"/>
    <p:sldId id="446" r:id="rId6"/>
    <p:sldId id="485" r:id="rId7"/>
    <p:sldId id="453" r:id="rId8"/>
    <p:sldId id="454" r:id="rId9"/>
    <p:sldId id="456" r:id="rId10"/>
    <p:sldId id="457" r:id="rId11"/>
    <p:sldId id="330" r:id="rId12"/>
    <p:sldId id="331" r:id="rId13"/>
    <p:sldId id="483" r:id="rId14"/>
    <p:sldId id="482" r:id="rId15"/>
  </p:sldIdLst>
  <p:sldSz cx="9144000" cy="6858000" type="screen4x3"/>
  <p:notesSz cx="10021888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D9AEB-9EF9-4934-8F62-3A5136C89A3F}" v="50" dt="2024-05-12T17:35:02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lieu, France" userId="775102f9-63db-4f93-bf4c-ffd10f7f1482" providerId="ADAL" clId="{EB6D9AEB-9EF9-4934-8F62-3A5136C89A3F}"/>
    <pc:docChg chg="custSel addSld modSld">
      <pc:chgData name="Beaulieu, France" userId="775102f9-63db-4f93-bf4c-ffd10f7f1482" providerId="ADAL" clId="{EB6D9AEB-9EF9-4934-8F62-3A5136C89A3F}" dt="2024-05-12T17:37:40.943" v="970" actId="20577"/>
      <pc:docMkLst>
        <pc:docMk/>
      </pc:docMkLst>
      <pc:sldChg chg="addSp delSp modSp mod setBg">
        <pc:chgData name="Beaulieu, France" userId="775102f9-63db-4f93-bf4c-ffd10f7f1482" providerId="ADAL" clId="{EB6D9AEB-9EF9-4934-8F62-3A5136C89A3F}" dt="2024-05-12T17:02:56.472" v="6" actId="478"/>
        <pc:sldMkLst>
          <pc:docMk/>
          <pc:sldMk cId="1337716555" sldId="256"/>
        </pc:sldMkLst>
        <pc:spChg chg="mod">
          <ac:chgData name="Beaulieu, France" userId="775102f9-63db-4f93-bf4c-ffd10f7f1482" providerId="ADAL" clId="{EB6D9AEB-9EF9-4934-8F62-3A5136C89A3F}" dt="2024-05-12T17:02:48.304" v="4" actId="26606"/>
          <ac:spMkLst>
            <pc:docMk/>
            <pc:sldMk cId="1337716555" sldId="256"/>
            <ac:spMk id="2" creationId="{00000000-0000-0000-0000-000000000000}"/>
          </ac:spMkLst>
        </pc:spChg>
        <pc:spChg chg="del mod">
          <ac:chgData name="Beaulieu, France" userId="775102f9-63db-4f93-bf4c-ffd10f7f1482" providerId="ADAL" clId="{EB6D9AEB-9EF9-4934-8F62-3A5136C89A3F}" dt="2024-05-12T17:02:52.942" v="5" actId="478"/>
          <ac:spMkLst>
            <pc:docMk/>
            <pc:sldMk cId="1337716555" sldId="256"/>
            <ac:spMk id="3" creationId="{00000000-0000-0000-0000-000000000000}"/>
          </ac:spMkLst>
        </pc:spChg>
        <pc:spChg chg="add del mod">
          <ac:chgData name="Beaulieu, France" userId="775102f9-63db-4f93-bf4c-ffd10f7f1482" providerId="ADAL" clId="{EB6D9AEB-9EF9-4934-8F62-3A5136C89A3F}" dt="2024-05-12T17:02:56.472" v="6" actId="478"/>
          <ac:spMkLst>
            <pc:docMk/>
            <pc:sldMk cId="1337716555" sldId="256"/>
            <ac:spMk id="5" creationId="{0DE43487-FF94-3F20-7048-86F57BE1CA4C}"/>
          </ac:spMkLst>
        </pc:spChg>
        <pc:spChg chg="add">
          <ac:chgData name="Beaulieu, France" userId="775102f9-63db-4f93-bf4c-ffd10f7f1482" providerId="ADAL" clId="{EB6D9AEB-9EF9-4934-8F62-3A5136C89A3F}" dt="2024-05-12T17:02:48.304" v="4" actId="26606"/>
          <ac:spMkLst>
            <pc:docMk/>
            <pc:sldMk cId="1337716555" sldId="256"/>
            <ac:spMk id="1032" creationId="{5A7802B6-FF37-40CF-A7E2-6F2A0D9A91EF}"/>
          </ac:spMkLst>
        </pc:spChg>
        <pc:picChg chg="mod">
          <ac:chgData name="Beaulieu, France" userId="775102f9-63db-4f93-bf4c-ffd10f7f1482" providerId="ADAL" clId="{EB6D9AEB-9EF9-4934-8F62-3A5136C89A3F}" dt="2024-05-12T17:02:48.304" v="4" actId="26606"/>
          <ac:picMkLst>
            <pc:docMk/>
            <pc:sldMk cId="1337716555" sldId="256"/>
            <ac:picMk id="1027" creationId="{00000000-0000-0000-0000-000000000000}"/>
          </ac:picMkLst>
        </pc:picChg>
      </pc:sldChg>
      <pc:sldChg chg="modSp mod">
        <pc:chgData name="Beaulieu, France" userId="775102f9-63db-4f93-bf4c-ffd10f7f1482" providerId="ADAL" clId="{EB6D9AEB-9EF9-4934-8F62-3A5136C89A3F}" dt="2024-05-12T17:07:33.059" v="421" actId="255"/>
        <pc:sldMkLst>
          <pc:docMk/>
          <pc:sldMk cId="332299120" sldId="330"/>
        </pc:sldMkLst>
        <pc:spChg chg="mod">
          <ac:chgData name="Beaulieu, France" userId="775102f9-63db-4f93-bf4c-ffd10f7f1482" providerId="ADAL" clId="{EB6D9AEB-9EF9-4934-8F62-3A5136C89A3F}" dt="2024-05-12T17:07:25.207" v="420" actId="20577"/>
          <ac:spMkLst>
            <pc:docMk/>
            <pc:sldMk cId="332299120" sldId="330"/>
            <ac:spMk id="2" creationId="{00000000-0000-0000-0000-000000000000}"/>
          </ac:spMkLst>
        </pc:spChg>
        <pc:spChg chg="mod">
          <ac:chgData name="Beaulieu, France" userId="775102f9-63db-4f93-bf4c-ffd10f7f1482" providerId="ADAL" clId="{EB6D9AEB-9EF9-4934-8F62-3A5136C89A3F}" dt="2024-05-12T17:07:33.059" v="421" actId="255"/>
          <ac:spMkLst>
            <pc:docMk/>
            <pc:sldMk cId="332299120" sldId="330"/>
            <ac:spMk id="3" creationId="{00000000-0000-0000-0000-000000000000}"/>
          </ac:spMkLst>
        </pc:spChg>
      </pc:sldChg>
      <pc:sldChg chg="modSp">
        <pc:chgData name="Beaulieu, France" userId="775102f9-63db-4f93-bf4c-ffd10f7f1482" providerId="ADAL" clId="{EB6D9AEB-9EF9-4934-8F62-3A5136C89A3F}" dt="2024-05-12T17:08:27.888" v="464" actId="20577"/>
        <pc:sldMkLst>
          <pc:docMk/>
          <pc:sldMk cId="122016210" sldId="331"/>
        </pc:sldMkLst>
        <pc:spChg chg="mod">
          <ac:chgData name="Beaulieu, France" userId="775102f9-63db-4f93-bf4c-ffd10f7f1482" providerId="ADAL" clId="{EB6D9AEB-9EF9-4934-8F62-3A5136C89A3F}" dt="2024-05-12T17:07:41.006" v="422" actId="255"/>
          <ac:spMkLst>
            <pc:docMk/>
            <pc:sldMk cId="122016210" sldId="331"/>
            <ac:spMk id="4" creationId="{00000000-0000-0000-0000-000000000000}"/>
          </ac:spMkLst>
        </pc:spChg>
        <pc:spChg chg="mod">
          <ac:chgData name="Beaulieu, France" userId="775102f9-63db-4f93-bf4c-ffd10f7f1482" providerId="ADAL" clId="{EB6D9AEB-9EF9-4934-8F62-3A5136C89A3F}" dt="2024-05-12T17:08:27.888" v="464" actId="20577"/>
          <ac:spMkLst>
            <pc:docMk/>
            <pc:sldMk cId="122016210" sldId="331"/>
            <ac:spMk id="5" creationId="{00000000-0000-0000-0000-000000000000}"/>
          </ac:spMkLst>
        </pc:spChg>
      </pc:sldChg>
      <pc:sldChg chg="modSp mod">
        <pc:chgData name="Beaulieu, France" userId="775102f9-63db-4f93-bf4c-ffd10f7f1482" providerId="ADAL" clId="{EB6D9AEB-9EF9-4934-8F62-3A5136C89A3F}" dt="2024-05-12T17:05:14.898" v="261" actId="20577"/>
        <pc:sldMkLst>
          <pc:docMk/>
          <pc:sldMk cId="1194042377" sldId="446"/>
        </pc:sldMkLst>
        <pc:spChg chg="mod">
          <ac:chgData name="Beaulieu, France" userId="775102f9-63db-4f93-bf4c-ffd10f7f1482" providerId="ADAL" clId="{EB6D9AEB-9EF9-4934-8F62-3A5136C89A3F}" dt="2024-05-12T17:05:14.898" v="261" actId="20577"/>
          <ac:spMkLst>
            <pc:docMk/>
            <pc:sldMk cId="1194042377" sldId="446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EB6D9AEB-9EF9-4934-8F62-3A5136C89A3F}" dt="2024-05-12T17:04:55.151" v="223" actId="20577"/>
        <pc:sldMkLst>
          <pc:docMk/>
          <pc:sldMk cId="2539267691" sldId="447"/>
        </pc:sldMkLst>
        <pc:spChg chg="mod">
          <ac:chgData name="Beaulieu, France" userId="775102f9-63db-4f93-bf4c-ffd10f7f1482" providerId="ADAL" clId="{EB6D9AEB-9EF9-4934-8F62-3A5136C89A3F}" dt="2024-05-12T17:04:55.151" v="223" actId="20577"/>
          <ac:spMkLst>
            <pc:docMk/>
            <pc:sldMk cId="2539267691" sldId="447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EB6D9AEB-9EF9-4934-8F62-3A5136C89A3F}" dt="2024-05-12T17:05:47.649" v="264" actId="14100"/>
        <pc:sldMkLst>
          <pc:docMk/>
          <pc:sldMk cId="3086847837" sldId="453"/>
        </pc:sldMkLst>
        <pc:spChg chg="mod">
          <ac:chgData name="Beaulieu, France" userId="775102f9-63db-4f93-bf4c-ffd10f7f1482" providerId="ADAL" clId="{EB6D9AEB-9EF9-4934-8F62-3A5136C89A3F}" dt="2024-05-12T17:02:45.426" v="0"/>
          <ac:spMkLst>
            <pc:docMk/>
            <pc:sldMk cId="3086847837" sldId="453"/>
            <ac:spMk id="2" creationId="{00000000-0000-0000-0000-000000000000}"/>
          </ac:spMkLst>
        </pc:spChg>
        <pc:spChg chg="mod">
          <ac:chgData name="Beaulieu, France" userId="775102f9-63db-4f93-bf4c-ffd10f7f1482" providerId="ADAL" clId="{EB6D9AEB-9EF9-4934-8F62-3A5136C89A3F}" dt="2024-05-12T17:05:40.381" v="262" actId="255"/>
          <ac:spMkLst>
            <pc:docMk/>
            <pc:sldMk cId="3086847837" sldId="453"/>
            <ac:spMk id="3" creationId="{00000000-0000-0000-0000-000000000000}"/>
          </ac:spMkLst>
        </pc:spChg>
        <pc:spChg chg="mod">
          <ac:chgData name="Beaulieu, France" userId="775102f9-63db-4f93-bf4c-ffd10f7f1482" providerId="ADAL" clId="{EB6D9AEB-9EF9-4934-8F62-3A5136C89A3F}" dt="2024-05-12T17:05:47.649" v="264" actId="14100"/>
          <ac:spMkLst>
            <pc:docMk/>
            <pc:sldMk cId="3086847837" sldId="453"/>
            <ac:spMk id="4" creationId="{00000000-0000-0000-0000-000000000000}"/>
          </ac:spMkLst>
        </pc:spChg>
      </pc:sldChg>
      <pc:sldChg chg="modSp mod">
        <pc:chgData name="Beaulieu, France" userId="775102f9-63db-4f93-bf4c-ffd10f7f1482" providerId="ADAL" clId="{EB6D9AEB-9EF9-4934-8F62-3A5136C89A3F}" dt="2024-05-12T17:36:04.270" v="861" actId="20577"/>
        <pc:sldMkLst>
          <pc:docMk/>
          <pc:sldMk cId="544496122" sldId="454"/>
        </pc:sldMkLst>
        <pc:spChg chg="mod">
          <ac:chgData name="Beaulieu, France" userId="775102f9-63db-4f93-bf4c-ffd10f7f1482" providerId="ADAL" clId="{EB6D9AEB-9EF9-4934-8F62-3A5136C89A3F}" dt="2024-05-12T17:36:04.270" v="861" actId="20577"/>
          <ac:spMkLst>
            <pc:docMk/>
            <pc:sldMk cId="544496122" sldId="454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EB6D9AEB-9EF9-4934-8F62-3A5136C89A3F}" dt="2024-05-12T17:36:14.426" v="863" actId="20577"/>
        <pc:sldMkLst>
          <pc:docMk/>
          <pc:sldMk cId="1727342436" sldId="456"/>
        </pc:sldMkLst>
        <pc:spChg chg="mod">
          <ac:chgData name="Beaulieu, France" userId="775102f9-63db-4f93-bf4c-ffd10f7f1482" providerId="ADAL" clId="{EB6D9AEB-9EF9-4934-8F62-3A5136C89A3F}" dt="2024-05-12T17:36:14.426" v="863" actId="20577"/>
          <ac:spMkLst>
            <pc:docMk/>
            <pc:sldMk cId="1727342436" sldId="456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EB6D9AEB-9EF9-4934-8F62-3A5136C89A3F}" dt="2024-05-12T17:36:26.351" v="879" actId="20577"/>
        <pc:sldMkLst>
          <pc:docMk/>
          <pc:sldMk cId="3842082925" sldId="457"/>
        </pc:sldMkLst>
        <pc:spChg chg="mod">
          <ac:chgData name="Beaulieu, France" userId="775102f9-63db-4f93-bf4c-ffd10f7f1482" providerId="ADAL" clId="{EB6D9AEB-9EF9-4934-8F62-3A5136C89A3F}" dt="2024-05-12T17:36:26.351" v="879" actId="20577"/>
          <ac:spMkLst>
            <pc:docMk/>
            <pc:sldMk cId="3842082925" sldId="457"/>
            <ac:spMk id="2" creationId="{00000000-0000-0000-0000-000000000000}"/>
          </ac:spMkLst>
        </pc:spChg>
      </pc:sldChg>
      <pc:sldChg chg="modSp">
        <pc:chgData name="Beaulieu, France" userId="775102f9-63db-4f93-bf4c-ffd10f7f1482" providerId="ADAL" clId="{EB6D9AEB-9EF9-4934-8F62-3A5136C89A3F}" dt="2024-05-12T17:02:45.426" v="0"/>
        <pc:sldMkLst>
          <pc:docMk/>
          <pc:sldMk cId="3426107142" sldId="481"/>
        </pc:sldMkLst>
        <pc:spChg chg="mod">
          <ac:chgData name="Beaulieu, France" userId="775102f9-63db-4f93-bf4c-ffd10f7f1482" providerId="ADAL" clId="{EB6D9AEB-9EF9-4934-8F62-3A5136C89A3F}" dt="2024-05-12T17:02:45.426" v="0"/>
          <ac:spMkLst>
            <pc:docMk/>
            <pc:sldMk cId="3426107142" sldId="481"/>
            <ac:spMk id="2" creationId="{00000000-0000-0000-0000-000000000000}"/>
          </ac:spMkLst>
        </pc:spChg>
      </pc:sldChg>
      <pc:sldChg chg="modSp">
        <pc:chgData name="Beaulieu, France" userId="775102f9-63db-4f93-bf4c-ffd10f7f1482" providerId="ADAL" clId="{EB6D9AEB-9EF9-4934-8F62-3A5136C89A3F}" dt="2024-05-12T17:02:45.426" v="0"/>
        <pc:sldMkLst>
          <pc:docMk/>
          <pc:sldMk cId="2412512710" sldId="482"/>
        </pc:sldMkLst>
        <pc:spChg chg="mod">
          <ac:chgData name="Beaulieu, France" userId="775102f9-63db-4f93-bf4c-ffd10f7f1482" providerId="ADAL" clId="{EB6D9AEB-9EF9-4934-8F62-3A5136C89A3F}" dt="2024-05-12T17:02:45.426" v="0"/>
          <ac:spMkLst>
            <pc:docMk/>
            <pc:sldMk cId="2412512710" sldId="482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EB6D9AEB-9EF9-4934-8F62-3A5136C89A3F}" dt="2024-05-12T17:37:40.943" v="970" actId="20577"/>
        <pc:sldMkLst>
          <pc:docMk/>
          <pc:sldMk cId="2412512710" sldId="483"/>
        </pc:sldMkLst>
        <pc:spChg chg="mod">
          <ac:chgData name="Beaulieu, France" userId="775102f9-63db-4f93-bf4c-ffd10f7f1482" providerId="ADAL" clId="{EB6D9AEB-9EF9-4934-8F62-3A5136C89A3F}" dt="2024-05-12T17:37:40.943" v="970" actId="20577"/>
          <ac:spMkLst>
            <pc:docMk/>
            <pc:sldMk cId="2412512710" sldId="483"/>
            <ac:spMk id="2" creationId="{00000000-0000-0000-0000-000000000000}"/>
          </ac:spMkLst>
        </pc:spChg>
        <pc:picChg chg="mod">
          <ac:chgData name="Beaulieu, France" userId="775102f9-63db-4f93-bf4c-ffd10f7f1482" providerId="ADAL" clId="{EB6D9AEB-9EF9-4934-8F62-3A5136C89A3F}" dt="2024-05-12T17:18:26.517" v="635" actId="1076"/>
          <ac:picMkLst>
            <pc:docMk/>
            <pc:sldMk cId="2412512710" sldId="483"/>
            <ac:picMk id="3074" creationId="{00000000-0000-0000-0000-000000000000}"/>
          </ac:picMkLst>
        </pc:picChg>
      </pc:sldChg>
      <pc:sldChg chg="modSp mod">
        <pc:chgData name="Beaulieu, France" userId="775102f9-63db-4f93-bf4c-ffd10f7f1482" providerId="ADAL" clId="{EB6D9AEB-9EF9-4934-8F62-3A5136C89A3F}" dt="2024-05-12T17:04:24.999" v="173" actId="255"/>
        <pc:sldMkLst>
          <pc:docMk/>
          <pc:sldMk cId="380647619" sldId="484"/>
        </pc:sldMkLst>
        <pc:spChg chg="mod">
          <ac:chgData name="Beaulieu, France" userId="775102f9-63db-4f93-bf4c-ffd10f7f1482" providerId="ADAL" clId="{EB6D9AEB-9EF9-4934-8F62-3A5136C89A3F}" dt="2024-05-12T17:02:45.426" v="0"/>
          <ac:spMkLst>
            <pc:docMk/>
            <pc:sldMk cId="380647619" sldId="484"/>
            <ac:spMk id="2" creationId="{FF357315-603D-E1D0-B62A-59946422229A}"/>
          </ac:spMkLst>
        </pc:spChg>
        <pc:spChg chg="mod">
          <ac:chgData name="Beaulieu, France" userId="775102f9-63db-4f93-bf4c-ffd10f7f1482" providerId="ADAL" clId="{EB6D9AEB-9EF9-4934-8F62-3A5136C89A3F}" dt="2024-05-12T17:04:24.999" v="173" actId="255"/>
          <ac:spMkLst>
            <pc:docMk/>
            <pc:sldMk cId="380647619" sldId="484"/>
            <ac:spMk id="3" creationId="{C9F8F7F3-7AA6-32E5-F2EB-5F6689A25B37}"/>
          </ac:spMkLst>
        </pc:spChg>
      </pc:sldChg>
      <pc:sldChg chg="addSp modSp new mod">
        <pc:chgData name="Beaulieu, France" userId="775102f9-63db-4f93-bf4c-ffd10f7f1482" providerId="ADAL" clId="{EB6D9AEB-9EF9-4934-8F62-3A5136C89A3F}" dt="2024-05-12T17:35:53.583" v="859" actId="20577"/>
        <pc:sldMkLst>
          <pc:docMk/>
          <pc:sldMk cId="1157379746" sldId="485"/>
        </pc:sldMkLst>
        <pc:spChg chg="mod">
          <ac:chgData name="Beaulieu, France" userId="775102f9-63db-4f93-bf4c-ffd10f7f1482" providerId="ADAL" clId="{EB6D9AEB-9EF9-4934-8F62-3A5136C89A3F}" dt="2024-05-12T17:35:53.583" v="859" actId="20577"/>
          <ac:spMkLst>
            <pc:docMk/>
            <pc:sldMk cId="1157379746" sldId="485"/>
            <ac:spMk id="2" creationId="{576EC154-B494-E67D-464E-1EA80AD02578}"/>
          </ac:spMkLst>
        </pc:spChg>
        <pc:spChg chg="add mod">
          <ac:chgData name="Beaulieu, France" userId="775102f9-63db-4f93-bf4c-ffd10f7f1482" providerId="ADAL" clId="{EB6D9AEB-9EF9-4934-8F62-3A5136C89A3F}" dt="2024-05-12T17:35:29.093" v="854" actId="255"/>
          <ac:spMkLst>
            <pc:docMk/>
            <pc:sldMk cId="1157379746" sldId="485"/>
            <ac:spMk id="3" creationId="{97CAD38A-C776-2796-C980-289F18FACF63}"/>
          </ac:spMkLst>
        </pc:spChg>
      </pc:sldChg>
    </pc:docChg>
  </pc:docChgLst>
  <pc:docChgLst>
    <pc:chgData name="Savoie, Audrey-Anne" userId="3bab46c9-3223-4e32-b9ae-b154f5d503d7" providerId="ADAL" clId="{30CC6DE0-427A-4AE1-8B66-BE3C51BB7B53}"/>
    <pc:docChg chg="addSld modSld modNotesMaster">
      <pc:chgData name="Savoie, Audrey-Anne" userId="3bab46c9-3223-4e32-b9ae-b154f5d503d7" providerId="ADAL" clId="{30CC6DE0-427A-4AE1-8B66-BE3C51BB7B53}" dt="2023-04-10T16:56:53.987" v="70" actId="20577"/>
      <pc:docMkLst>
        <pc:docMk/>
      </pc:docMkLst>
      <pc:sldChg chg="modSp new mod">
        <pc:chgData name="Savoie, Audrey-Anne" userId="3bab46c9-3223-4e32-b9ae-b154f5d503d7" providerId="ADAL" clId="{30CC6DE0-427A-4AE1-8B66-BE3C51BB7B53}" dt="2023-04-10T16:56:53.987" v="70" actId="20577"/>
        <pc:sldMkLst>
          <pc:docMk/>
          <pc:sldMk cId="380647619" sldId="484"/>
        </pc:sldMkLst>
        <pc:spChg chg="mod">
          <ac:chgData name="Savoie, Audrey-Anne" userId="3bab46c9-3223-4e32-b9ae-b154f5d503d7" providerId="ADAL" clId="{30CC6DE0-427A-4AE1-8B66-BE3C51BB7B53}" dt="2023-04-10T16:56:13.902" v="17" actId="122"/>
          <ac:spMkLst>
            <pc:docMk/>
            <pc:sldMk cId="380647619" sldId="484"/>
            <ac:spMk id="2" creationId="{FF357315-603D-E1D0-B62A-59946422229A}"/>
          </ac:spMkLst>
        </pc:spChg>
        <pc:spChg chg="mod">
          <ac:chgData name="Savoie, Audrey-Anne" userId="3bab46c9-3223-4e32-b9ae-b154f5d503d7" providerId="ADAL" clId="{30CC6DE0-427A-4AE1-8B66-BE3C51BB7B53}" dt="2023-04-10T16:56:53.987" v="70" actId="20577"/>
          <ac:spMkLst>
            <pc:docMk/>
            <pc:sldMk cId="380647619" sldId="484"/>
            <ac:spMk id="3" creationId="{C9F8F7F3-7AA6-32E5-F2EB-5F6689A25B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6751" y="0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A3E37DB-7C6A-4A63-838E-3EE9B4A124BD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02189" y="3272631"/>
            <a:ext cx="8017510" cy="310038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6751" y="6544067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4A95D35-6DD0-4B34-B3EA-4925B624FB8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079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984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881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800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298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64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343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0628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848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164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356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44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011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055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8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059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834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CCFE-71DA-4C3F-B5C2-25EBA87D87A0}" type="datetimeFigureOut">
              <a:rPr lang="fr-CA" smtClean="0"/>
              <a:t>2024-05-12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6CA4E2-24E7-4344-8DAF-DB22BC305A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355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30752" y="1265314"/>
            <a:ext cx="3224750" cy="3249131"/>
          </a:xfrm>
        </p:spPr>
        <p:txBody>
          <a:bodyPr>
            <a:normAutofit/>
          </a:bodyPr>
          <a:lstStyle/>
          <a:p>
            <a:pPr algn="l"/>
            <a:r>
              <a:rPr lang="fr-CA"/>
              <a:t>SYSTÈME DIGESTIF</a:t>
            </a:r>
          </a:p>
        </p:txBody>
      </p:sp>
      <p:sp>
        <p:nvSpPr>
          <p:cNvPr id="1032" name="Isosceles Triangle 103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453" y="1375520"/>
            <a:ext cx="2824269" cy="41149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Exploration médicale#2. Regardez la présentation à C8.6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54" y="1988840"/>
            <a:ext cx="681513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08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720080"/>
          </a:xfrm>
        </p:spPr>
        <p:txBody>
          <a:bodyPr/>
          <a:lstStyle/>
          <a:p>
            <a:pPr algn="ctr"/>
            <a:r>
              <a:rPr lang="fr-CA" b="1" dirty="0"/>
              <a:t>FACTEURS DE RISQUES</a:t>
            </a:r>
            <a:r>
              <a:rPr lang="fr-CA" dirty="0"/>
              <a:t> p.51 du </a:t>
            </a:r>
            <a:r>
              <a:rPr lang="fr-CA" dirty="0" err="1"/>
              <a:t>Cémeq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4765" y="872317"/>
            <a:ext cx="8640960" cy="5976664"/>
          </a:xfrm>
        </p:spPr>
        <p:txBody>
          <a:bodyPr/>
          <a:lstStyle/>
          <a:p>
            <a:endParaRPr lang="fr-CA" dirty="0"/>
          </a:p>
          <a:p>
            <a:r>
              <a:rPr lang="fr-CA" sz="2800" dirty="0"/>
              <a:t>Voici des facteurs qui peuvent causer les maladies du système digestif;</a:t>
            </a:r>
          </a:p>
          <a:p>
            <a:endParaRPr lang="fr-CA" sz="2800" dirty="0"/>
          </a:p>
          <a:p>
            <a:r>
              <a:rPr lang="fr-CA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  <a:r>
              <a:rPr lang="fr-CA" sz="2800" dirty="0"/>
              <a:t> peut causer</a:t>
            </a:r>
          </a:p>
          <a:p>
            <a:pPr marL="68580" indent="0">
              <a:buNone/>
            </a:pPr>
            <a:endParaRPr lang="fr-CA" sz="2800" dirty="0"/>
          </a:p>
          <a:p>
            <a:pPr lvl="1"/>
            <a:r>
              <a:rPr lang="fr-CA" sz="2800" dirty="0">
                <a:sym typeface="Wingdings"/>
              </a:rPr>
              <a:t> acidité gastrique,</a:t>
            </a:r>
          </a:p>
          <a:p>
            <a:pPr lvl="1"/>
            <a:r>
              <a:rPr lang="fr-CA" sz="2800" dirty="0">
                <a:sym typeface="Wingdings"/>
              </a:rPr>
              <a:t> difficulté à l’élimination intestinale,</a:t>
            </a:r>
          </a:p>
          <a:p>
            <a:pPr lvl="1"/>
            <a:r>
              <a:rPr lang="fr-CA" sz="2800" dirty="0">
                <a:sym typeface="Wingdings"/>
              </a:rPr>
              <a:t> Troubles de l’alimentation, </a:t>
            </a:r>
          </a:p>
          <a:p>
            <a:pPr lvl="1"/>
            <a:r>
              <a:rPr lang="fr-CA" sz="2800" dirty="0">
                <a:sym typeface="Wingdings"/>
              </a:rPr>
              <a:t> tabagisme, </a:t>
            </a:r>
          </a:p>
          <a:p>
            <a:pPr lvl="1"/>
            <a:r>
              <a:rPr lang="fr-CA" sz="2800" dirty="0">
                <a:sym typeface="Wingdings"/>
              </a:rPr>
              <a:t>  alcool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322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/>
          <a:lstStyle/>
          <a:p>
            <a:r>
              <a:rPr lang="fr-CA" b="1" dirty="0"/>
              <a:t>SUITE…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502944" cy="5733255"/>
          </a:xfrm>
        </p:spPr>
        <p:txBody>
          <a:bodyPr/>
          <a:lstStyle/>
          <a:p>
            <a:r>
              <a:rPr lang="fr-CA" sz="2000" u="sng" dirty="0"/>
              <a:t>TABAGISME</a:t>
            </a:r>
            <a:r>
              <a:rPr lang="fr-CA" sz="2000" dirty="0"/>
              <a:t> peut causer</a:t>
            </a:r>
          </a:p>
          <a:p>
            <a:pPr lvl="1"/>
            <a:r>
              <a:rPr lang="fr-CA" sz="2000" dirty="0"/>
              <a:t>Ulcère gastrique, </a:t>
            </a:r>
          </a:p>
          <a:p>
            <a:pPr marL="454914" lvl="1" indent="0">
              <a:buNone/>
            </a:pPr>
            <a:endParaRPr lang="fr-CA" sz="2000" dirty="0"/>
          </a:p>
          <a:p>
            <a:pPr marL="454914" lvl="1" indent="0">
              <a:buNone/>
            </a:pPr>
            <a:endParaRPr lang="fr-CA" sz="2000" dirty="0"/>
          </a:p>
          <a:p>
            <a:r>
              <a:rPr lang="fr-CA" sz="2000" b="1" u="sng" dirty="0"/>
              <a:t>SÉDENTARITÉ</a:t>
            </a:r>
            <a:endParaRPr lang="fr-CA" sz="2000" dirty="0"/>
          </a:p>
          <a:p>
            <a:pPr marL="68580" indent="0">
              <a:buNone/>
            </a:pPr>
            <a:r>
              <a:rPr lang="fr-CA" sz="2000" dirty="0"/>
              <a:t>peut causer</a:t>
            </a:r>
          </a:p>
          <a:p>
            <a:pPr lvl="1"/>
            <a:r>
              <a:rPr lang="fr-CA" sz="2000" dirty="0"/>
              <a:t>L’inactivité </a:t>
            </a:r>
            <a:r>
              <a:rPr lang="fr-CA" sz="2000" dirty="0">
                <a:sym typeface="Wingdings"/>
              </a:rPr>
              <a:t> risques du cancer du côlon</a:t>
            </a:r>
            <a:endParaRPr lang="fr-CA" sz="2000" dirty="0"/>
          </a:p>
          <a:p>
            <a:endParaRPr lang="fr-CA" sz="2000" dirty="0"/>
          </a:p>
          <a:p>
            <a:r>
              <a:rPr lang="fr-CA" sz="2000" b="1" u="sng" dirty="0"/>
              <a:t>HÉRÉDITÉ</a:t>
            </a:r>
          </a:p>
          <a:p>
            <a:pPr lvl="1"/>
            <a:r>
              <a:rPr lang="fr-CA" sz="2000" dirty="0"/>
              <a:t>Certain cancer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211960" y="476672"/>
            <a:ext cx="4932040" cy="6381327"/>
          </a:xfrm>
        </p:spPr>
        <p:txBody>
          <a:bodyPr>
            <a:normAutofit/>
          </a:bodyPr>
          <a:lstStyle/>
          <a:p>
            <a:r>
              <a:rPr lang="fr-CA" sz="2000" b="1" u="sng" dirty="0"/>
              <a:t>ALCOOL</a:t>
            </a:r>
            <a:r>
              <a:rPr lang="fr-CA" sz="2000" dirty="0"/>
              <a:t> peut causer </a:t>
            </a:r>
          </a:p>
          <a:p>
            <a:pPr lvl="1"/>
            <a:r>
              <a:rPr lang="fr-CA" sz="2000" dirty="0"/>
              <a:t>Dysfonctionnement hépatique et pancréatique, </a:t>
            </a:r>
          </a:p>
          <a:p>
            <a:pPr lvl="1"/>
            <a:r>
              <a:rPr lang="fr-CA" sz="2000" dirty="0"/>
              <a:t>diminution de l’absorption. des nutriments,</a:t>
            </a:r>
          </a:p>
          <a:p>
            <a:pPr lvl="1"/>
            <a:r>
              <a:rPr lang="fr-CA" sz="2000" dirty="0"/>
              <a:t>Inflammation muqueuse digestive, </a:t>
            </a:r>
          </a:p>
          <a:p>
            <a:pPr lvl="1"/>
            <a:r>
              <a:rPr lang="fr-CA" sz="2000" dirty="0"/>
              <a:t>Diarrhée </a:t>
            </a:r>
          </a:p>
          <a:p>
            <a:pPr marL="428625" lvl="1" indent="-342900">
              <a:buFont typeface="Wingdings" pitchFamily="2" charset="2"/>
              <a:buChar char="q"/>
            </a:pPr>
            <a:r>
              <a:rPr lang="fr-CA" sz="2000" b="1" u="sng" dirty="0"/>
              <a:t>ALIMENTATION INADÉQUATE</a:t>
            </a:r>
            <a:r>
              <a:rPr lang="fr-CA" sz="2000" dirty="0"/>
              <a:t>  peut causer</a:t>
            </a:r>
          </a:p>
          <a:p>
            <a:pPr marL="684657" lvl="2" indent="-342900">
              <a:buFont typeface="Wingdings" pitchFamily="2" charset="2"/>
              <a:buChar char="q"/>
            </a:pPr>
            <a:r>
              <a:rPr lang="fr-CA" sz="2000" dirty="0"/>
              <a:t>augmentation ou perte de poids,</a:t>
            </a:r>
          </a:p>
          <a:p>
            <a:pPr marL="684657" lvl="2" indent="-342900">
              <a:buFont typeface="Wingdings" pitchFamily="2" charset="2"/>
              <a:buChar char="q"/>
            </a:pPr>
            <a:r>
              <a:rPr lang="fr-CA" sz="2000" dirty="0"/>
              <a:t> difficulté à l’élimination,</a:t>
            </a:r>
          </a:p>
          <a:p>
            <a:pPr marL="684657" lvl="2" indent="-342900">
              <a:buFont typeface="Wingdings" pitchFamily="2" charset="2"/>
              <a:buChar char="q"/>
            </a:pPr>
            <a:r>
              <a:rPr lang="fr-CA" sz="2000" dirty="0"/>
              <a:t> inflammation des muqueuses,</a:t>
            </a:r>
          </a:p>
          <a:p>
            <a:pPr marL="684657" lvl="2" indent="-342900">
              <a:buFont typeface="Wingdings" pitchFamily="2" charset="2"/>
              <a:buChar char="q"/>
            </a:pPr>
            <a:r>
              <a:rPr lang="fr-CA" sz="2000" dirty="0"/>
              <a:t> dysfonction hépatique, </a:t>
            </a:r>
          </a:p>
          <a:p>
            <a:pPr marL="684657" lvl="2" indent="-342900">
              <a:buFont typeface="Wingdings" pitchFamily="2" charset="2"/>
              <a:buChar char="q"/>
            </a:pPr>
            <a:r>
              <a:rPr lang="fr-CA" sz="2000" dirty="0"/>
              <a:t>certains cancers</a:t>
            </a:r>
            <a:endParaRPr lang="fr-CA" sz="2000" b="1" u="sng" dirty="0"/>
          </a:p>
        </p:txBody>
      </p:sp>
    </p:spTree>
    <p:extLst>
      <p:ext uri="{BB962C8B-B14F-4D97-AF65-F5344CB8AC3E}">
        <p14:creationId xmlns:p14="http://schemas.microsoft.com/office/powerpoint/2010/main" val="1220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rmAutofit fontScale="90000"/>
          </a:bodyPr>
          <a:lstStyle/>
          <a:p>
            <a:r>
              <a:rPr lang="fr-CA" dirty="0"/>
              <a:t>ACTIVITÉ </a:t>
            </a:r>
            <a:br>
              <a:rPr lang="fr-CA" dirty="0"/>
            </a:br>
            <a:r>
              <a:rPr lang="fr-CA" dirty="0"/>
              <a:t>Compléter l’exercice 2.2 à la page 62 à 65 de votre </a:t>
            </a:r>
            <a:r>
              <a:rPr lang="fr-CA" dirty="0" err="1"/>
              <a:t>Cémeq</a:t>
            </a:r>
            <a:r>
              <a:rPr lang="fr-CA" dirty="0"/>
              <a:t>. C8.7</a:t>
            </a:r>
            <a:br>
              <a:rPr lang="fr-CA" dirty="0"/>
            </a:br>
            <a:r>
              <a:rPr lang="fr-CA" dirty="0"/>
              <a:t>Complétez l’exercice #9 dans votre guide d’apprentissage à la page 61 à 63. C8.8</a:t>
            </a:r>
            <a:br>
              <a:rPr lang="fr-CA" dirty="0"/>
            </a:br>
            <a:endParaRPr lang="fr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530143" cy="289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51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ACTIVITÉ – DEVOIR #6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3727276" cy="425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51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COURS #8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456384" cy="46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10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57315-603D-E1D0-B62A-59946422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F8F7F3-7AA6-32E5-F2EB-5F6689A2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/>
              <a:t>Terminer les exercices du cours 7 si pas fait</a:t>
            </a:r>
          </a:p>
          <a:p>
            <a:r>
              <a:rPr lang="fr-CA" sz="2800" dirty="0"/>
              <a:t>Vous allez voir les types de cancer. </a:t>
            </a:r>
          </a:p>
          <a:p>
            <a:r>
              <a:rPr lang="fr-CA" sz="2800" dirty="0"/>
              <a:t>Soins post-opératoire</a:t>
            </a:r>
          </a:p>
          <a:p>
            <a:r>
              <a:rPr lang="fr-CA" sz="2800" dirty="0"/>
              <a:t>Évaluation diagnostic</a:t>
            </a:r>
          </a:p>
          <a:p>
            <a:r>
              <a:rPr lang="fr-CA" sz="2800" dirty="0"/>
              <a:t>Exercices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064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fr-CA" dirty="0"/>
              <a:t>Le cancer. Regardez la présentation à C8.2</a:t>
            </a:r>
          </a:p>
        </p:txBody>
      </p:sp>
      <p:pic>
        <p:nvPicPr>
          <p:cNvPr id="1026" name="Picture 2" descr="how to get honest feedback on PPT | Synapsis Creative - Made i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05623"/>
            <a:ext cx="681504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6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fr-CA" dirty="0"/>
              <a:t>Les soins de chirurgie. Regardez la présentation à C8.3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" y="1844824"/>
            <a:ext cx="681513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04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EC154-B494-E67D-464E-1EA80AD0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659160"/>
          </a:xfrm>
        </p:spPr>
        <p:txBody>
          <a:bodyPr/>
          <a:lstStyle/>
          <a:p>
            <a:r>
              <a:rPr lang="fr-CA" dirty="0"/>
              <a:t>C8.4 Exercice 3.3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CAD38A-C776-2796-C980-289F18FACF63}"/>
              </a:ext>
            </a:extLst>
          </p:cNvPr>
          <p:cNvSpPr txBox="1"/>
          <p:nvPr/>
        </p:nvSpPr>
        <p:spPr>
          <a:xfrm>
            <a:off x="827584" y="1772816"/>
            <a:ext cx="6129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Compléter l’exercice 3.3 à la page 102 à 105 de votre </a:t>
            </a:r>
            <a:r>
              <a:rPr lang="fr-CA" sz="2400" dirty="0" err="1"/>
              <a:t>Cémeq</a:t>
            </a:r>
            <a:r>
              <a:rPr lang="fr-C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37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QUI DIT PATHOLOGIE, DIT… p.51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FACTEURS DE RISQUES</a:t>
            </a:r>
          </a:p>
          <a:p>
            <a:endParaRPr lang="fr-CA" sz="2000" dirty="0"/>
          </a:p>
          <a:p>
            <a:r>
              <a:rPr lang="fr-CA" sz="2000" dirty="0"/>
              <a:t>MOYENS D’INVESTIGATION</a:t>
            </a:r>
          </a:p>
          <a:p>
            <a:endParaRPr lang="fr-CA" sz="2000" dirty="0"/>
          </a:p>
          <a:p>
            <a:r>
              <a:rPr lang="fr-CA" sz="2000" dirty="0"/>
              <a:t>ASPECT DIÉTÉTIQUE </a:t>
            </a:r>
          </a:p>
          <a:p>
            <a:endParaRPr lang="fr-CA" sz="2000" dirty="0"/>
          </a:p>
          <a:p>
            <a:r>
              <a:rPr lang="fr-CA" sz="2000" dirty="0"/>
              <a:t>BESOINS PERTURBÉS</a:t>
            </a:r>
          </a:p>
          <a:p>
            <a:pPr marL="68580" indent="0">
              <a:buNone/>
            </a:pP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439100" cy="4580778"/>
          </a:xfrm>
        </p:spPr>
        <p:txBody>
          <a:bodyPr>
            <a:noAutofit/>
          </a:bodyPr>
          <a:lstStyle/>
          <a:p>
            <a:r>
              <a:rPr lang="fr-CA" sz="2000" dirty="0"/>
              <a:t>SIGNES ET SYMPTÔMES</a:t>
            </a:r>
          </a:p>
          <a:p>
            <a:pPr lvl="1"/>
            <a:r>
              <a:rPr lang="fr-CA" sz="2000" dirty="0"/>
              <a:t>Douleur</a:t>
            </a:r>
          </a:p>
          <a:p>
            <a:pPr lvl="1"/>
            <a:r>
              <a:rPr lang="fr-CA" sz="2000" dirty="0"/>
              <a:t>Nausées</a:t>
            </a:r>
          </a:p>
          <a:p>
            <a:pPr lvl="1"/>
            <a:r>
              <a:rPr lang="fr-CA" sz="2000" dirty="0"/>
              <a:t>Vomissements</a:t>
            </a:r>
          </a:p>
          <a:p>
            <a:pPr lvl="1"/>
            <a:r>
              <a:rPr lang="fr-CA" sz="2000" dirty="0"/>
              <a:t>Hématémèse </a:t>
            </a:r>
          </a:p>
          <a:p>
            <a:pPr lvl="1"/>
            <a:r>
              <a:rPr lang="fr-CA" sz="2000" dirty="0"/>
              <a:t>Méléna </a:t>
            </a:r>
          </a:p>
          <a:p>
            <a:pPr lvl="1"/>
            <a:r>
              <a:rPr lang="fr-CA" sz="2000" dirty="0"/>
              <a:t>Anorexie </a:t>
            </a:r>
          </a:p>
          <a:p>
            <a:pPr lvl="1"/>
            <a:r>
              <a:rPr lang="fr-CA" sz="2000" dirty="0"/>
              <a:t>Dysphagie </a:t>
            </a:r>
          </a:p>
          <a:p>
            <a:pPr lvl="1"/>
            <a:r>
              <a:rPr lang="fr-CA" sz="2000" dirty="0"/>
              <a:t>Constipation </a:t>
            </a:r>
          </a:p>
          <a:p>
            <a:pPr lvl="1"/>
            <a:r>
              <a:rPr lang="fr-CA" sz="2000" dirty="0"/>
              <a:t>Diarrhée </a:t>
            </a:r>
          </a:p>
        </p:txBody>
      </p:sp>
    </p:spTree>
    <p:extLst>
      <p:ext uri="{BB962C8B-B14F-4D97-AF65-F5344CB8AC3E}">
        <p14:creationId xmlns:p14="http://schemas.microsoft.com/office/powerpoint/2010/main" val="308684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L’évaluation diagnostique. Regardez la présentation à C8.5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81513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9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Exploration médicale #1. Regardez la présentation à C8.6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13" y="2132856"/>
            <a:ext cx="681513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3424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23758</TotalTime>
  <Words>271</Words>
  <Application>Microsoft Office PowerPoint</Application>
  <PresentationFormat>Affichage à l'écran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Facette</vt:lpstr>
      <vt:lpstr>SYSTÈME DIGESTIF</vt:lpstr>
      <vt:lpstr>COURS #8</vt:lpstr>
      <vt:lpstr>Ordre du jour</vt:lpstr>
      <vt:lpstr>Le cancer. Regardez la présentation à C8.2</vt:lpstr>
      <vt:lpstr>Les soins de chirurgie. Regardez la présentation à C8.3</vt:lpstr>
      <vt:lpstr>C8.4 Exercice 3.3</vt:lpstr>
      <vt:lpstr>QUI DIT PATHOLOGIE, DIT… p.51</vt:lpstr>
      <vt:lpstr>L’évaluation diagnostique. Regardez la présentation à C8.5</vt:lpstr>
      <vt:lpstr>Exploration médicale #1. Regardez la présentation à C8.6</vt:lpstr>
      <vt:lpstr>Exploration médicale#2. Regardez la présentation à C8.6</vt:lpstr>
      <vt:lpstr>FACTEURS DE RISQUES p.51 du Cémeq</vt:lpstr>
      <vt:lpstr>SUITE…</vt:lpstr>
      <vt:lpstr>ACTIVITÉ  Compléter l’exercice 2.2 à la page 62 à 65 de votre Cémeq. C8.7 Complétez l’exercice #9 dans votre guide d’apprentissage à la page 61 à 63. C8.8 </vt:lpstr>
      <vt:lpstr>ACTIVITÉ – DEVOIR #6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DIGESTIF</dc:title>
  <dc:creator>Mireille</dc:creator>
  <cp:lastModifiedBy>Beaulieu, France</cp:lastModifiedBy>
  <cp:revision>217</cp:revision>
  <cp:lastPrinted>2023-04-06T17:38:17Z</cp:lastPrinted>
  <dcterms:created xsi:type="dcterms:W3CDTF">2013-02-19T00:45:12Z</dcterms:created>
  <dcterms:modified xsi:type="dcterms:W3CDTF">2024-05-12T17:37:48Z</dcterms:modified>
</cp:coreProperties>
</file>