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xo 2"/>
      <p:regular r:id="rId11"/>
      <p:bold r:id="rId12"/>
      <p:italic r:id="rId13"/>
      <p:boldItalic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xo2-regular.fntdata"/><Relationship Id="rId10" Type="http://schemas.openxmlformats.org/officeDocument/2006/relationships/slide" Target="slides/slide5.xml"/><Relationship Id="rId13" Type="http://schemas.openxmlformats.org/officeDocument/2006/relationships/font" Target="fonts/Exo2-italic.fntdata"/><Relationship Id="rId12" Type="http://schemas.openxmlformats.org/officeDocument/2006/relationships/font" Target="fonts/Ex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Exo2-boldItalic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bb210b3a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bb210b3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62135" y="355563"/>
            <a:ext cx="9214801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67235" y="-119813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7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b="0" i="1" sz="700" u="none" cap="none" strike="noStrik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b="0" i="1" sz="700" u="none" cap="none" strike="noStrik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b="0" i="1" sz="700" u="none" cap="none" strike="noStrik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1" lang="fr" sz="36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fr" sz="14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1976</a:t>
              </a:r>
              <a:endParaRPr b="0" i="1" sz="1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5126" y="-119826"/>
            <a:ext cx="2208874" cy="9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2" y="4497537"/>
            <a:ext cx="1199692" cy="47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425" y="4391799"/>
            <a:ext cx="1839374" cy="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43714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425" y="4391799"/>
            <a:ext cx="1839374" cy="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43714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425" y="4391799"/>
            <a:ext cx="1839374" cy="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FTR França5s N6v2021">
  <p:cSld name="CUSTO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 1">
  <p:cSld name="TITLE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54" name="Google Shape;5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7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56" name="Google Shape;56;p7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57" name="Google Shape;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275" y="76203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MILIEUX 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TRAVAIL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1.4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943775" y="49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Milieux de travail variés.</a:t>
            </a:r>
            <a:endParaRPr b="1"/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525" y="0"/>
            <a:ext cx="3475150" cy="4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845100" y="1152475"/>
            <a:ext cx="64794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travailler à son compte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être employé par une entreprise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grande entreprise Ex: 500 </a:t>
            </a:r>
            <a:r>
              <a:rPr b="1" lang="fr"/>
              <a:t>employés</a:t>
            </a:r>
            <a:r>
              <a:rPr b="1" lang="fr"/>
              <a:t> et plus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petite ou moyenne entreprise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syndiqué ou pas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juridiction provinciale ou fédérale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en région ou milieu urbain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saisonnier, etc.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165375" y="148725"/>
            <a:ext cx="7011300" cy="9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PLUSIEURS MILIEUX DISPONIBLES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645075" y="1007750"/>
            <a:ext cx="86385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i="1" lang="fr" sz="2200"/>
              <a:t>entreprises provincial et interprovincial;</a:t>
            </a:r>
            <a:r>
              <a:rPr i="1" lang="fr" sz="2200"/>
              <a:t> </a:t>
            </a:r>
            <a:endParaRPr i="1" sz="2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200"/>
              <a:t>voyages plus courts, seul à bord et retour à la maison.</a:t>
            </a:r>
            <a:endParaRPr i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i="1" lang="fr" sz="2200"/>
              <a:t>transport longues distance</a:t>
            </a:r>
            <a:r>
              <a:rPr i="1" lang="fr" sz="2200"/>
              <a:t>;</a:t>
            </a:r>
            <a:endParaRPr i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200"/>
              <a:t>voyages de plusieurs milliers de kilomètres, dormir dans le camion.</a:t>
            </a:r>
            <a:r>
              <a:rPr lang="fr" sz="2200"/>
              <a:t>(solo ou équipe)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i="1" lang="fr" sz="2200"/>
              <a:t>entreprise manufacturière ou</a:t>
            </a:r>
            <a:r>
              <a:rPr b="1" i="1" lang="fr" sz="2200"/>
              <a:t> de distribution.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transporte ses propres produits, routes pré-établies.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i="1" lang="fr" sz="2200"/>
              <a:t>entreprises de construction</a:t>
            </a:r>
            <a:r>
              <a:rPr i="1" lang="fr" sz="2200"/>
              <a:t>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vrac, bétonnière, transport de matériaux.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84" name="Google Shape;84;p11"/>
          <p:cNvSpPr/>
          <p:nvPr/>
        </p:nvSpPr>
        <p:spPr>
          <a:xfrm>
            <a:off x="54325" y="328425"/>
            <a:ext cx="1189800" cy="59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7857775" y="328425"/>
            <a:ext cx="1189800" cy="59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latin typeface="Oswald"/>
                <a:ea typeface="Oswald"/>
                <a:cs typeface="Oswald"/>
                <a:sym typeface="Oswald"/>
              </a:rPr>
              <a:t>LES POSSIBILITÉS D’AVANCEMENT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1204850" y="1152475"/>
            <a:ext cx="68091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CAMIONNEUR (différentes divisions de l’entreprise)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FORMATEUR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SUPERVISEUR DES CHAUFFEURS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GESTIONNAIRE DE FLOTTE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DIRECTEUR DE LA CONFORMITÉ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ENSEIGNANT AU CFTR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possibilités d'avancement sont multiples et variées.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À vous de voir 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