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25"/>
  </p:notesMasterIdLst>
  <p:handoutMasterIdLst>
    <p:handoutMasterId r:id="rId26"/>
  </p:handoutMasterIdLst>
  <p:sldIdLst>
    <p:sldId id="367" r:id="rId5"/>
    <p:sldId id="368" r:id="rId6"/>
    <p:sldId id="277" r:id="rId7"/>
    <p:sldId id="370" r:id="rId8"/>
    <p:sldId id="369" r:id="rId9"/>
    <p:sldId id="371" r:id="rId10"/>
    <p:sldId id="275" r:id="rId11"/>
    <p:sldId id="280" r:id="rId12"/>
    <p:sldId id="372" r:id="rId13"/>
    <p:sldId id="373" r:id="rId14"/>
    <p:sldId id="380" r:id="rId15"/>
    <p:sldId id="381" r:id="rId16"/>
    <p:sldId id="375" r:id="rId17"/>
    <p:sldId id="376" r:id="rId18"/>
    <p:sldId id="382" r:id="rId19"/>
    <p:sldId id="383" r:id="rId20"/>
    <p:sldId id="287" r:id="rId21"/>
    <p:sldId id="386" r:id="rId22"/>
    <p:sldId id="384" r:id="rId23"/>
    <p:sldId id="385" r:id="rId24"/>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44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45" autoAdjust="0"/>
    <p:restoredTop sz="93725" autoAdjust="0"/>
  </p:normalViewPr>
  <p:slideViewPr>
    <p:cSldViewPr snapToGrid="0">
      <p:cViewPr varScale="1">
        <p:scale>
          <a:sx n="72" d="100"/>
          <a:sy n="72" d="100"/>
        </p:scale>
        <p:origin x="564"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3" d="100"/>
          <a:sy n="83" d="100"/>
        </p:scale>
        <p:origin x="391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A4AA6-8A46-4448-83A0-B85D2E7C111D}" type="doc">
      <dgm:prSet loTypeId="urn:microsoft.com/office/officeart/2008/layout/LinedList" loCatId="list" qsTypeId="urn:microsoft.com/office/officeart/2005/8/quickstyle/simple5" qsCatId="simple" csTypeId="urn:microsoft.com/office/officeart/2005/8/colors/accent1_2" csCatId="accent1"/>
      <dgm:spPr/>
      <dgm:t>
        <a:bodyPr/>
        <a:lstStyle/>
        <a:p>
          <a:endParaRPr lang="en-US"/>
        </a:p>
      </dgm:t>
    </dgm:pt>
    <dgm:pt modelId="{C3632E63-4911-4248-99B8-405377D762FF}">
      <dgm:prSet/>
      <dgm:spPr/>
      <dgm:t>
        <a:bodyPr/>
        <a:lstStyle/>
        <a:p>
          <a:r>
            <a:rPr lang="fr-CA" dirty="0"/>
            <a:t>Peu ou pas de symptômes</a:t>
          </a:r>
          <a:endParaRPr lang="en-US" dirty="0"/>
        </a:p>
      </dgm:t>
    </dgm:pt>
    <dgm:pt modelId="{4FA3808C-352F-48FD-8462-673585316DBC}" type="parTrans" cxnId="{B0FD6E38-A2C6-43CB-A5CF-5837C746E19D}">
      <dgm:prSet/>
      <dgm:spPr/>
      <dgm:t>
        <a:bodyPr/>
        <a:lstStyle/>
        <a:p>
          <a:endParaRPr lang="en-US"/>
        </a:p>
      </dgm:t>
    </dgm:pt>
    <dgm:pt modelId="{C6583DC9-B2A6-40C3-8B60-5A324EA06520}" type="sibTrans" cxnId="{B0FD6E38-A2C6-43CB-A5CF-5837C746E19D}">
      <dgm:prSet/>
      <dgm:spPr/>
      <dgm:t>
        <a:bodyPr/>
        <a:lstStyle/>
        <a:p>
          <a:endParaRPr lang="en-US"/>
        </a:p>
      </dgm:t>
    </dgm:pt>
    <dgm:pt modelId="{36CEC392-F773-436F-ACAA-39223DB409D1}">
      <dgm:prSet/>
      <dgm:spPr/>
      <dgm:t>
        <a:bodyPr/>
        <a:lstStyle/>
        <a:p>
          <a:r>
            <a:rPr lang="fr-CA"/>
            <a:t>Dlr lombaire à la palpation</a:t>
          </a:r>
          <a:endParaRPr lang="en-US"/>
        </a:p>
      </dgm:t>
    </dgm:pt>
    <dgm:pt modelId="{EBC7C890-F820-429A-818D-D778BAEE1D26}" type="parTrans" cxnId="{A7EB316C-70F9-4CFD-AC1C-0E997A158FAF}">
      <dgm:prSet/>
      <dgm:spPr/>
      <dgm:t>
        <a:bodyPr/>
        <a:lstStyle/>
        <a:p>
          <a:endParaRPr lang="en-US"/>
        </a:p>
      </dgm:t>
    </dgm:pt>
    <dgm:pt modelId="{FFA3C92B-308E-4C1F-B9C4-4B0C785556A2}" type="sibTrans" cxnId="{A7EB316C-70F9-4CFD-AC1C-0E997A158FAF}">
      <dgm:prSet/>
      <dgm:spPr/>
      <dgm:t>
        <a:bodyPr/>
        <a:lstStyle/>
        <a:p>
          <a:endParaRPr lang="en-US"/>
        </a:p>
      </dgm:t>
    </dgm:pt>
    <dgm:pt modelId="{A4589FD2-D37C-48EF-B0BF-E6D81A42F65E}">
      <dgm:prSet/>
      <dgm:spPr/>
      <dgm:t>
        <a:bodyPr/>
        <a:lstStyle/>
        <a:p>
          <a:r>
            <a:rPr lang="fr-CA"/>
            <a:t>Hématurie</a:t>
          </a:r>
          <a:endParaRPr lang="en-US"/>
        </a:p>
      </dgm:t>
    </dgm:pt>
    <dgm:pt modelId="{92E3608C-B05C-4ECB-9213-DD880EA51E14}" type="parTrans" cxnId="{291B91F2-9ED0-4696-995A-45C84F07AF64}">
      <dgm:prSet/>
      <dgm:spPr/>
      <dgm:t>
        <a:bodyPr/>
        <a:lstStyle/>
        <a:p>
          <a:endParaRPr lang="en-US"/>
        </a:p>
      </dgm:t>
    </dgm:pt>
    <dgm:pt modelId="{0787B707-822E-4E1C-A6A1-9190D252265F}" type="sibTrans" cxnId="{291B91F2-9ED0-4696-995A-45C84F07AF64}">
      <dgm:prSet/>
      <dgm:spPr/>
      <dgm:t>
        <a:bodyPr/>
        <a:lstStyle/>
        <a:p>
          <a:endParaRPr lang="en-US"/>
        </a:p>
      </dgm:t>
    </dgm:pt>
    <dgm:pt modelId="{CF89104E-0BC2-4BAF-BC67-51FAC2683487}">
      <dgm:prSet/>
      <dgm:spPr/>
      <dgm:t>
        <a:bodyPr/>
        <a:lstStyle/>
        <a:p>
          <a:r>
            <a:rPr lang="fr-CA"/>
            <a:t>Pyurie</a:t>
          </a:r>
          <a:endParaRPr lang="en-US"/>
        </a:p>
      </dgm:t>
    </dgm:pt>
    <dgm:pt modelId="{7F0A1FCE-4252-4A9B-A50D-770A758C5F44}" type="parTrans" cxnId="{77F6906A-2E33-4CF4-999B-6C75347D9D42}">
      <dgm:prSet/>
      <dgm:spPr/>
      <dgm:t>
        <a:bodyPr/>
        <a:lstStyle/>
        <a:p>
          <a:endParaRPr lang="en-US"/>
        </a:p>
      </dgm:t>
    </dgm:pt>
    <dgm:pt modelId="{441C0990-7B71-4E8C-A502-5E2753B47662}" type="sibTrans" cxnId="{77F6906A-2E33-4CF4-999B-6C75347D9D42}">
      <dgm:prSet/>
      <dgm:spPr/>
      <dgm:t>
        <a:bodyPr/>
        <a:lstStyle/>
        <a:p>
          <a:endParaRPr lang="en-US"/>
        </a:p>
      </dgm:t>
    </dgm:pt>
    <dgm:pt modelId="{692A08C5-5A39-40B0-B158-8A9F1DB9841F}">
      <dgm:prSet/>
      <dgm:spPr/>
      <dgm:t>
        <a:bodyPr/>
        <a:lstStyle/>
        <a:p>
          <a:r>
            <a:rPr lang="fr-CA"/>
            <a:t>Hyperthermie possible</a:t>
          </a:r>
          <a:endParaRPr lang="en-US"/>
        </a:p>
      </dgm:t>
    </dgm:pt>
    <dgm:pt modelId="{40157E50-92FE-4F63-A66F-0249123A92C0}" type="parTrans" cxnId="{639043DE-FFCD-4109-AF6F-E6160793F6E7}">
      <dgm:prSet/>
      <dgm:spPr/>
      <dgm:t>
        <a:bodyPr/>
        <a:lstStyle/>
        <a:p>
          <a:endParaRPr lang="en-US"/>
        </a:p>
      </dgm:t>
    </dgm:pt>
    <dgm:pt modelId="{48DF03D4-E3E8-4808-A8B6-5FF932A4997D}" type="sibTrans" cxnId="{639043DE-FFCD-4109-AF6F-E6160793F6E7}">
      <dgm:prSet/>
      <dgm:spPr/>
      <dgm:t>
        <a:bodyPr/>
        <a:lstStyle/>
        <a:p>
          <a:endParaRPr lang="en-US"/>
        </a:p>
      </dgm:t>
    </dgm:pt>
    <dgm:pt modelId="{B8ED4621-3BA7-4349-A3D4-5D5D64F4CF41}" type="pres">
      <dgm:prSet presAssocID="{8CAA4AA6-8A46-4448-83A0-B85D2E7C111D}" presName="vert0" presStyleCnt="0">
        <dgm:presLayoutVars>
          <dgm:dir/>
          <dgm:animOne val="branch"/>
          <dgm:animLvl val="lvl"/>
        </dgm:presLayoutVars>
      </dgm:prSet>
      <dgm:spPr/>
    </dgm:pt>
    <dgm:pt modelId="{8D9265A8-0219-436B-BB03-0B04E942F22C}" type="pres">
      <dgm:prSet presAssocID="{C3632E63-4911-4248-99B8-405377D762FF}" presName="thickLine" presStyleLbl="alignNode1" presStyleIdx="0" presStyleCnt="5"/>
      <dgm:spPr/>
    </dgm:pt>
    <dgm:pt modelId="{15C8FDB1-C4EC-4E1D-9BCB-B19917789800}" type="pres">
      <dgm:prSet presAssocID="{C3632E63-4911-4248-99B8-405377D762FF}" presName="horz1" presStyleCnt="0"/>
      <dgm:spPr/>
    </dgm:pt>
    <dgm:pt modelId="{05E8CEDC-3EEF-4BC8-9DD6-73CACC29771D}" type="pres">
      <dgm:prSet presAssocID="{C3632E63-4911-4248-99B8-405377D762FF}" presName="tx1" presStyleLbl="revTx" presStyleIdx="0" presStyleCnt="5"/>
      <dgm:spPr/>
    </dgm:pt>
    <dgm:pt modelId="{7275BB41-9CA7-41E9-AA04-B5A0531A0A1E}" type="pres">
      <dgm:prSet presAssocID="{C3632E63-4911-4248-99B8-405377D762FF}" presName="vert1" presStyleCnt="0"/>
      <dgm:spPr/>
    </dgm:pt>
    <dgm:pt modelId="{5DEBC66D-084E-44C8-97D1-BA42166EA4BF}" type="pres">
      <dgm:prSet presAssocID="{36CEC392-F773-436F-ACAA-39223DB409D1}" presName="thickLine" presStyleLbl="alignNode1" presStyleIdx="1" presStyleCnt="5"/>
      <dgm:spPr/>
    </dgm:pt>
    <dgm:pt modelId="{EABB0C65-E2AD-4750-BC2F-33F6BD5E632E}" type="pres">
      <dgm:prSet presAssocID="{36CEC392-F773-436F-ACAA-39223DB409D1}" presName="horz1" presStyleCnt="0"/>
      <dgm:spPr/>
    </dgm:pt>
    <dgm:pt modelId="{F5E2F389-1D94-4AE3-910A-2D4846D79F18}" type="pres">
      <dgm:prSet presAssocID="{36CEC392-F773-436F-ACAA-39223DB409D1}" presName="tx1" presStyleLbl="revTx" presStyleIdx="1" presStyleCnt="5"/>
      <dgm:spPr/>
    </dgm:pt>
    <dgm:pt modelId="{74C4472A-300B-4157-B0E2-5B10EF8FFDA5}" type="pres">
      <dgm:prSet presAssocID="{36CEC392-F773-436F-ACAA-39223DB409D1}" presName="vert1" presStyleCnt="0"/>
      <dgm:spPr/>
    </dgm:pt>
    <dgm:pt modelId="{51BA2CEA-C1F4-4F84-BF61-AEFD939C0CB7}" type="pres">
      <dgm:prSet presAssocID="{A4589FD2-D37C-48EF-B0BF-E6D81A42F65E}" presName="thickLine" presStyleLbl="alignNode1" presStyleIdx="2" presStyleCnt="5"/>
      <dgm:spPr/>
    </dgm:pt>
    <dgm:pt modelId="{D6E3A0D1-13A3-4FA2-A03E-4FD99CF22C21}" type="pres">
      <dgm:prSet presAssocID="{A4589FD2-D37C-48EF-B0BF-E6D81A42F65E}" presName="horz1" presStyleCnt="0"/>
      <dgm:spPr/>
    </dgm:pt>
    <dgm:pt modelId="{1A223D8D-573B-4E40-977D-CB627B0A13B2}" type="pres">
      <dgm:prSet presAssocID="{A4589FD2-D37C-48EF-B0BF-E6D81A42F65E}" presName="tx1" presStyleLbl="revTx" presStyleIdx="2" presStyleCnt="5"/>
      <dgm:spPr/>
    </dgm:pt>
    <dgm:pt modelId="{DA942CF2-D026-42B4-83A1-A7B5FCD9A3E6}" type="pres">
      <dgm:prSet presAssocID="{A4589FD2-D37C-48EF-B0BF-E6D81A42F65E}" presName="vert1" presStyleCnt="0"/>
      <dgm:spPr/>
    </dgm:pt>
    <dgm:pt modelId="{F001C9FC-28E4-4195-8DA4-E11C70C7548D}" type="pres">
      <dgm:prSet presAssocID="{CF89104E-0BC2-4BAF-BC67-51FAC2683487}" presName="thickLine" presStyleLbl="alignNode1" presStyleIdx="3" presStyleCnt="5"/>
      <dgm:spPr/>
    </dgm:pt>
    <dgm:pt modelId="{0BF62816-5A5D-48CC-8764-2B8AE8554991}" type="pres">
      <dgm:prSet presAssocID="{CF89104E-0BC2-4BAF-BC67-51FAC2683487}" presName="horz1" presStyleCnt="0"/>
      <dgm:spPr/>
    </dgm:pt>
    <dgm:pt modelId="{084D33CB-E878-404A-987C-148CD1F33C98}" type="pres">
      <dgm:prSet presAssocID="{CF89104E-0BC2-4BAF-BC67-51FAC2683487}" presName="tx1" presStyleLbl="revTx" presStyleIdx="3" presStyleCnt="5"/>
      <dgm:spPr/>
    </dgm:pt>
    <dgm:pt modelId="{4E984FC6-5945-40BA-9493-AE0BB826509E}" type="pres">
      <dgm:prSet presAssocID="{CF89104E-0BC2-4BAF-BC67-51FAC2683487}" presName="vert1" presStyleCnt="0"/>
      <dgm:spPr/>
    </dgm:pt>
    <dgm:pt modelId="{7819F60B-16F9-49FA-908B-161BD234DEB0}" type="pres">
      <dgm:prSet presAssocID="{692A08C5-5A39-40B0-B158-8A9F1DB9841F}" presName="thickLine" presStyleLbl="alignNode1" presStyleIdx="4" presStyleCnt="5"/>
      <dgm:spPr/>
    </dgm:pt>
    <dgm:pt modelId="{09869B77-6B51-48DA-A254-5727D630615A}" type="pres">
      <dgm:prSet presAssocID="{692A08C5-5A39-40B0-B158-8A9F1DB9841F}" presName="horz1" presStyleCnt="0"/>
      <dgm:spPr/>
    </dgm:pt>
    <dgm:pt modelId="{CE4AE092-BFBD-465B-A4D6-559CA91129DE}" type="pres">
      <dgm:prSet presAssocID="{692A08C5-5A39-40B0-B158-8A9F1DB9841F}" presName="tx1" presStyleLbl="revTx" presStyleIdx="4" presStyleCnt="5"/>
      <dgm:spPr/>
    </dgm:pt>
    <dgm:pt modelId="{33B19144-C6E4-4679-A16D-16B0542CAF3A}" type="pres">
      <dgm:prSet presAssocID="{692A08C5-5A39-40B0-B158-8A9F1DB9841F}" presName="vert1" presStyleCnt="0"/>
      <dgm:spPr/>
    </dgm:pt>
  </dgm:ptLst>
  <dgm:cxnLst>
    <dgm:cxn modelId="{EF429B07-3462-4694-8586-F98E73663B9C}" type="presOf" srcId="{692A08C5-5A39-40B0-B158-8A9F1DB9841F}" destId="{CE4AE092-BFBD-465B-A4D6-559CA91129DE}" srcOrd="0" destOrd="0" presId="urn:microsoft.com/office/officeart/2008/layout/LinedList"/>
    <dgm:cxn modelId="{B0FD6E38-A2C6-43CB-A5CF-5837C746E19D}" srcId="{8CAA4AA6-8A46-4448-83A0-B85D2E7C111D}" destId="{C3632E63-4911-4248-99B8-405377D762FF}" srcOrd="0" destOrd="0" parTransId="{4FA3808C-352F-48FD-8462-673585316DBC}" sibTransId="{C6583DC9-B2A6-40C3-8B60-5A324EA06520}"/>
    <dgm:cxn modelId="{77F6906A-2E33-4CF4-999B-6C75347D9D42}" srcId="{8CAA4AA6-8A46-4448-83A0-B85D2E7C111D}" destId="{CF89104E-0BC2-4BAF-BC67-51FAC2683487}" srcOrd="3" destOrd="0" parTransId="{7F0A1FCE-4252-4A9B-A50D-770A758C5F44}" sibTransId="{441C0990-7B71-4E8C-A502-5E2753B47662}"/>
    <dgm:cxn modelId="{C8FBF34A-0916-4F40-B7E5-A85E6CA9DD99}" type="presOf" srcId="{8CAA4AA6-8A46-4448-83A0-B85D2E7C111D}" destId="{B8ED4621-3BA7-4349-A3D4-5D5D64F4CF41}" srcOrd="0" destOrd="0" presId="urn:microsoft.com/office/officeart/2008/layout/LinedList"/>
    <dgm:cxn modelId="{A7EB316C-70F9-4CFD-AC1C-0E997A158FAF}" srcId="{8CAA4AA6-8A46-4448-83A0-B85D2E7C111D}" destId="{36CEC392-F773-436F-ACAA-39223DB409D1}" srcOrd="1" destOrd="0" parTransId="{EBC7C890-F820-429A-818D-D778BAEE1D26}" sibTransId="{FFA3C92B-308E-4C1F-B9C4-4B0C785556A2}"/>
    <dgm:cxn modelId="{D0D6A852-88AC-4A0A-8B7E-2E707FAA90CD}" type="presOf" srcId="{36CEC392-F773-436F-ACAA-39223DB409D1}" destId="{F5E2F389-1D94-4AE3-910A-2D4846D79F18}" srcOrd="0" destOrd="0" presId="urn:microsoft.com/office/officeart/2008/layout/LinedList"/>
    <dgm:cxn modelId="{06B68E82-B1EC-47B6-99F8-5509614BA51B}" type="presOf" srcId="{C3632E63-4911-4248-99B8-405377D762FF}" destId="{05E8CEDC-3EEF-4BC8-9DD6-73CACC29771D}" srcOrd="0" destOrd="0" presId="urn:microsoft.com/office/officeart/2008/layout/LinedList"/>
    <dgm:cxn modelId="{77B908D3-9245-4FE1-9F49-E7B29315F91B}" type="presOf" srcId="{A4589FD2-D37C-48EF-B0BF-E6D81A42F65E}" destId="{1A223D8D-573B-4E40-977D-CB627B0A13B2}" srcOrd="0" destOrd="0" presId="urn:microsoft.com/office/officeart/2008/layout/LinedList"/>
    <dgm:cxn modelId="{639043DE-FFCD-4109-AF6F-E6160793F6E7}" srcId="{8CAA4AA6-8A46-4448-83A0-B85D2E7C111D}" destId="{692A08C5-5A39-40B0-B158-8A9F1DB9841F}" srcOrd="4" destOrd="0" parTransId="{40157E50-92FE-4F63-A66F-0249123A92C0}" sibTransId="{48DF03D4-E3E8-4808-A8B6-5FF932A4997D}"/>
    <dgm:cxn modelId="{291B91F2-9ED0-4696-995A-45C84F07AF64}" srcId="{8CAA4AA6-8A46-4448-83A0-B85D2E7C111D}" destId="{A4589FD2-D37C-48EF-B0BF-E6D81A42F65E}" srcOrd="2" destOrd="0" parTransId="{92E3608C-B05C-4ECB-9213-DD880EA51E14}" sibTransId="{0787B707-822E-4E1C-A6A1-9190D252265F}"/>
    <dgm:cxn modelId="{8DB5D3FB-B235-415B-8EBF-3FF380D5A646}" type="presOf" srcId="{CF89104E-0BC2-4BAF-BC67-51FAC2683487}" destId="{084D33CB-E878-404A-987C-148CD1F33C98}" srcOrd="0" destOrd="0" presId="urn:microsoft.com/office/officeart/2008/layout/LinedList"/>
    <dgm:cxn modelId="{2C4460DF-E69F-4DD5-B0ED-8D6BFCA3F6AC}" type="presParOf" srcId="{B8ED4621-3BA7-4349-A3D4-5D5D64F4CF41}" destId="{8D9265A8-0219-436B-BB03-0B04E942F22C}" srcOrd="0" destOrd="0" presId="urn:microsoft.com/office/officeart/2008/layout/LinedList"/>
    <dgm:cxn modelId="{9D6A32AF-5630-49E6-ABA2-5E1771F3A77B}" type="presParOf" srcId="{B8ED4621-3BA7-4349-A3D4-5D5D64F4CF41}" destId="{15C8FDB1-C4EC-4E1D-9BCB-B19917789800}" srcOrd="1" destOrd="0" presId="urn:microsoft.com/office/officeart/2008/layout/LinedList"/>
    <dgm:cxn modelId="{39A68E4C-ADDD-4DC9-B1EE-49D6E15CD499}" type="presParOf" srcId="{15C8FDB1-C4EC-4E1D-9BCB-B19917789800}" destId="{05E8CEDC-3EEF-4BC8-9DD6-73CACC29771D}" srcOrd="0" destOrd="0" presId="urn:microsoft.com/office/officeart/2008/layout/LinedList"/>
    <dgm:cxn modelId="{22D0F3FB-0166-48D7-ABD0-5B710BEEF6A4}" type="presParOf" srcId="{15C8FDB1-C4EC-4E1D-9BCB-B19917789800}" destId="{7275BB41-9CA7-41E9-AA04-B5A0531A0A1E}" srcOrd="1" destOrd="0" presId="urn:microsoft.com/office/officeart/2008/layout/LinedList"/>
    <dgm:cxn modelId="{1354F44F-7863-49A7-9DBF-82755E6EDB69}" type="presParOf" srcId="{B8ED4621-3BA7-4349-A3D4-5D5D64F4CF41}" destId="{5DEBC66D-084E-44C8-97D1-BA42166EA4BF}" srcOrd="2" destOrd="0" presId="urn:microsoft.com/office/officeart/2008/layout/LinedList"/>
    <dgm:cxn modelId="{6223198C-F553-40B8-8FB3-C50F4F682CA0}" type="presParOf" srcId="{B8ED4621-3BA7-4349-A3D4-5D5D64F4CF41}" destId="{EABB0C65-E2AD-4750-BC2F-33F6BD5E632E}" srcOrd="3" destOrd="0" presId="urn:microsoft.com/office/officeart/2008/layout/LinedList"/>
    <dgm:cxn modelId="{CE231CE2-72C3-4DCA-A9A6-DD5FE7B1A31A}" type="presParOf" srcId="{EABB0C65-E2AD-4750-BC2F-33F6BD5E632E}" destId="{F5E2F389-1D94-4AE3-910A-2D4846D79F18}" srcOrd="0" destOrd="0" presId="urn:microsoft.com/office/officeart/2008/layout/LinedList"/>
    <dgm:cxn modelId="{1C2F4676-7FF4-4244-B14B-699DE9D3631C}" type="presParOf" srcId="{EABB0C65-E2AD-4750-BC2F-33F6BD5E632E}" destId="{74C4472A-300B-4157-B0E2-5B10EF8FFDA5}" srcOrd="1" destOrd="0" presId="urn:microsoft.com/office/officeart/2008/layout/LinedList"/>
    <dgm:cxn modelId="{0910BDAB-4684-45BA-836F-C0559B70595B}" type="presParOf" srcId="{B8ED4621-3BA7-4349-A3D4-5D5D64F4CF41}" destId="{51BA2CEA-C1F4-4F84-BF61-AEFD939C0CB7}" srcOrd="4" destOrd="0" presId="urn:microsoft.com/office/officeart/2008/layout/LinedList"/>
    <dgm:cxn modelId="{201DC29C-CDDC-4CC9-A9E1-ECFFDC039EA2}" type="presParOf" srcId="{B8ED4621-3BA7-4349-A3D4-5D5D64F4CF41}" destId="{D6E3A0D1-13A3-4FA2-A03E-4FD99CF22C21}" srcOrd="5" destOrd="0" presId="urn:microsoft.com/office/officeart/2008/layout/LinedList"/>
    <dgm:cxn modelId="{3CE9C9ED-761F-4ED9-8F30-09D96F3FB0D8}" type="presParOf" srcId="{D6E3A0D1-13A3-4FA2-A03E-4FD99CF22C21}" destId="{1A223D8D-573B-4E40-977D-CB627B0A13B2}" srcOrd="0" destOrd="0" presId="urn:microsoft.com/office/officeart/2008/layout/LinedList"/>
    <dgm:cxn modelId="{628319FB-03F9-44A2-B645-A7CCC64747F4}" type="presParOf" srcId="{D6E3A0D1-13A3-4FA2-A03E-4FD99CF22C21}" destId="{DA942CF2-D026-42B4-83A1-A7B5FCD9A3E6}" srcOrd="1" destOrd="0" presId="urn:microsoft.com/office/officeart/2008/layout/LinedList"/>
    <dgm:cxn modelId="{DFFF2C52-D369-4484-9E1A-A5682E0951A3}" type="presParOf" srcId="{B8ED4621-3BA7-4349-A3D4-5D5D64F4CF41}" destId="{F001C9FC-28E4-4195-8DA4-E11C70C7548D}" srcOrd="6" destOrd="0" presId="urn:microsoft.com/office/officeart/2008/layout/LinedList"/>
    <dgm:cxn modelId="{76373B6B-9AA0-4087-BACD-5DD4443271A1}" type="presParOf" srcId="{B8ED4621-3BA7-4349-A3D4-5D5D64F4CF41}" destId="{0BF62816-5A5D-48CC-8764-2B8AE8554991}" srcOrd="7" destOrd="0" presId="urn:microsoft.com/office/officeart/2008/layout/LinedList"/>
    <dgm:cxn modelId="{3B2C40E2-BB91-448E-A7A5-9F8B81D7B0CD}" type="presParOf" srcId="{0BF62816-5A5D-48CC-8764-2B8AE8554991}" destId="{084D33CB-E878-404A-987C-148CD1F33C98}" srcOrd="0" destOrd="0" presId="urn:microsoft.com/office/officeart/2008/layout/LinedList"/>
    <dgm:cxn modelId="{8D9CC1D7-E033-4541-9708-DC98F7CDEB40}" type="presParOf" srcId="{0BF62816-5A5D-48CC-8764-2B8AE8554991}" destId="{4E984FC6-5945-40BA-9493-AE0BB826509E}" srcOrd="1" destOrd="0" presId="urn:microsoft.com/office/officeart/2008/layout/LinedList"/>
    <dgm:cxn modelId="{9ADF8801-7050-4132-9DED-2A1F6F55CE3C}" type="presParOf" srcId="{B8ED4621-3BA7-4349-A3D4-5D5D64F4CF41}" destId="{7819F60B-16F9-49FA-908B-161BD234DEB0}" srcOrd="8" destOrd="0" presId="urn:microsoft.com/office/officeart/2008/layout/LinedList"/>
    <dgm:cxn modelId="{64D4106B-A6FF-468E-B199-CFF06E7B7EA0}" type="presParOf" srcId="{B8ED4621-3BA7-4349-A3D4-5D5D64F4CF41}" destId="{09869B77-6B51-48DA-A254-5727D630615A}" srcOrd="9" destOrd="0" presId="urn:microsoft.com/office/officeart/2008/layout/LinedList"/>
    <dgm:cxn modelId="{DABBA323-254A-42AA-87DD-855E953DA61D}" type="presParOf" srcId="{09869B77-6B51-48DA-A254-5727D630615A}" destId="{CE4AE092-BFBD-465B-A4D6-559CA91129DE}" srcOrd="0" destOrd="0" presId="urn:microsoft.com/office/officeart/2008/layout/LinedList"/>
    <dgm:cxn modelId="{68F57AF4-BB44-4B67-99D5-2EE72062F44D}" type="presParOf" srcId="{09869B77-6B51-48DA-A254-5727D630615A}" destId="{33B19144-C6E4-4679-A16D-16B0542CAF3A}"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265A8-0219-436B-BB03-0B04E942F22C}">
      <dsp:nvSpPr>
        <dsp:cNvPr id="0" name=""/>
        <dsp:cNvSpPr/>
      </dsp:nvSpPr>
      <dsp:spPr>
        <a:xfrm>
          <a:off x="0" y="631"/>
          <a:ext cx="61721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5E8CEDC-3EEF-4BC8-9DD6-73CACC29771D}">
      <dsp:nvSpPr>
        <dsp:cNvPr id="0" name=""/>
        <dsp:cNvSpPr/>
      </dsp:nvSpPr>
      <dsp:spPr>
        <a:xfrm>
          <a:off x="0" y="631"/>
          <a:ext cx="6172199" cy="1034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fr-CA" sz="3800" kern="1200" dirty="0"/>
            <a:t>Peu ou pas de symptômes</a:t>
          </a:r>
          <a:endParaRPr lang="en-US" sz="3800" kern="1200" dirty="0"/>
        </a:p>
      </dsp:txBody>
      <dsp:txXfrm>
        <a:off x="0" y="631"/>
        <a:ext cx="6172199" cy="1034797"/>
      </dsp:txXfrm>
    </dsp:sp>
    <dsp:sp modelId="{5DEBC66D-084E-44C8-97D1-BA42166EA4BF}">
      <dsp:nvSpPr>
        <dsp:cNvPr id="0" name=""/>
        <dsp:cNvSpPr/>
      </dsp:nvSpPr>
      <dsp:spPr>
        <a:xfrm>
          <a:off x="0" y="1035429"/>
          <a:ext cx="61721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5E2F389-1D94-4AE3-910A-2D4846D79F18}">
      <dsp:nvSpPr>
        <dsp:cNvPr id="0" name=""/>
        <dsp:cNvSpPr/>
      </dsp:nvSpPr>
      <dsp:spPr>
        <a:xfrm>
          <a:off x="0" y="1035429"/>
          <a:ext cx="6172199" cy="1034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fr-CA" sz="3800" kern="1200"/>
            <a:t>Dlr lombaire à la palpation</a:t>
          </a:r>
          <a:endParaRPr lang="en-US" sz="3800" kern="1200"/>
        </a:p>
      </dsp:txBody>
      <dsp:txXfrm>
        <a:off x="0" y="1035429"/>
        <a:ext cx="6172199" cy="1034797"/>
      </dsp:txXfrm>
    </dsp:sp>
    <dsp:sp modelId="{51BA2CEA-C1F4-4F84-BF61-AEFD939C0CB7}">
      <dsp:nvSpPr>
        <dsp:cNvPr id="0" name=""/>
        <dsp:cNvSpPr/>
      </dsp:nvSpPr>
      <dsp:spPr>
        <a:xfrm>
          <a:off x="0" y="2070226"/>
          <a:ext cx="61721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A223D8D-573B-4E40-977D-CB627B0A13B2}">
      <dsp:nvSpPr>
        <dsp:cNvPr id="0" name=""/>
        <dsp:cNvSpPr/>
      </dsp:nvSpPr>
      <dsp:spPr>
        <a:xfrm>
          <a:off x="0" y="2070226"/>
          <a:ext cx="6172199" cy="1034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fr-CA" sz="3800" kern="1200"/>
            <a:t>Hématurie</a:t>
          </a:r>
          <a:endParaRPr lang="en-US" sz="3800" kern="1200"/>
        </a:p>
      </dsp:txBody>
      <dsp:txXfrm>
        <a:off x="0" y="2070226"/>
        <a:ext cx="6172199" cy="1034797"/>
      </dsp:txXfrm>
    </dsp:sp>
    <dsp:sp modelId="{F001C9FC-28E4-4195-8DA4-E11C70C7548D}">
      <dsp:nvSpPr>
        <dsp:cNvPr id="0" name=""/>
        <dsp:cNvSpPr/>
      </dsp:nvSpPr>
      <dsp:spPr>
        <a:xfrm>
          <a:off x="0" y="3105023"/>
          <a:ext cx="61721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84D33CB-E878-404A-987C-148CD1F33C98}">
      <dsp:nvSpPr>
        <dsp:cNvPr id="0" name=""/>
        <dsp:cNvSpPr/>
      </dsp:nvSpPr>
      <dsp:spPr>
        <a:xfrm>
          <a:off x="0" y="3105023"/>
          <a:ext cx="6172199" cy="1034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fr-CA" sz="3800" kern="1200"/>
            <a:t>Pyurie</a:t>
          </a:r>
          <a:endParaRPr lang="en-US" sz="3800" kern="1200"/>
        </a:p>
      </dsp:txBody>
      <dsp:txXfrm>
        <a:off x="0" y="3105023"/>
        <a:ext cx="6172199" cy="1034797"/>
      </dsp:txXfrm>
    </dsp:sp>
    <dsp:sp modelId="{7819F60B-16F9-49FA-908B-161BD234DEB0}">
      <dsp:nvSpPr>
        <dsp:cNvPr id="0" name=""/>
        <dsp:cNvSpPr/>
      </dsp:nvSpPr>
      <dsp:spPr>
        <a:xfrm>
          <a:off x="0" y="4139820"/>
          <a:ext cx="61721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E4AE092-BFBD-465B-A4D6-559CA91129DE}">
      <dsp:nvSpPr>
        <dsp:cNvPr id="0" name=""/>
        <dsp:cNvSpPr/>
      </dsp:nvSpPr>
      <dsp:spPr>
        <a:xfrm>
          <a:off x="0" y="4139820"/>
          <a:ext cx="6172199" cy="1034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fr-CA" sz="3800" kern="1200"/>
            <a:t>Hyperthermie possible</a:t>
          </a:r>
          <a:endParaRPr lang="en-US" sz="3800" kern="1200"/>
        </a:p>
      </dsp:txBody>
      <dsp:txXfrm>
        <a:off x="0" y="4139820"/>
        <a:ext cx="6172199" cy="103479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A47A63F-9D06-479D-A04D-717692D432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C51F70DC-6EDE-457C-B55A-39AC7DE41A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A1EFF07-B5E2-443F-9F2C-CD82912C5BC5}" type="datetime1">
              <a:rPr lang="fr-FR" smtClean="0"/>
              <a:t>02/05/2024</a:t>
            </a:fld>
            <a:endParaRPr lang="fr-FR" dirty="0"/>
          </a:p>
        </p:txBody>
      </p:sp>
      <p:sp>
        <p:nvSpPr>
          <p:cNvPr id="4" name="Espace réservé du pied de page 3">
            <a:extLst>
              <a:ext uri="{FF2B5EF4-FFF2-40B4-BE49-F238E27FC236}">
                <a16:creationId xmlns:a16="http://schemas.microsoft.com/office/drawing/2014/main" id="{146987CF-42F5-4BB0-AD0D-1D64C35944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22368FB4-296C-4F8C-BFA3-D7C3AD617B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F555657-0A12-495F-9FFA-D8F7554E7C39}" type="slidenum">
              <a:rPr lang="fr-FR" smtClean="0"/>
              <a:t>‹N°›</a:t>
            </a:fld>
            <a:endParaRPr lang="fr-FR"/>
          </a:p>
        </p:txBody>
      </p:sp>
    </p:spTree>
    <p:extLst>
      <p:ext uri="{BB962C8B-B14F-4D97-AF65-F5344CB8AC3E}">
        <p14:creationId xmlns:p14="http://schemas.microsoft.com/office/powerpoint/2010/main" val="17664322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13849-34E9-4E79-B289-A2572787FD62}" type="datetime1">
              <a:rPr lang="fr-FR" smtClean="0"/>
              <a:pPr/>
              <a:t>02/05/2024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2780FBB-F712-42E7-8C2F-226D98798B3F}" type="slidenum">
              <a:rPr lang="fr-FR" noProof="0" smtClean="0"/>
              <a:t>‹N°›</a:t>
            </a:fld>
            <a:endParaRPr lang="fr-FR" noProof="0"/>
          </a:p>
        </p:txBody>
      </p:sp>
    </p:spTree>
    <p:extLst>
      <p:ext uri="{BB962C8B-B14F-4D97-AF65-F5344CB8AC3E}">
        <p14:creationId xmlns:p14="http://schemas.microsoft.com/office/powerpoint/2010/main" val="2567153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43">
            <a:extLst>
              <a:ext uri="{FF2B5EF4-FFF2-40B4-BE49-F238E27FC236}">
                <a16:creationId xmlns:a16="http://schemas.microsoft.com/office/drawing/2014/main" id="{71F79900-6576-41FE-BD9F-E430D8B03AE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fld id="{36888769-76CD-435B-8384-9C28E07FD723}" type="slidenum">
              <a:rPr lang="fr-CA" altLang="fr-FR">
                <a:solidFill>
                  <a:srgbClr val="000000"/>
                </a:solidFill>
                <a:latin typeface="Times New Roman" panose="02020603050405020304" pitchFamily="18" charset="0"/>
              </a:rPr>
              <a:pPr eaLnBrk="1"/>
              <a:t>6</a:t>
            </a:fld>
            <a:endParaRPr lang="fr-CA" altLang="fr-FR">
              <a:solidFill>
                <a:srgbClr val="000000"/>
              </a:solidFill>
              <a:latin typeface="Times New Roman" panose="02020603050405020304" pitchFamily="18" charset="0"/>
            </a:endParaRPr>
          </a:p>
        </p:txBody>
      </p:sp>
      <p:sp>
        <p:nvSpPr>
          <p:cNvPr id="76803" name="Rectangle 1">
            <a:extLst>
              <a:ext uri="{FF2B5EF4-FFF2-40B4-BE49-F238E27FC236}">
                <a16:creationId xmlns:a16="http://schemas.microsoft.com/office/drawing/2014/main" id="{5240D216-4284-436C-A069-1FBBAE62AE6C}"/>
              </a:ext>
            </a:extLst>
          </p:cNvPr>
          <p:cNvSpPr>
            <a:spLocks noGrp="1" noRot="1" noChangeAspect="1" noChangeArrowheads="1" noTextEdit="1"/>
          </p:cNvSpPr>
          <p:nvPr>
            <p:ph type="sldImg"/>
          </p:nvPr>
        </p:nvSpPr>
        <p:spPr>
          <a:xfrm>
            <a:off x="554038" y="763588"/>
            <a:ext cx="6611937" cy="3719512"/>
          </a:xfrm>
          <a:solidFill>
            <a:srgbClr val="FFFFFF"/>
          </a:solidFill>
          <a:ln>
            <a:solidFill>
              <a:srgbClr val="000000"/>
            </a:solidFill>
            <a:miter lim="800000"/>
            <a:headEnd/>
            <a:tailEnd/>
          </a:ln>
        </p:spPr>
      </p:sp>
      <p:sp>
        <p:nvSpPr>
          <p:cNvPr id="76804" name="Rectangle 2">
            <a:extLst>
              <a:ext uri="{FF2B5EF4-FFF2-40B4-BE49-F238E27FC236}">
                <a16:creationId xmlns:a16="http://schemas.microsoft.com/office/drawing/2014/main" id="{A693E736-3C2D-43BC-BCA9-98C8F78E808A}"/>
              </a:ext>
            </a:extLst>
          </p:cNvPr>
          <p:cNvSpPr>
            <a:spLocks noGrp="1" noChangeArrowheads="1"/>
          </p:cNvSpPr>
          <p:nvPr>
            <p:ph type="body" idx="1"/>
          </p:nvPr>
        </p:nvSpPr>
        <p:spPr>
          <a:xfrm>
            <a:off x="777875" y="4776788"/>
            <a:ext cx="6165850" cy="447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43">
            <a:extLst>
              <a:ext uri="{FF2B5EF4-FFF2-40B4-BE49-F238E27FC236}">
                <a16:creationId xmlns:a16="http://schemas.microsoft.com/office/drawing/2014/main" id="{229933D6-86AA-4F62-9D03-96E5A9A3CE8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fld id="{D9965054-6A0B-497C-86C3-77C31E303303}" type="slidenum">
              <a:rPr lang="fr-CA" altLang="fr-FR">
                <a:solidFill>
                  <a:srgbClr val="000000"/>
                </a:solidFill>
                <a:latin typeface="Times New Roman" panose="02020603050405020304" pitchFamily="18" charset="0"/>
              </a:rPr>
              <a:pPr eaLnBrk="1"/>
              <a:t>7</a:t>
            </a:fld>
            <a:endParaRPr lang="fr-CA" altLang="fr-FR">
              <a:solidFill>
                <a:srgbClr val="000000"/>
              </a:solidFill>
              <a:latin typeface="Times New Roman" panose="02020603050405020304" pitchFamily="18" charset="0"/>
            </a:endParaRPr>
          </a:p>
        </p:txBody>
      </p:sp>
      <p:sp>
        <p:nvSpPr>
          <p:cNvPr id="75779" name="Text Box 1">
            <a:extLst>
              <a:ext uri="{FF2B5EF4-FFF2-40B4-BE49-F238E27FC236}">
                <a16:creationId xmlns:a16="http://schemas.microsoft.com/office/drawing/2014/main" id="{353F50D3-12A7-4EEA-BC28-6F01FF4D44C1}"/>
              </a:ext>
            </a:extLst>
          </p:cNvPr>
          <p:cNvSpPr txBox="1">
            <a:spLocks noChangeArrowheads="1"/>
          </p:cNvSpPr>
          <p:nvPr/>
        </p:nvSpPr>
        <p:spPr bwMode="auto">
          <a:xfrm>
            <a:off x="4398963" y="9555163"/>
            <a:ext cx="333533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93FE0B17-442D-44B4-888B-ABC2C49256F7}" type="slidenum">
              <a:rPr lang="fr-CA" altLang="fr-FR" sz="1400">
                <a:solidFill>
                  <a:srgbClr val="000000"/>
                </a:solidFill>
                <a:latin typeface="Times New Roman" panose="02020603050405020304" pitchFamily="18" charset="0"/>
              </a:rPr>
              <a:pPr algn="r" eaLnBrk="1">
                <a:lnSpc>
                  <a:spcPct val="95000"/>
                </a:lnSpc>
                <a:buClrTx/>
                <a:buFontTx/>
                <a:buNone/>
              </a:pPr>
              <a:t>7</a:t>
            </a:fld>
            <a:endParaRPr lang="fr-CA" altLang="fr-FR" sz="1400">
              <a:solidFill>
                <a:srgbClr val="000000"/>
              </a:solidFill>
              <a:latin typeface="Times New Roman" panose="02020603050405020304" pitchFamily="18" charset="0"/>
            </a:endParaRPr>
          </a:p>
        </p:txBody>
      </p:sp>
      <p:sp>
        <p:nvSpPr>
          <p:cNvPr id="75780" name="Text Box 2">
            <a:extLst>
              <a:ext uri="{FF2B5EF4-FFF2-40B4-BE49-F238E27FC236}">
                <a16:creationId xmlns:a16="http://schemas.microsoft.com/office/drawing/2014/main" id="{B5A8FF1D-267F-4A58-80D7-CB84489B5A48}"/>
              </a:ext>
            </a:extLst>
          </p:cNvPr>
          <p:cNvSpPr txBox="1">
            <a:spLocks noChangeArrowheads="1"/>
          </p:cNvSpPr>
          <p:nvPr/>
        </p:nvSpPr>
        <p:spPr bwMode="auto">
          <a:xfrm>
            <a:off x="4398963" y="9555163"/>
            <a:ext cx="334168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7BCCFAC7-00CB-420B-AA3C-A6F6BF036D2F}" type="slidenum">
              <a:rPr lang="fr-CA" altLang="fr-FR" sz="1400">
                <a:solidFill>
                  <a:srgbClr val="000000"/>
                </a:solidFill>
                <a:latin typeface="Times New Roman" panose="02020603050405020304" pitchFamily="18" charset="0"/>
              </a:rPr>
              <a:pPr algn="r" eaLnBrk="1">
                <a:lnSpc>
                  <a:spcPct val="95000"/>
                </a:lnSpc>
                <a:buClrTx/>
                <a:buFontTx/>
                <a:buNone/>
              </a:pPr>
              <a:t>7</a:t>
            </a:fld>
            <a:endParaRPr lang="fr-CA" altLang="fr-FR" sz="1400">
              <a:solidFill>
                <a:srgbClr val="000000"/>
              </a:solidFill>
              <a:latin typeface="Times New Roman" panose="02020603050405020304" pitchFamily="18" charset="0"/>
            </a:endParaRPr>
          </a:p>
        </p:txBody>
      </p:sp>
      <p:sp>
        <p:nvSpPr>
          <p:cNvPr id="75781" name="Rectangle 3">
            <a:extLst>
              <a:ext uri="{FF2B5EF4-FFF2-40B4-BE49-F238E27FC236}">
                <a16:creationId xmlns:a16="http://schemas.microsoft.com/office/drawing/2014/main" id="{57AC1F7D-5FA6-4AA5-AF74-A75534D78E9B}"/>
              </a:ext>
            </a:extLst>
          </p:cNvPr>
          <p:cNvSpPr>
            <a:spLocks noGrp="1" noRot="1" noChangeAspect="1" noChangeArrowheads="1" noTextEdit="1"/>
          </p:cNvSpPr>
          <p:nvPr>
            <p:ph type="sldImg"/>
          </p:nvPr>
        </p:nvSpPr>
        <p:spPr>
          <a:xfrm>
            <a:off x="542925" y="763588"/>
            <a:ext cx="6662738" cy="3748087"/>
          </a:xfrm>
          <a:solidFill>
            <a:srgbClr val="FFFFFF"/>
          </a:solidFill>
          <a:ln>
            <a:solidFill>
              <a:srgbClr val="000000"/>
            </a:solidFill>
            <a:miter lim="800000"/>
            <a:headEnd/>
            <a:tailEnd/>
          </a:ln>
        </p:spPr>
      </p:sp>
      <p:sp>
        <p:nvSpPr>
          <p:cNvPr id="75782" name="Rectangle 4">
            <a:extLst>
              <a:ext uri="{FF2B5EF4-FFF2-40B4-BE49-F238E27FC236}">
                <a16:creationId xmlns:a16="http://schemas.microsoft.com/office/drawing/2014/main" id="{DD9639F3-F884-411D-A6AA-DA6499967062}"/>
              </a:ext>
            </a:extLst>
          </p:cNvPr>
          <p:cNvSpPr>
            <a:spLocks noGrp="1" noChangeArrowheads="1"/>
          </p:cNvSpPr>
          <p:nvPr>
            <p:ph type="body" idx="1"/>
          </p:nvPr>
        </p:nvSpPr>
        <p:spPr>
          <a:xfrm>
            <a:off x="777875" y="4776788"/>
            <a:ext cx="6194425" cy="450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FB0C32-F044-4939-92E4-8BA39B7A391A}"/>
              </a:ext>
              <a:ext uri="{C183D7F6-B498-43B3-948B-1728B52AA6E4}">
                <adec:decorative xmlns:adec="http://schemas.microsoft.com/office/drawing/2017/decorative" val="1"/>
              </a:ext>
            </a:extLst>
          </p:cNvPr>
          <p:cNvSpPr/>
          <p:nvPr userDrawn="1"/>
        </p:nvSpPr>
        <p:spPr>
          <a:xfrm>
            <a:off x="3050" y="-66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Rectangle 11">
            <a:extLst>
              <a:ext uri="{FF2B5EF4-FFF2-40B4-BE49-F238E27FC236}">
                <a16:creationId xmlns:a16="http://schemas.microsoft.com/office/drawing/2014/main" id="{6584BE8A-3E34-4967-9E7C-13EC8F6A990A}"/>
              </a:ext>
              <a:ext uri="{C183D7F6-B498-43B3-948B-1728B52AA6E4}">
                <adec:decorative xmlns:adec="http://schemas.microsoft.com/office/drawing/2017/decorative" val="1"/>
              </a:ext>
            </a:extLst>
          </p:cNvPr>
          <p:cNvSpPr/>
          <p:nvPr userDrawn="1"/>
        </p:nvSpPr>
        <p:spPr>
          <a:xfrm>
            <a:off x="3050" y="-663"/>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3" name="Rectangle 12">
            <a:extLst>
              <a:ext uri="{FF2B5EF4-FFF2-40B4-BE49-F238E27FC236}">
                <a16:creationId xmlns:a16="http://schemas.microsoft.com/office/drawing/2014/main" id="{99BFF676-EC35-4FFD-8894-CA4F2830700A}"/>
              </a:ext>
              <a:ext uri="{C183D7F6-B498-43B3-948B-1728B52AA6E4}">
                <adec:decorative xmlns:adec="http://schemas.microsoft.com/office/drawing/2017/decorative" val="1"/>
              </a:ext>
            </a:extLst>
          </p:cNvPr>
          <p:cNvSpPr/>
          <p:nvPr userDrawn="1"/>
        </p:nvSpPr>
        <p:spPr>
          <a:xfrm>
            <a:off x="305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Ovale 13">
            <a:extLst>
              <a:ext uri="{FF2B5EF4-FFF2-40B4-BE49-F238E27FC236}">
                <a16:creationId xmlns:a16="http://schemas.microsoft.com/office/drawing/2014/main" id="{32DA1557-E095-4C82-B659-3AF550080BB1}"/>
              </a:ext>
              <a:ext uri="{C183D7F6-B498-43B3-948B-1728B52AA6E4}">
                <adec:decorative xmlns:adec="http://schemas.microsoft.com/office/drawing/2017/decorative" val="1"/>
              </a:ext>
            </a:extLst>
          </p:cNvPr>
          <p:cNvSpPr/>
          <p:nvPr userDrawn="1"/>
        </p:nvSpPr>
        <p:spPr>
          <a:xfrm rot="16200000">
            <a:off x="2746250" y="-663"/>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5" name="Ovale 14">
            <a:extLst>
              <a:ext uri="{FF2B5EF4-FFF2-40B4-BE49-F238E27FC236}">
                <a16:creationId xmlns:a16="http://schemas.microsoft.com/office/drawing/2014/main" id="{9F34E5EF-94D7-4AE0-BDD1-81A3ECDE614C}"/>
              </a:ext>
              <a:ext uri="{C183D7F6-B498-43B3-948B-1728B52AA6E4}">
                <adec:decorative xmlns:adec="http://schemas.microsoft.com/office/drawing/2017/decorative" val="1"/>
              </a:ext>
            </a:extLst>
          </p:cNvPr>
          <p:cNvSpPr/>
          <p:nvPr userDrawn="1"/>
        </p:nvSpPr>
        <p:spPr>
          <a:xfrm rot="16200000">
            <a:off x="77040" y="1193411"/>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6" name="Ovale 15">
            <a:extLst>
              <a:ext uri="{FF2B5EF4-FFF2-40B4-BE49-F238E27FC236}">
                <a16:creationId xmlns:a16="http://schemas.microsoft.com/office/drawing/2014/main" id="{D829E57E-3199-4AAA-B2D5-F93264FDA0B5}"/>
              </a:ext>
              <a:ext uri="{C183D7F6-B498-43B3-948B-1728B52AA6E4}">
                <adec:decorative xmlns:adec="http://schemas.microsoft.com/office/drawing/2017/decorative" val="1"/>
              </a:ext>
            </a:extLst>
          </p:cNvPr>
          <p:cNvSpPr/>
          <p:nvPr userDrawn="1"/>
        </p:nvSpPr>
        <p:spPr>
          <a:xfrm rot="16200000">
            <a:off x="6442672" y="193606"/>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pic>
        <p:nvPicPr>
          <p:cNvPr id="17" name="Image 16" descr="Balise=Photo de client&#10;Rogner=1&#10;Aligner=N/A">
            <a:extLst>
              <a:ext uri="{FF2B5EF4-FFF2-40B4-BE49-F238E27FC236}">
                <a16:creationId xmlns:a16="http://schemas.microsoft.com/office/drawing/2014/main" id="{8A791822-0971-4E61-A5E4-9AAD258F58E3}"/>
              </a:ext>
            </a:extLst>
          </p:cNvPr>
          <p:cNvPicPr>
            <a:picLocks/>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 y="-663"/>
            <a:ext cx="12188952" cy="6858000"/>
          </a:xfrm>
          <a:prstGeom prst="rect">
            <a:avLst/>
          </a:prstGeom>
        </p:spPr>
      </p:pic>
      <p:sp>
        <p:nvSpPr>
          <p:cNvPr id="18" name="Titre 1">
            <a:extLst>
              <a:ext uri="{FF2B5EF4-FFF2-40B4-BE49-F238E27FC236}">
                <a16:creationId xmlns:a16="http://schemas.microsoft.com/office/drawing/2014/main" id="{B86D7D99-F789-4EDA-861D-B6B994F05F1D}"/>
              </a:ext>
            </a:extLst>
          </p:cNvPr>
          <p:cNvSpPr>
            <a:spLocks noGrp="1"/>
          </p:cNvSpPr>
          <p:nvPr>
            <p:ph type="ctrTitle"/>
          </p:nvPr>
        </p:nvSpPr>
        <p:spPr>
          <a:xfrm>
            <a:off x="1527050" y="1121700"/>
            <a:ext cx="9144000" cy="2387600"/>
          </a:xfrm>
        </p:spPr>
        <p:txBody>
          <a:bodyPr rtlCol="0"/>
          <a:lstStyle>
            <a:lvl1pPr algn="ctr">
              <a:defRPr>
                <a:solidFill>
                  <a:schemeClr val="bg1"/>
                </a:solidFill>
              </a:defRPr>
            </a:lvl1pPr>
          </a:lstStyle>
          <a:p>
            <a:pPr rtl="0"/>
            <a:r>
              <a:rPr lang="fr-FR" noProof="0">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rPr>
              <a:t>Modifiez le style du titre</a:t>
            </a:r>
          </a:p>
        </p:txBody>
      </p:sp>
      <p:sp>
        <p:nvSpPr>
          <p:cNvPr id="20" name="Espace réservé du texte 12">
            <a:extLst>
              <a:ext uri="{FF2B5EF4-FFF2-40B4-BE49-F238E27FC236}">
                <a16:creationId xmlns:a16="http://schemas.microsoft.com/office/drawing/2014/main" id="{2B39487B-EA73-4D7B-93AA-D63B49F4DA7F}"/>
              </a:ext>
            </a:extLst>
          </p:cNvPr>
          <p:cNvSpPr>
            <a:spLocks noGrp="1"/>
          </p:cNvSpPr>
          <p:nvPr>
            <p:ph type="body" sz="quarter" idx="15" hasCustomPrompt="1"/>
          </p:nvPr>
        </p:nvSpPr>
        <p:spPr>
          <a:xfrm>
            <a:off x="1527050" y="3600450"/>
            <a:ext cx="9144000" cy="2451100"/>
          </a:xfrm>
        </p:spPr>
        <p:txBody>
          <a:bodyPr rtlCol="0">
            <a:normAutofit/>
          </a:bodyPr>
          <a:lstStyle>
            <a:lvl1pPr marL="0" indent="0" algn="ctr">
              <a:buNone/>
              <a:defRPr sz="2800">
                <a:solidFill>
                  <a:schemeClr val="bg1"/>
                </a:solidFill>
                <a:effectLst/>
                <a:latin typeface="+mn-lt"/>
              </a:defRPr>
            </a:lvl1pPr>
          </a:lstStyle>
          <a:p>
            <a:pPr lvl="0" rtl="0"/>
            <a:r>
              <a:rPr lang="fr-FR" noProof="0"/>
              <a:t>Modifiez les styles du texte</a:t>
            </a:r>
          </a:p>
        </p:txBody>
      </p:sp>
    </p:spTree>
    <p:extLst>
      <p:ext uri="{BB962C8B-B14F-4D97-AF65-F5344CB8AC3E}">
        <p14:creationId xmlns:p14="http://schemas.microsoft.com/office/powerpoint/2010/main" val="115554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ésumé">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18B9F00-8450-475B-B155-993BAF212AF6}"/>
              </a:ext>
            </a:extLst>
          </p:cNvPr>
          <p:cNvSpPr>
            <a:spLocks noGrp="1"/>
          </p:cNvSpPr>
          <p:nvPr>
            <p:ph type="dt" sz="half" idx="10"/>
          </p:nvPr>
        </p:nvSpPr>
        <p:spPr/>
        <p:txBody>
          <a:bodyPr rtlCol="0"/>
          <a:lstStyle/>
          <a:p>
            <a:pPr rtl="0"/>
            <a:r>
              <a:rPr lang="fr-FR" noProof="0"/>
              <a:t>1/3/20XX</a:t>
            </a:r>
          </a:p>
        </p:txBody>
      </p:sp>
      <p:sp>
        <p:nvSpPr>
          <p:cNvPr id="3" name="Espace réservé du pied de page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fr-FR" noProof="0"/>
              <a:t>EXEMPLE DE TEXTE DE PIED DE PAGE</a:t>
            </a:r>
          </a:p>
        </p:txBody>
      </p:sp>
      <p:sp>
        <p:nvSpPr>
          <p:cNvPr id="4" name="Espace réservé du numéro de diapositive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
        <p:nvSpPr>
          <p:cNvPr id="6" name="Titre 1">
            <a:extLst>
              <a:ext uri="{FF2B5EF4-FFF2-40B4-BE49-F238E27FC236}">
                <a16:creationId xmlns:a16="http://schemas.microsoft.com/office/drawing/2014/main" id="{673294AE-7408-47DB-898D-41F8C069B42E}"/>
              </a:ext>
            </a:extLst>
          </p:cNvPr>
          <p:cNvSpPr>
            <a:spLocks noGrp="1"/>
          </p:cNvSpPr>
          <p:nvPr>
            <p:ph type="title"/>
          </p:nvPr>
        </p:nvSpPr>
        <p:spPr>
          <a:xfrm>
            <a:off x="841248" y="857251"/>
            <a:ext cx="6156051" cy="2076450"/>
          </a:xfrm>
        </p:spPr>
        <p:txBody>
          <a:bodyPr rtlCol="0" anchor="b">
            <a:normAutofit/>
          </a:bodyPr>
          <a:lstStyle/>
          <a:p>
            <a:pPr rtl="0"/>
            <a:r>
              <a:rPr lang="fr-FR" sz="4400" noProof="0">
                <a:gradFill flip="none" rotWithShape="1">
                  <a:gsLst>
                    <a:gs pos="0">
                      <a:schemeClr val="accent5">
                        <a:alpha val="70000"/>
                      </a:schemeClr>
                    </a:gs>
                    <a:gs pos="100000">
                      <a:schemeClr val="accent1">
                        <a:alpha val="70000"/>
                      </a:schemeClr>
                    </a:gs>
                  </a:gsLst>
                  <a:lin ang="0" scaled="1"/>
                  <a:tileRect/>
                </a:gradFill>
              </a:rPr>
              <a:t>Modifiez le style du titre</a:t>
            </a:r>
          </a:p>
        </p:txBody>
      </p:sp>
      <p:sp>
        <p:nvSpPr>
          <p:cNvPr id="7" name="Espace réservé du contenu 2">
            <a:extLst>
              <a:ext uri="{FF2B5EF4-FFF2-40B4-BE49-F238E27FC236}">
                <a16:creationId xmlns:a16="http://schemas.microsoft.com/office/drawing/2014/main" id="{E973052A-4118-4E04-81F8-A44EC172FE46}"/>
              </a:ext>
            </a:extLst>
          </p:cNvPr>
          <p:cNvSpPr>
            <a:spLocks noGrp="1"/>
          </p:cNvSpPr>
          <p:nvPr>
            <p:ph idx="1"/>
          </p:nvPr>
        </p:nvSpPr>
        <p:spPr>
          <a:xfrm>
            <a:off x="841247" y="3190875"/>
            <a:ext cx="6156052" cy="2986087"/>
          </a:xfrm>
        </p:spPr>
        <p:txBody>
          <a:bodyPr rtlCol="0">
            <a:normAutofit/>
          </a:bodyPr>
          <a:lstStyle>
            <a:lvl1pPr marL="0" indent="0">
              <a:buNone/>
              <a:defRPr sz="2200"/>
            </a:lvl1pPr>
          </a:lstStyle>
          <a:p>
            <a:pPr marL="228600" lvl="0" indent="-228600" rtl="0"/>
            <a:r>
              <a:rPr lang="fr-FR" sz="2000" noProof="0">
                <a:solidFill>
                  <a:schemeClr val="tx2">
                    <a:alpha val="60000"/>
                  </a:schemeClr>
                </a:solidFill>
              </a:rPr>
              <a:t>Cliquez pour modifier les styles du texte du masque</a:t>
            </a:r>
          </a:p>
        </p:txBody>
      </p:sp>
      <p:sp>
        <p:nvSpPr>
          <p:cNvPr id="10" name="Espace réservé de la date 3">
            <a:extLst>
              <a:ext uri="{FF2B5EF4-FFF2-40B4-BE49-F238E27FC236}">
                <a16:creationId xmlns:a16="http://schemas.microsoft.com/office/drawing/2014/main" id="{8988D1E1-6064-4D6A-9EB1-578E20A2A0ED}"/>
              </a:ext>
            </a:extLst>
          </p:cNvPr>
          <p:cNvSpPr txBox="1">
            <a:spLocks/>
          </p:cNvSpPr>
          <p:nvPr userDrawn="1"/>
        </p:nvSpPr>
        <p:spPr>
          <a:xfrm>
            <a:off x="841248" y="6429375"/>
            <a:ext cx="2646725"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fr-FR" noProof="0">
                <a:solidFill>
                  <a:schemeClr val="tx2">
                    <a:alpha val="60000"/>
                  </a:schemeClr>
                </a:solidFill>
              </a:rPr>
              <a:t>1/3/20XX</a:t>
            </a:r>
          </a:p>
        </p:txBody>
      </p:sp>
      <p:sp>
        <p:nvSpPr>
          <p:cNvPr id="11" name="Espace réservé du pied de page 4">
            <a:extLst>
              <a:ext uri="{FF2B5EF4-FFF2-40B4-BE49-F238E27FC236}">
                <a16:creationId xmlns:a16="http://schemas.microsoft.com/office/drawing/2014/main" id="{BD47C5CB-0317-4DC6-A76F-38A5BB1FD1C2}"/>
              </a:ext>
            </a:extLst>
          </p:cNvPr>
          <p:cNvSpPr txBox="1">
            <a:spLocks/>
          </p:cNvSpPr>
          <p:nvPr userDrawn="1"/>
        </p:nvSpPr>
        <p:spPr>
          <a:xfrm>
            <a:off x="4044696" y="64293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fr-FR" noProof="0">
                <a:solidFill>
                  <a:schemeClr val="tx2">
                    <a:alpha val="60000"/>
                  </a:schemeClr>
                </a:solidFill>
              </a:rPr>
              <a:t>Exemple de texte de pied de page</a:t>
            </a:r>
          </a:p>
        </p:txBody>
      </p:sp>
      <p:sp>
        <p:nvSpPr>
          <p:cNvPr id="12" name="Espace réservé du numéro de diapositive 5">
            <a:extLst>
              <a:ext uri="{FF2B5EF4-FFF2-40B4-BE49-F238E27FC236}">
                <a16:creationId xmlns:a16="http://schemas.microsoft.com/office/drawing/2014/main" id="{8CCF6E15-0BE7-453B-BBD4-B379C390AD22}"/>
              </a:ext>
            </a:extLst>
          </p:cNvPr>
          <p:cNvSpPr txBox="1">
            <a:spLocks/>
          </p:cNvSpPr>
          <p:nvPr userDrawn="1"/>
        </p:nvSpPr>
        <p:spPr>
          <a:xfrm>
            <a:off x="8613648" y="64293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28844951-7827-47D4-8276-7DDE1FA7D85A}" type="slidenum">
              <a:rPr lang="fr-FR" noProof="0" smtClean="0">
                <a:solidFill>
                  <a:schemeClr val="tx2">
                    <a:alpha val="60000"/>
                  </a:schemeClr>
                </a:solidFill>
              </a:rPr>
              <a:pPr rtl="0"/>
              <a:t>‹N°›</a:t>
            </a:fld>
            <a:endParaRPr lang="fr-FR" noProof="0">
              <a:solidFill>
                <a:schemeClr val="tx2">
                  <a:alpha val="60000"/>
                </a:schemeClr>
              </a:solidFill>
            </a:endParaRPr>
          </a:p>
        </p:txBody>
      </p:sp>
      <p:sp>
        <p:nvSpPr>
          <p:cNvPr id="14" name="Espace réservé d’image 13">
            <a:extLst>
              <a:ext uri="{FF2B5EF4-FFF2-40B4-BE49-F238E27FC236}">
                <a16:creationId xmlns:a16="http://schemas.microsoft.com/office/drawing/2014/main" id="{0E092228-4487-4E3A-AEE3-12DC34A061E2}"/>
              </a:ext>
            </a:extLst>
          </p:cNvPr>
          <p:cNvSpPr>
            <a:spLocks noGrp="1"/>
          </p:cNvSpPr>
          <p:nvPr>
            <p:ph type="pic" sz="quarter" idx="13"/>
          </p:nvPr>
        </p:nvSpPr>
        <p:spPr>
          <a:xfrm>
            <a:off x="7424928" y="484632"/>
            <a:ext cx="4279392" cy="2862072"/>
          </a:xfrm>
          <a:solidFill>
            <a:schemeClr val="accent6"/>
          </a:solidFill>
        </p:spPr>
        <p:txBody>
          <a:bodyPr rtlCol="0"/>
          <a:lstStyle/>
          <a:p>
            <a:pPr rtl="0"/>
            <a:r>
              <a:rPr lang="fr-FR" noProof="0"/>
              <a:t>Cliquez sur l'icône pour ajouter une image</a:t>
            </a:r>
          </a:p>
        </p:txBody>
      </p:sp>
      <p:sp>
        <p:nvSpPr>
          <p:cNvPr id="15" name="Espace réservé d’image 13">
            <a:extLst>
              <a:ext uri="{FF2B5EF4-FFF2-40B4-BE49-F238E27FC236}">
                <a16:creationId xmlns:a16="http://schemas.microsoft.com/office/drawing/2014/main" id="{6AB20921-6E7F-4BD8-9399-D18CABB64B9A}"/>
              </a:ext>
            </a:extLst>
          </p:cNvPr>
          <p:cNvSpPr>
            <a:spLocks noGrp="1"/>
          </p:cNvSpPr>
          <p:nvPr>
            <p:ph type="pic" sz="quarter" idx="14"/>
          </p:nvPr>
        </p:nvSpPr>
        <p:spPr>
          <a:xfrm>
            <a:off x="7424928" y="3511296"/>
            <a:ext cx="4279392" cy="2862072"/>
          </a:xfrm>
          <a:solidFill>
            <a:schemeClr val="accent6"/>
          </a:solidFill>
        </p:spPr>
        <p:txBody>
          <a:bodyPr rtlCol="0"/>
          <a:lstStyle/>
          <a:p>
            <a:pPr rtl="0"/>
            <a:r>
              <a:rPr lang="fr-FR" noProof="0"/>
              <a:t>Cliquez sur l'icône pour ajouter une image</a:t>
            </a:r>
          </a:p>
        </p:txBody>
      </p:sp>
    </p:spTree>
    <p:extLst>
      <p:ext uri="{BB962C8B-B14F-4D97-AF65-F5344CB8AC3E}">
        <p14:creationId xmlns:p14="http://schemas.microsoft.com/office/powerpoint/2010/main" val="4230430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ermeture">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0022B425-A1C3-4DFE-BF49-1B9F96D46B2A}"/>
              </a:ext>
            </a:extLst>
          </p:cNvPr>
          <p:cNvSpPr>
            <a:spLocks noGrp="1"/>
          </p:cNvSpPr>
          <p:nvPr>
            <p:ph type="title"/>
          </p:nvPr>
        </p:nvSpPr>
        <p:spPr>
          <a:xfrm>
            <a:off x="841248" y="3893769"/>
            <a:ext cx="5992550" cy="2319306"/>
          </a:xfrm>
        </p:spPr>
        <p:txBody>
          <a:bodyPr rtlCol="0" anchor="t">
            <a:normAutofit/>
          </a:bodyPr>
          <a:lstStyle/>
          <a:p>
            <a:pPr rtl="0"/>
            <a:r>
              <a:rPr lang="fr-FR" sz="4400" noProof="0">
                <a:gradFill flip="none" rotWithShape="1">
                  <a:gsLst>
                    <a:gs pos="0">
                      <a:schemeClr val="accent5">
                        <a:alpha val="70000"/>
                      </a:schemeClr>
                    </a:gs>
                    <a:gs pos="100000">
                      <a:schemeClr val="accent1">
                        <a:alpha val="70000"/>
                      </a:schemeClr>
                    </a:gs>
                  </a:gsLst>
                  <a:lin ang="0" scaled="1"/>
                  <a:tileRect/>
                </a:gradFill>
              </a:rPr>
              <a:t>Modifiez le style du titre</a:t>
            </a:r>
          </a:p>
        </p:txBody>
      </p:sp>
      <p:sp>
        <p:nvSpPr>
          <p:cNvPr id="14" name="Espace réservé d’image 13">
            <a:extLst>
              <a:ext uri="{FF2B5EF4-FFF2-40B4-BE49-F238E27FC236}">
                <a16:creationId xmlns:a16="http://schemas.microsoft.com/office/drawing/2014/main" id="{2AEC60F9-EA79-4A18-B040-024AFB62FD5E}"/>
              </a:ext>
            </a:extLst>
          </p:cNvPr>
          <p:cNvSpPr>
            <a:spLocks noGrp="1"/>
          </p:cNvSpPr>
          <p:nvPr>
            <p:ph type="pic" sz="quarter" idx="13"/>
          </p:nvPr>
        </p:nvSpPr>
        <p:spPr>
          <a:xfrm>
            <a:off x="493776" y="484632"/>
            <a:ext cx="11210544" cy="3191256"/>
          </a:xfrm>
          <a:solidFill>
            <a:schemeClr val="accent6"/>
          </a:solidFill>
        </p:spPr>
        <p:txBody>
          <a:bodyPr rtlCol="0"/>
          <a:lstStyle/>
          <a:p>
            <a:pPr rtl="0"/>
            <a:r>
              <a:rPr lang="fr-FR" noProof="0"/>
              <a:t>Cliquez sur l'icône pour ajouter une image</a:t>
            </a:r>
          </a:p>
        </p:txBody>
      </p:sp>
      <p:sp>
        <p:nvSpPr>
          <p:cNvPr id="9" name="Espace réservé du contenu 2">
            <a:extLst>
              <a:ext uri="{FF2B5EF4-FFF2-40B4-BE49-F238E27FC236}">
                <a16:creationId xmlns:a16="http://schemas.microsoft.com/office/drawing/2014/main" id="{83B88B7B-A749-40EA-A140-38D1E04EFF4F}"/>
              </a:ext>
            </a:extLst>
          </p:cNvPr>
          <p:cNvSpPr>
            <a:spLocks noGrp="1"/>
          </p:cNvSpPr>
          <p:nvPr>
            <p:ph idx="1"/>
          </p:nvPr>
        </p:nvSpPr>
        <p:spPr>
          <a:xfrm>
            <a:off x="6979133" y="3893770"/>
            <a:ext cx="4377714" cy="2319306"/>
          </a:xfrm>
        </p:spPr>
        <p:txBody>
          <a:bodyPr rtlCol="0" anchor="t">
            <a:normAutofit/>
          </a:bodyPr>
          <a:lstStyle>
            <a:lvl1pPr marL="0" indent="0">
              <a:buNone/>
              <a:defRPr sz="2800"/>
            </a:lvl1pPr>
          </a:lstStyle>
          <a:p>
            <a:pPr marL="228600" lvl="0" indent="-228600" rtl="0"/>
            <a:r>
              <a:rPr lang="fr-FR" sz="1800" noProof="0">
                <a:solidFill>
                  <a:schemeClr val="tx2">
                    <a:alpha val="60000"/>
                  </a:schemeClr>
                </a:solidFill>
              </a:rPr>
              <a:t>Cliquez pour modifier les styles du texte du masque</a:t>
            </a:r>
          </a:p>
        </p:txBody>
      </p:sp>
      <p:sp>
        <p:nvSpPr>
          <p:cNvPr id="2" name="Espace réservé de la date 1">
            <a:extLst>
              <a:ext uri="{FF2B5EF4-FFF2-40B4-BE49-F238E27FC236}">
                <a16:creationId xmlns:a16="http://schemas.microsoft.com/office/drawing/2014/main" id="{118B9F00-8450-475B-B155-993BAF212AF6}"/>
              </a:ext>
            </a:extLst>
          </p:cNvPr>
          <p:cNvSpPr>
            <a:spLocks noGrp="1"/>
          </p:cNvSpPr>
          <p:nvPr>
            <p:ph type="dt" sz="half" idx="10"/>
          </p:nvPr>
        </p:nvSpPr>
        <p:spPr>
          <a:xfrm>
            <a:off x="838200" y="6418489"/>
            <a:ext cx="2743200" cy="365125"/>
          </a:xfrm>
        </p:spPr>
        <p:txBody>
          <a:bodyPr rtlCol="0"/>
          <a:lstStyle/>
          <a:p>
            <a:pPr rtl="0"/>
            <a:r>
              <a:rPr lang="fr-FR" noProof="0"/>
              <a:t>1/3/20XX</a:t>
            </a:r>
          </a:p>
        </p:txBody>
      </p:sp>
      <p:sp>
        <p:nvSpPr>
          <p:cNvPr id="3" name="Espace réservé du pied de page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fr-FR" noProof="0"/>
              <a:t>EXEMPLE DE TEXTE DE PIED DE PAGE</a:t>
            </a:r>
          </a:p>
        </p:txBody>
      </p:sp>
      <p:sp>
        <p:nvSpPr>
          <p:cNvPr id="4" name="Espace réservé du numéro de diapositive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276132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18B9F00-8450-475B-B155-993BAF212AF6}"/>
              </a:ext>
            </a:extLst>
          </p:cNvPr>
          <p:cNvSpPr>
            <a:spLocks noGrp="1"/>
          </p:cNvSpPr>
          <p:nvPr>
            <p:ph type="dt" sz="half" idx="10"/>
          </p:nvPr>
        </p:nvSpPr>
        <p:spPr/>
        <p:txBody>
          <a:bodyPr rtlCol="0"/>
          <a:lstStyle/>
          <a:p>
            <a:pPr rtl="0"/>
            <a:r>
              <a:rPr lang="fr-FR" noProof="0"/>
              <a:t>1/3/20XX</a:t>
            </a:r>
          </a:p>
        </p:txBody>
      </p:sp>
      <p:sp>
        <p:nvSpPr>
          <p:cNvPr id="3" name="Espace réservé du pied de page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fr-FR" noProof="0"/>
              <a:t>EXEMPLE DE TEXTE DE PIED DE PAGE</a:t>
            </a:r>
          </a:p>
        </p:txBody>
      </p:sp>
      <p:sp>
        <p:nvSpPr>
          <p:cNvPr id="4" name="Espace réservé du numéro de diapositive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2352095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rtlCol="0" anchor="b"/>
          <a:lstStyle>
            <a:lvl1pPr algn="ctr">
              <a:defRPr sz="5400"/>
            </a:lvl1pPr>
          </a:lstStyle>
          <a:p>
            <a:pPr rtl="0"/>
            <a:r>
              <a:rPr lang="fr-FR" noProof="0"/>
              <a:t>Modifiez le style du titre</a:t>
            </a:r>
          </a:p>
        </p:txBody>
      </p:sp>
      <p:sp>
        <p:nvSpPr>
          <p:cNvPr id="3" name="Sous-titr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
        <p:nvSpPr>
          <p:cNvPr id="4" name="Espace réservé de la date 3">
            <a:extLst>
              <a:ext uri="{FF2B5EF4-FFF2-40B4-BE49-F238E27FC236}">
                <a16:creationId xmlns:a16="http://schemas.microsoft.com/office/drawing/2014/main" id="{C6E155CF-52F5-4879-B7F3-D05812AC4A6D}"/>
              </a:ext>
            </a:extLst>
          </p:cNvPr>
          <p:cNvSpPr>
            <a:spLocks noGrp="1"/>
          </p:cNvSpPr>
          <p:nvPr>
            <p:ph type="dt" sz="half" idx="10"/>
          </p:nvPr>
        </p:nvSpPr>
        <p:spPr/>
        <p:txBody>
          <a:bodyPr rtlCol="0"/>
          <a:lstStyle/>
          <a:p>
            <a:pPr rtl="0"/>
            <a:r>
              <a:rPr lang="fr-FR" noProof="0"/>
              <a:t>1/3/20XX</a:t>
            </a:r>
          </a:p>
        </p:txBody>
      </p:sp>
      <p:sp>
        <p:nvSpPr>
          <p:cNvPr id="5" name="Espace réservé du pied de page 4">
            <a:extLst>
              <a:ext uri="{FF2B5EF4-FFF2-40B4-BE49-F238E27FC236}">
                <a16:creationId xmlns:a16="http://schemas.microsoft.com/office/drawing/2014/main" id="{80D053AC-61ED-4C2F-90BF-D4A916545107}"/>
              </a:ext>
            </a:extLst>
          </p:cNvPr>
          <p:cNvSpPr>
            <a:spLocks noGrp="1"/>
          </p:cNvSpPr>
          <p:nvPr>
            <p:ph type="ftr" sz="quarter" idx="11"/>
          </p:nvPr>
        </p:nvSpPr>
        <p:spPr/>
        <p:txBody>
          <a:bodyPr rtlCol="0"/>
          <a:lstStyle/>
          <a:p>
            <a:pPr rtl="0"/>
            <a:r>
              <a:rPr lang="fr-FR" noProof="0"/>
              <a:t>EXEMPLE DE TEXTE DE PIED DE PAGE</a:t>
            </a:r>
          </a:p>
        </p:txBody>
      </p:sp>
      <p:sp>
        <p:nvSpPr>
          <p:cNvPr id="6" name="Espace réservé du numéro de diapositive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2939876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rtlCol="0" anchor="b"/>
          <a:lstStyle>
            <a:lvl1pPr>
              <a:defRPr sz="5400"/>
            </a:lvl1pPr>
          </a:lstStyle>
          <a:p>
            <a:pPr rtl="0"/>
            <a:r>
              <a:rPr lang="fr-FR" noProof="0"/>
              <a:t>Modifiez le style du titre</a:t>
            </a:r>
          </a:p>
        </p:txBody>
      </p:sp>
      <p:sp>
        <p:nvSpPr>
          <p:cNvPr id="3" name="Espace réservé du texte 2">
            <a:extLst>
              <a:ext uri="{FF2B5EF4-FFF2-40B4-BE49-F238E27FC236}">
                <a16:creationId xmlns:a16="http://schemas.microsoft.com/office/drawing/2014/main" id="{783F376C-8A2F-4BE5-9669-4A6DA21B771A}"/>
              </a:ext>
            </a:extLst>
          </p:cNvPr>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 du masque</a:t>
            </a:r>
          </a:p>
        </p:txBody>
      </p:sp>
      <p:sp>
        <p:nvSpPr>
          <p:cNvPr id="4" name="Espace réservé de la date 3">
            <a:extLst>
              <a:ext uri="{FF2B5EF4-FFF2-40B4-BE49-F238E27FC236}">
                <a16:creationId xmlns:a16="http://schemas.microsoft.com/office/drawing/2014/main" id="{52654893-212E-4450-8F7A-27256B31F9FB}"/>
              </a:ext>
            </a:extLst>
          </p:cNvPr>
          <p:cNvSpPr>
            <a:spLocks noGrp="1"/>
          </p:cNvSpPr>
          <p:nvPr>
            <p:ph type="dt" sz="half" idx="10"/>
          </p:nvPr>
        </p:nvSpPr>
        <p:spPr/>
        <p:txBody>
          <a:bodyPr rtlCol="0"/>
          <a:lstStyle/>
          <a:p>
            <a:pPr rtl="0"/>
            <a:r>
              <a:rPr lang="fr-FR" noProof="0"/>
              <a:t>1/3/20XX</a:t>
            </a:r>
          </a:p>
        </p:txBody>
      </p:sp>
      <p:sp>
        <p:nvSpPr>
          <p:cNvPr id="5" name="Espace réservé du pied de page 4">
            <a:extLst>
              <a:ext uri="{FF2B5EF4-FFF2-40B4-BE49-F238E27FC236}">
                <a16:creationId xmlns:a16="http://schemas.microsoft.com/office/drawing/2014/main" id="{600E881A-3958-44A9-9EDB-D86F4E4144C0}"/>
              </a:ext>
            </a:extLst>
          </p:cNvPr>
          <p:cNvSpPr>
            <a:spLocks noGrp="1"/>
          </p:cNvSpPr>
          <p:nvPr>
            <p:ph type="ftr" sz="quarter" idx="11"/>
          </p:nvPr>
        </p:nvSpPr>
        <p:spPr/>
        <p:txBody>
          <a:bodyPr rtlCol="0"/>
          <a:lstStyle/>
          <a:p>
            <a:pPr rtl="0"/>
            <a:r>
              <a:rPr lang="fr-FR" noProof="0"/>
              <a:t>EXEMPLE DE TEXTE DE PIED DE PAGE</a:t>
            </a:r>
          </a:p>
        </p:txBody>
      </p:sp>
      <p:sp>
        <p:nvSpPr>
          <p:cNvPr id="6" name="Espace réservé du numéro de diapositive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1090129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DC8777-C460-4649-8822-CA943386D06D}"/>
              </a:ext>
            </a:extLst>
          </p:cNvPr>
          <p:cNvSpPr>
            <a:spLocks noGrp="1"/>
          </p:cNvSpPr>
          <p:nvPr>
            <p:ph type="title"/>
          </p:nvPr>
        </p:nvSpPr>
        <p:spPr/>
        <p:txBody>
          <a:bodyPr rtlCol="0"/>
          <a:lstStyle>
            <a:lvl1pPr>
              <a:defRPr sz="4800"/>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AFDF69E6-1094-437B-AA7E-0E21B7136CCA}"/>
              </a:ext>
            </a:extLst>
          </p:cNvPr>
          <p:cNvSpPr>
            <a:spLocks noGrp="1"/>
          </p:cNvSpPr>
          <p:nvPr>
            <p:ph sz="half" idx="1" hasCustomPrompt="1"/>
          </p:nvPr>
        </p:nvSpPr>
        <p:spPr>
          <a:xfrm>
            <a:off x="838200" y="2057399"/>
            <a:ext cx="5181600" cy="4119563"/>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a:extLst>
              <a:ext uri="{FF2B5EF4-FFF2-40B4-BE49-F238E27FC236}">
                <a16:creationId xmlns:a16="http://schemas.microsoft.com/office/drawing/2014/main" id="{C20BC963-4591-4BE3-AE63-4999A13C5054}"/>
              </a:ext>
            </a:extLst>
          </p:cNvPr>
          <p:cNvSpPr>
            <a:spLocks noGrp="1"/>
          </p:cNvSpPr>
          <p:nvPr>
            <p:ph sz="half" idx="2" hasCustomPrompt="1"/>
          </p:nvPr>
        </p:nvSpPr>
        <p:spPr>
          <a:xfrm>
            <a:off x="6172200" y="2057399"/>
            <a:ext cx="5181600" cy="4119563"/>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a:extLst>
              <a:ext uri="{FF2B5EF4-FFF2-40B4-BE49-F238E27FC236}">
                <a16:creationId xmlns:a16="http://schemas.microsoft.com/office/drawing/2014/main" id="{C504D5BB-DB84-4266-9B4F-E65CCFE5B310}"/>
              </a:ext>
            </a:extLst>
          </p:cNvPr>
          <p:cNvSpPr>
            <a:spLocks noGrp="1"/>
          </p:cNvSpPr>
          <p:nvPr>
            <p:ph type="dt" sz="half" idx="10"/>
          </p:nvPr>
        </p:nvSpPr>
        <p:spPr/>
        <p:txBody>
          <a:bodyPr rtlCol="0"/>
          <a:lstStyle/>
          <a:p>
            <a:pPr rtl="0"/>
            <a:r>
              <a:rPr lang="fr-FR" noProof="0"/>
              <a:t>1/3/20XX</a:t>
            </a:r>
          </a:p>
        </p:txBody>
      </p:sp>
      <p:sp>
        <p:nvSpPr>
          <p:cNvPr id="6" name="Espace réservé du pied de page 5">
            <a:extLst>
              <a:ext uri="{FF2B5EF4-FFF2-40B4-BE49-F238E27FC236}">
                <a16:creationId xmlns:a16="http://schemas.microsoft.com/office/drawing/2014/main" id="{891A99B5-D493-4AB1-AF24-6660540D56AD}"/>
              </a:ext>
            </a:extLst>
          </p:cNvPr>
          <p:cNvSpPr>
            <a:spLocks noGrp="1"/>
          </p:cNvSpPr>
          <p:nvPr>
            <p:ph type="ftr" sz="quarter" idx="11"/>
          </p:nvPr>
        </p:nvSpPr>
        <p:spPr/>
        <p:txBody>
          <a:bodyPr rtlCol="0"/>
          <a:lstStyle/>
          <a:p>
            <a:pPr rtl="0"/>
            <a:r>
              <a:rPr lang="fr-FR" noProof="0"/>
              <a:t>EXEMPLE DE TEXTE DE PIED DE PAGE</a:t>
            </a:r>
          </a:p>
        </p:txBody>
      </p:sp>
      <p:sp>
        <p:nvSpPr>
          <p:cNvPr id="7" name="Espace réservé du numéro de diapositive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40697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B2DD4C-BFBC-4087-B94C-4DD0690E838E}"/>
              </a:ext>
            </a:extLst>
          </p:cNvPr>
          <p:cNvSpPr>
            <a:spLocks noGrp="1"/>
          </p:cNvSpPr>
          <p:nvPr>
            <p:ph type="title"/>
          </p:nvPr>
        </p:nvSpPr>
        <p:spPr/>
        <p:txBody>
          <a:bodyPr rtlCol="0"/>
          <a:lstStyle/>
          <a:p>
            <a:pPr rtl="0"/>
            <a:r>
              <a:rPr lang="fr-FR" noProof="0"/>
              <a:t>Modifiez le style du titre</a:t>
            </a:r>
          </a:p>
        </p:txBody>
      </p:sp>
      <p:sp>
        <p:nvSpPr>
          <p:cNvPr id="3" name="Espace réservé de la date 2">
            <a:extLst>
              <a:ext uri="{FF2B5EF4-FFF2-40B4-BE49-F238E27FC236}">
                <a16:creationId xmlns:a16="http://schemas.microsoft.com/office/drawing/2014/main" id="{BEB9D434-8228-4C7F-B520-14121EBC903B}"/>
              </a:ext>
            </a:extLst>
          </p:cNvPr>
          <p:cNvSpPr>
            <a:spLocks noGrp="1"/>
          </p:cNvSpPr>
          <p:nvPr>
            <p:ph type="dt" sz="half" idx="10"/>
          </p:nvPr>
        </p:nvSpPr>
        <p:spPr/>
        <p:txBody>
          <a:bodyPr rtlCol="0"/>
          <a:lstStyle/>
          <a:p>
            <a:pPr rtl="0"/>
            <a:r>
              <a:rPr lang="fr-FR" noProof="0"/>
              <a:t>1/3/20XX</a:t>
            </a:r>
          </a:p>
        </p:txBody>
      </p:sp>
      <p:sp>
        <p:nvSpPr>
          <p:cNvPr id="4" name="Espace réservé du pied de page 3">
            <a:extLst>
              <a:ext uri="{FF2B5EF4-FFF2-40B4-BE49-F238E27FC236}">
                <a16:creationId xmlns:a16="http://schemas.microsoft.com/office/drawing/2014/main" id="{997B89BD-A70A-48D2-A3D9-DB2C0DB123B4}"/>
              </a:ext>
            </a:extLst>
          </p:cNvPr>
          <p:cNvSpPr>
            <a:spLocks noGrp="1"/>
          </p:cNvSpPr>
          <p:nvPr>
            <p:ph type="ftr" sz="quarter" idx="11"/>
          </p:nvPr>
        </p:nvSpPr>
        <p:spPr/>
        <p:txBody>
          <a:bodyPr rtlCol="0"/>
          <a:lstStyle/>
          <a:p>
            <a:pPr rtl="0"/>
            <a:r>
              <a:rPr lang="fr-FR" noProof="0"/>
              <a:t>EXEMPLE DE TEXTE DE PIED DE PAGE</a:t>
            </a:r>
          </a:p>
        </p:txBody>
      </p:sp>
      <p:sp>
        <p:nvSpPr>
          <p:cNvPr id="5" name="Espace réservé du numéro de diapositive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107681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rtlCol="0" anchor="b"/>
          <a:lstStyle>
            <a:lvl1pPr>
              <a:defRPr sz="3200"/>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AAF73DB2-BD72-4F5E-9CA2-197343A0908A}"/>
              </a:ext>
            </a:extLst>
          </p:cNvPr>
          <p:cNvSpPr>
            <a:spLocks noGrp="1"/>
          </p:cNvSpPr>
          <p:nvPr>
            <p:ph idx="1" hasCustomPrompt="1"/>
          </p:nvPr>
        </p:nvSpPr>
        <p:spPr>
          <a:xfrm>
            <a:off x="5183188" y="685801"/>
            <a:ext cx="6172200" cy="517525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a:extLst>
              <a:ext uri="{FF2B5EF4-FFF2-40B4-BE49-F238E27FC236}">
                <a16:creationId xmlns:a16="http://schemas.microsoft.com/office/drawing/2014/main" id="{71F01536-2B0A-42A2-827E-2EB2C324A5FE}"/>
              </a:ext>
            </a:extLst>
          </p:cNvPr>
          <p:cNvSpPr>
            <a:spLocks noGrp="1"/>
          </p:cNvSpPr>
          <p:nvPr>
            <p:ph type="body" sz="half" idx="2" hasCustomPrompt="1"/>
          </p:nvPr>
        </p:nvSpPr>
        <p:spPr>
          <a:xfrm>
            <a:off x="839788" y="2209800"/>
            <a:ext cx="3932237" cy="36591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a:extLst>
              <a:ext uri="{FF2B5EF4-FFF2-40B4-BE49-F238E27FC236}">
                <a16:creationId xmlns:a16="http://schemas.microsoft.com/office/drawing/2014/main" id="{1722CD09-61EF-4733-831C-5B133DAE1F4C}"/>
              </a:ext>
            </a:extLst>
          </p:cNvPr>
          <p:cNvSpPr>
            <a:spLocks noGrp="1"/>
          </p:cNvSpPr>
          <p:nvPr>
            <p:ph type="dt" sz="half" idx="10"/>
          </p:nvPr>
        </p:nvSpPr>
        <p:spPr/>
        <p:txBody>
          <a:bodyPr rtlCol="0"/>
          <a:lstStyle/>
          <a:p>
            <a:pPr rtl="0"/>
            <a:r>
              <a:rPr lang="fr-FR" noProof="0"/>
              <a:t>1/3/20XX</a:t>
            </a:r>
          </a:p>
        </p:txBody>
      </p:sp>
      <p:sp>
        <p:nvSpPr>
          <p:cNvPr id="6" name="Espace réservé du pied de page 5">
            <a:extLst>
              <a:ext uri="{FF2B5EF4-FFF2-40B4-BE49-F238E27FC236}">
                <a16:creationId xmlns:a16="http://schemas.microsoft.com/office/drawing/2014/main" id="{5B109FCF-96E4-4EBF-AAFB-5E9AD22A68AE}"/>
              </a:ext>
            </a:extLst>
          </p:cNvPr>
          <p:cNvSpPr>
            <a:spLocks noGrp="1"/>
          </p:cNvSpPr>
          <p:nvPr>
            <p:ph type="ftr" sz="quarter" idx="11"/>
          </p:nvPr>
        </p:nvSpPr>
        <p:spPr/>
        <p:txBody>
          <a:bodyPr rtlCol="0"/>
          <a:lstStyle/>
          <a:p>
            <a:pPr rtl="0"/>
            <a:r>
              <a:rPr lang="fr-FR" noProof="0"/>
              <a:t>EXEMPLE DE TEXTE DE PIED DE PAGE</a:t>
            </a:r>
          </a:p>
        </p:txBody>
      </p:sp>
      <p:sp>
        <p:nvSpPr>
          <p:cNvPr id="7" name="Espace réservé du numéro de diapositive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677615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rtlCol="0" anchor="b"/>
          <a:lstStyle>
            <a:lvl1pPr>
              <a:defRPr sz="3200"/>
            </a:lvl1pPr>
          </a:lstStyle>
          <a:p>
            <a:pPr rtl="0"/>
            <a:r>
              <a:rPr lang="fr-FR" noProof="0"/>
              <a:t>Modifiez le style du titre</a:t>
            </a:r>
          </a:p>
        </p:txBody>
      </p:sp>
      <p:sp>
        <p:nvSpPr>
          <p:cNvPr id="3" name="Espace réservé d’image 2">
            <a:extLst>
              <a:ext uri="{FF2B5EF4-FFF2-40B4-BE49-F238E27FC236}">
                <a16:creationId xmlns:a16="http://schemas.microsoft.com/office/drawing/2014/main" id="{654384F3-CDE0-4329-B76D-45AAC94B04A8}"/>
              </a:ext>
            </a:extLst>
          </p:cNvPr>
          <p:cNvSpPr>
            <a:spLocks noGrp="1"/>
          </p:cNvSpPr>
          <p:nvPr>
            <p:ph type="pic" idx="1" hasCustomPrompt="1"/>
          </p:nvPr>
        </p:nvSpPr>
        <p:spPr>
          <a:xfrm>
            <a:off x="5183188" y="685801"/>
            <a:ext cx="6172200" cy="517525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a:extLst>
              <a:ext uri="{FF2B5EF4-FFF2-40B4-BE49-F238E27FC236}">
                <a16:creationId xmlns:a16="http://schemas.microsoft.com/office/drawing/2014/main" id="{79A9D7EB-40DA-460F-A48A-3E6D5E5612E7}"/>
              </a:ext>
            </a:extLst>
          </p:cNvPr>
          <p:cNvSpPr>
            <a:spLocks noGrp="1"/>
          </p:cNvSpPr>
          <p:nvPr>
            <p:ph type="body" sz="half" idx="2" hasCustomPrompt="1"/>
          </p:nvPr>
        </p:nvSpPr>
        <p:spPr>
          <a:xfrm>
            <a:off x="839788" y="2209800"/>
            <a:ext cx="3932237" cy="36591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a:extLst>
              <a:ext uri="{FF2B5EF4-FFF2-40B4-BE49-F238E27FC236}">
                <a16:creationId xmlns:a16="http://schemas.microsoft.com/office/drawing/2014/main" id="{1E56944C-E229-457E-868E-C48FF47DA37A}"/>
              </a:ext>
            </a:extLst>
          </p:cNvPr>
          <p:cNvSpPr>
            <a:spLocks noGrp="1"/>
          </p:cNvSpPr>
          <p:nvPr>
            <p:ph type="dt" sz="half" idx="10"/>
          </p:nvPr>
        </p:nvSpPr>
        <p:spPr/>
        <p:txBody>
          <a:bodyPr rtlCol="0"/>
          <a:lstStyle/>
          <a:p>
            <a:pPr rtl="0"/>
            <a:r>
              <a:rPr lang="fr-FR" noProof="0"/>
              <a:t>1/3/20XX</a:t>
            </a:r>
          </a:p>
        </p:txBody>
      </p:sp>
      <p:sp>
        <p:nvSpPr>
          <p:cNvPr id="6" name="Espace réservé du pied de page 5">
            <a:extLst>
              <a:ext uri="{FF2B5EF4-FFF2-40B4-BE49-F238E27FC236}">
                <a16:creationId xmlns:a16="http://schemas.microsoft.com/office/drawing/2014/main" id="{CC7115FE-359F-46EA-A3C8-0D18544E34AD}"/>
              </a:ext>
            </a:extLst>
          </p:cNvPr>
          <p:cNvSpPr>
            <a:spLocks noGrp="1"/>
          </p:cNvSpPr>
          <p:nvPr>
            <p:ph type="ftr" sz="quarter" idx="11"/>
          </p:nvPr>
        </p:nvSpPr>
        <p:spPr/>
        <p:txBody>
          <a:bodyPr rtlCol="0"/>
          <a:lstStyle/>
          <a:p>
            <a:pPr rtl="0"/>
            <a:r>
              <a:rPr lang="fr-FR" noProof="0"/>
              <a:t>EXEMPLE DE TEXTE DE PIED DE PAGE</a:t>
            </a:r>
          </a:p>
        </p:txBody>
      </p:sp>
      <p:sp>
        <p:nvSpPr>
          <p:cNvPr id="7" name="Espace réservé du numéro de diapositive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3574085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re. 2 contenus et texte">
    <p:spTree>
      <p:nvGrpSpPr>
        <p:cNvPr id="1" name=""/>
        <p:cNvGrpSpPr/>
        <p:nvPr/>
      </p:nvGrpSpPr>
      <p:grpSpPr>
        <a:xfrm>
          <a:off x="0" y="0"/>
          <a:ext cx="0" cy="0"/>
          <a:chOff x="0" y="0"/>
          <a:chExt cx="0" cy="0"/>
        </a:xfrm>
      </p:grpSpPr>
      <p:sp>
        <p:nvSpPr>
          <p:cNvPr id="2" name="Titre 1"/>
          <p:cNvSpPr>
            <a:spLocks noGrp="1"/>
          </p:cNvSpPr>
          <p:nvPr>
            <p:ph type="title"/>
          </p:nvPr>
        </p:nvSpPr>
        <p:spPr>
          <a:xfrm>
            <a:off x="610235" y="234646"/>
            <a:ext cx="10902722" cy="1128605"/>
          </a:xfrm>
        </p:spPr>
        <p:txBody>
          <a:bodyPr/>
          <a:lstStyle/>
          <a:p>
            <a:r>
              <a:rPr lang="fr-FR"/>
              <a:t>Modifiez le style du titre</a:t>
            </a:r>
            <a:endParaRPr lang="fr-CA"/>
          </a:p>
        </p:txBody>
      </p:sp>
      <p:sp>
        <p:nvSpPr>
          <p:cNvPr id="3" name="Espace réservé du contenu 2"/>
          <p:cNvSpPr>
            <a:spLocks noGrp="1"/>
          </p:cNvSpPr>
          <p:nvPr>
            <p:ph sz="quarter" idx="1"/>
          </p:nvPr>
        </p:nvSpPr>
        <p:spPr>
          <a:xfrm>
            <a:off x="610235" y="1605095"/>
            <a:ext cx="5363538" cy="216651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quarter" idx="2"/>
          </p:nvPr>
        </p:nvSpPr>
        <p:spPr>
          <a:xfrm>
            <a:off x="610235" y="3909809"/>
            <a:ext cx="5363538" cy="21665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half" idx="3"/>
          </p:nvPr>
        </p:nvSpPr>
        <p:spPr>
          <a:xfrm>
            <a:off x="6147608" y="1605095"/>
            <a:ext cx="5365348" cy="447123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Rectangle 5">
            <a:extLst>
              <a:ext uri="{FF2B5EF4-FFF2-40B4-BE49-F238E27FC236}">
                <a16:creationId xmlns:a16="http://schemas.microsoft.com/office/drawing/2014/main" id="{DE65F2F3-870B-48D8-9B38-44842BA5B445}"/>
              </a:ext>
            </a:extLst>
          </p:cNvPr>
          <p:cNvSpPr>
            <a:spLocks noGrp="1" noChangeArrowheads="1"/>
          </p:cNvSpPr>
          <p:nvPr>
            <p:ph type="sldNum" idx="10"/>
          </p:nvPr>
        </p:nvSpPr>
        <p:spPr/>
        <p:txBody>
          <a:bodyPr/>
          <a:lstStyle>
            <a:lvl1pPr>
              <a:defRPr/>
            </a:lvl1pPr>
          </a:lstStyle>
          <a:p>
            <a:fld id="{0BE3A0E9-39B0-4956-8042-A78DA97867DA}" type="slidenum">
              <a:rPr lang="fr-CA" altLang="fr-FR"/>
              <a:pPr/>
              <a:t>‹N°›</a:t>
            </a:fld>
            <a:endParaRPr lang="fr-CA" altLang="fr-FR"/>
          </a:p>
        </p:txBody>
      </p:sp>
    </p:spTree>
    <p:extLst>
      <p:ext uri="{BB962C8B-B14F-4D97-AF65-F5344CB8AC3E}">
        <p14:creationId xmlns:p14="http://schemas.microsoft.com/office/powerpoint/2010/main" val="210962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F98AFCE-98D2-46C5-82A8-E45659B1769D}"/>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Cadre 11">
            <a:extLst>
              <a:ext uri="{FF2B5EF4-FFF2-40B4-BE49-F238E27FC236}">
                <a16:creationId xmlns:a16="http://schemas.microsoft.com/office/drawing/2014/main" id="{F69999FB-8585-40F0-990C-6A0BAD1C8081}"/>
              </a:ext>
              <a:ext uri="{C183D7F6-B498-43B3-948B-1728B52AA6E4}">
                <adec:decorative xmlns:adec="http://schemas.microsoft.com/office/drawing/2017/decorative" val="1"/>
              </a:ext>
            </a:extLst>
          </p:cNvPr>
          <p:cNvSpPr/>
          <p:nvPr userDrawn="1"/>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6" name="Titre 1">
            <a:extLst>
              <a:ext uri="{FF2B5EF4-FFF2-40B4-BE49-F238E27FC236}">
                <a16:creationId xmlns:a16="http://schemas.microsoft.com/office/drawing/2014/main" id="{2768738E-7449-46C1-B7D3-844FE2BA7D35}"/>
              </a:ext>
            </a:extLst>
          </p:cNvPr>
          <p:cNvSpPr>
            <a:spLocks noGrp="1"/>
          </p:cNvSpPr>
          <p:nvPr>
            <p:ph type="title"/>
          </p:nvPr>
        </p:nvSpPr>
        <p:spPr>
          <a:xfrm>
            <a:off x="838200" y="914399"/>
            <a:ext cx="5992550" cy="2827422"/>
          </a:xfrm>
        </p:spPr>
        <p:txBody>
          <a:bodyPr rtlCol="0" anchor="t">
            <a:normAutofit/>
          </a:bodyPr>
          <a:lstStyle/>
          <a:p>
            <a:pPr rtl="0"/>
            <a:r>
              <a:rPr lang="fr-FR" sz="4400" noProof="0">
                <a:gradFill flip="none" rotWithShape="1">
                  <a:gsLst>
                    <a:gs pos="0">
                      <a:schemeClr val="accent5">
                        <a:alpha val="70000"/>
                      </a:schemeClr>
                    </a:gs>
                    <a:gs pos="100000">
                      <a:schemeClr val="accent1">
                        <a:alpha val="70000"/>
                      </a:schemeClr>
                    </a:gs>
                  </a:gsLst>
                  <a:lin ang="0" scaled="1"/>
                  <a:tileRect/>
                </a:gradFill>
              </a:rPr>
              <a:t>Modifiez le style du titre</a:t>
            </a:r>
          </a:p>
        </p:txBody>
      </p:sp>
      <p:sp>
        <p:nvSpPr>
          <p:cNvPr id="7" name="Espace réservé du contenu 2">
            <a:extLst>
              <a:ext uri="{FF2B5EF4-FFF2-40B4-BE49-F238E27FC236}">
                <a16:creationId xmlns:a16="http://schemas.microsoft.com/office/drawing/2014/main" id="{B0FF04F9-E792-4C19-9FD5-44800CEB2E89}"/>
              </a:ext>
            </a:extLst>
          </p:cNvPr>
          <p:cNvSpPr>
            <a:spLocks noGrp="1"/>
          </p:cNvSpPr>
          <p:nvPr>
            <p:ph idx="1"/>
          </p:nvPr>
        </p:nvSpPr>
        <p:spPr>
          <a:xfrm>
            <a:off x="6976085" y="914400"/>
            <a:ext cx="4377714" cy="2827422"/>
          </a:xfrm>
        </p:spPr>
        <p:txBody>
          <a:bodyPr rtlCol="0" anchor="t">
            <a:normAutofit/>
          </a:bodyPr>
          <a:lstStyle>
            <a:lvl1pPr marL="0" indent="0">
              <a:buNone/>
              <a:defRPr sz="2800"/>
            </a:lvl1pPr>
          </a:lstStyle>
          <a:p>
            <a:pPr marL="228600" lvl="0" indent="-228600" rtl="0"/>
            <a:r>
              <a:rPr lang="fr-FR" sz="1800" noProof="0">
                <a:solidFill>
                  <a:schemeClr val="tx2">
                    <a:alpha val="60000"/>
                  </a:schemeClr>
                </a:solidFill>
              </a:rPr>
              <a:t>Cliquez pour modifier les styles du texte du masque</a:t>
            </a:r>
          </a:p>
        </p:txBody>
      </p:sp>
      <p:sp>
        <p:nvSpPr>
          <p:cNvPr id="14" name="Espace réservé d’image 13">
            <a:extLst>
              <a:ext uri="{FF2B5EF4-FFF2-40B4-BE49-F238E27FC236}">
                <a16:creationId xmlns:a16="http://schemas.microsoft.com/office/drawing/2014/main" id="{5F2F9DF6-DFB9-44A8-B629-57F58893AD21}"/>
              </a:ext>
            </a:extLst>
          </p:cNvPr>
          <p:cNvSpPr>
            <a:spLocks noGrp="1"/>
          </p:cNvSpPr>
          <p:nvPr>
            <p:ph type="pic" sz="quarter" idx="13"/>
          </p:nvPr>
        </p:nvSpPr>
        <p:spPr>
          <a:xfrm>
            <a:off x="490538" y="4059936"/>
            <a:ext cx="2807208" cy="2322576"/>
          </a:xfrm>
          <a:solidFill>
            <a:schemeClr val="accent6"/>
          </a:solidFill>
        </p:spPr>
        <p:txBody>
          <a:bodyPr rtlCol="0"/>
          <a:lstStyle/>
          <a:p>
            <a:pPr rtl="0"/>
            <a:r>
              <a:rPr lang="fr-FR" noProof="0"/>
              <a:t>Cliquez sur l'icône pour ajouter une image</a:t>
            </a:r>
          </a:p>
        </p:txBody>
      </p:sp>
      <p:sp>
        <p:nvSpPr>
          <p:cNvPr id="15" name="Espace réservé d’image 13">
            <a:extLst>
              <a:ext uri="{FF2B5EF4-FFF2-40B4-BE49-F238E27FC236}">
                <a16:creationId xmlns:a16="http://schemas.microsoft.com/office/drawing/2014/main" id="{927BC207-43FE-4B6A-AEBE-875B69CF9761}"/>
              </a:ext>
            </a:extLst>
          </p:cNvPr>
          <p:cNvSpPr>
            <a:spLocks noGrp="1"/>
          </p:cNvSpPr>
          <p:nvPr>
            <p:ph type="pic" sz="quarter" idx="14"/>
          </p:nvPr>
        </p:nvSpPr>
        <p:spPr>
          <a:xfrm>
            <a:off x="3291840" y="4059936"/>
            <a:ext cx="2807208" cy="2322576"/>
          </a:xfrm>
          <a:solidFill>
            <a:schemeClr val="accent6"/>
          </a:solidFill>
        </p:spPr>
        <p:txBody>
          <a:bodyPr rtlCol="0"/>
          <a:lstStyle/>
          <a:p>
            <a:pPr rtl="0"/>
            <a:r>
              <a:rPr lang="fr-FR" noProof="0"/>
              <a:t>Cliquez sur l'icône pour ajouter une image</a:t>
            </a:r>
          </a:p>
        </p:txBody>
      </p:sp>
      <p:sp>
        <p:nvSpPr>
          <p:cNvPr id="16" name="Espace réservé d’image 13">
            <a:extLst>
              <a:ext uri="{FF2B5EF4-FFF2-40B4-BE49-F238E27FC236}">
                <a16:creationId xmlns:a16="http://schemas.microsoft.com/office/drawing/2014/main" id="{EBBF5499-9A70-4846-B98E-316EC17F9FCD}"/>
              </a:ext>
            </a:extLst>
          </p:cNvPr>
          <p:cNvSpPr>
            <a:spLocks noGrp="1"/>
          </p:cNvSpPr>
          <p:nvPr>
            <p:ph type="pic" sz="quarter" idx="15"/>
          </p:nvPr>
        </p:nvSpPr>
        <p:spPr>
          <a:xfrm>
            <a:off x="6099048" y="4059936"/>
            <a:ext cx="2807208" cy="2322576"/>
          </a:xfrm>
          <a:solidFill>
            <a:schemeClr val="accent6"/>
          </a:solidFill>
        </p:spPr>
        <p:txBody>
          <a:bodyPr rtlCol="0"/>
          <a:lstStyle/>
          <a:p>
            <a:pPr rtl="0"/>
            <a:r>
              <a:rPr lang="fr-FR" noProof="0"/>
              <a:t>Cliquez sur l'icône pour ajouter une image</a:t>
            </a:r>
          </a:p>
        </p:txBody>
      </p:sp>
      <p:sp>
        <p:nvSpPr>
          <p:cNvPr id="17" name="Espace réservé d’image 13">
            <a:extLst>
              <a:ext uri="{FF2B5EF4-FFF2-40B4-BE49-F238E27FC236}">
                <a16:creationId xmlns:a16="http://schemas.microsoft.com/office/drawing/2014/main" id="{C7A79F30-D473-48F6-9AC2-286C7B70F3ED}"/>
              </a:ext>
            </a:extLst>
          </p:cNvPr>
          <p:cNvSpPr>
            <a:spLocks noGrp="1"/>
          </p:cNvSpPr>
          <p:nvPr>
            <p:ph type="pic" sz="quarter" idx="16"/>
          </p:nvPr>
        </p:nvSpPr>
        <p:spPr>
          <a:xfrm>
            <a:off x="8906256" y="4059936"/>
            <a:ext cx="2807208" cy="2322576"/>
          </a:xfrm>
          <a:solidFill>
            <a:schemeClr val="accent6"/>
          </a:solidFill>
        </p:spPr>
        <p:txBody>
          <a:bodyPr rtlCol="0"/>
          <a:lstStyle/>
          <a:p>
            <a:pPr rtl="0"/>
            <a:r>
              <a:rPr lang="fr-FR" noProof="0"/>
              <a:t>Cliquez sur l'icône pour ajouter une image</a:t>
            </a:r>
          </a:p>
        </p:txBody>
      </p:sp>
      <p:sp>
        <p:nvSpPr>
          <p:cNvPr id="2" name="Espace réservé de la date 1">
            <a:extLst>
              <a:ext uri="{FF2B5EF4-FFF2-40B4-BE49-F238E27FC236}">
                <a16:creationId xmlns:a16="http://schemas.microsoft.com/office/drawing/2014/main" id="{118B9F00-8450-475B-B155-993BAF212AF6}"/>
              </a:ext>
            </a:extLst>
          </p:cNvPr>
          <p:cNvSpPr>
            <a:spLocks noGrp="1"/>
          </p:cNvSpPr>
          <p:nvPr>
            <p:ph type="dt" sz="half" idx="10"/>
          </p:nvPr>
        </p:nvSpPr>
        <p:spPr/>
        <p:txBody>
          <a:bodyPr rtlCol="0"/>
          <a:lstStyle/>
          <a:p>
            <a:pPr rtl="0"/>
            <a:r>
              <a:rPr lang="fr-FR" noProof="0"/>
              <a:t>1/3/20XX</a:t>
            </a:r>
          </a:p>
        </p:txBody>
      </p:sp>
      <p:sp>
        <p:nvSpPr>
          <p:cNvPr id="3" name="Espace réservé du pied de page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fr-FR" noProof="0"/>
              <a:t>EXEMPLE DE TEXTE DE PIED DE PAGE</a:t>
            </a:r>
          </a:p>
        </p:txBody>
      </p:sp>
      <p:sp>
        <p:nvSpPr>
          <p:cNvPr id="4" name="Espace réservé du numéro de diapositive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100991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5" name="Titre 1">
            <a:extLst>
              <a:ext uri="{FF2B5EF4-FFF2-40B4-BE49-F238E27FC236}">
                <a16:creationId xmlns:a16="http://schemas.microsoft.com/office/drawing/2014/main" id="{B910AFBC-7932-43F4-ABEA-C89B2698634B}"/>
              </a:ext>
            </a:extLst>
          </p:cNvPr>
          <p:cNvSpPr>
            <a:spLocks noGrp="1"/>
          </p:cNvSpPr>
          <p:nvPr>
            <p:ph type="title"/>
          </p:nvPr>
        </p:nvSpPr>
        <p:spPr>
          <a:xfrm>
            <a:off x="841249" y="857251"/>
            <a:ext cx="5914937" cy="2076450"/>
          </a:xfrm>
        </p:spPr>
        <p:txBody>
          <a:bodyPr rtlCol="0" anchor="b">
            <a:normAutofit/>
          </a:bodyPr>
          <a:lstStyle/>
          <a:p>
            <a:pPr rtl="0"/>
            <a:r>
              <a:rPr lang="fr-FR" sz="4400" noProof="0">
                <a:gradFill flip="none" rotWithShape="1">
                  <a:gsLst>
                    <a:gs pos="0">
                      <a:schemeClr val="accent5">
                        <a:alpha val="70000"/>
                      </a:schemeClr>
                    </a:gs>
                    <a:gs pos="100000">
                      <a:schemeClr val="accent1">
                        <a:alpha val="70000"/>
                      </a:schemeClr>
                    </a:gs>
                  </a:gsLst>
                  <a:lin ang="0" scaled="1"/>
                  <a:tileRect/>
                </a:gradFill>
              </a:rPr>
              <a:t>Modifiez le style du titre</a:t>
            </a:r>
          </a:p>
        </p:txBody>
      </p:sp>
      <p:sp>
        <p:nvSpPr>
          <p:cNvPr id="17" name="Espace réservé du contenu 2">
            <a:extLst>
              <a:ext uri="{FF2B5EF4-FFF2-40B4-BE49-F238E27FC236}">
                <a16:creationId xmlns:a16="http://schemas.microsoft.com/office/drawing/2014/main" id="{1178A42D-5ED2-4AB6-BE4B-4109074320DF}"/>
              </a:ext>
            </a:extLst>
          </p:cNvPr>
          <p:cNvSpPr>
            <a:spLocks noGrp="1"/>
          </p:cNvSpPr>
          <p:nvPr>
            <p:ph idx="1"/>
          </p:nvPr>
        </p:nvSpPr>
        <p:spPr>
          <a:xfrm>
            <a:off x="841248" y="3190875"/>
            <a:ext cx="5914938" cy="2986087"/>
          </a:xfrm>
        </p:spPr>
        <p:txBody>
          <a:bodyPr rtlCol="0">
            <a:noAutofit/>
          </a:bodyPr>
          <a:lstStyle>
            <a:lvl1pPr marL="0" indent="0">
              <a:lnSpc>
                <a:spcPct val="100000"/>
              </a:lnSpc>
              <a:buNone/>
              <a:defRPr sz="2000"/>
            </a:lvl1pPr>
          </a:lstStyle>
          <a:p>
            <a:pPr marL="228600" lvl="0" indent="-228600" rtl="0"/>
            <a:r>
              <a:rPr lang="fr-FR" sz="1800" noProof="0">
                <a:solidFill>
                  <a:schemeClr val="tx2">
                    <a:alpha val="60000"/>
                  </a:schemeClr>
                </a:solidFill>
              </a:rPr>
              <a:t>Cliquez pour modifier les styles du texte du masque</a:t>
            </a:r>
          </a:p>
        </p:txBody>
      </p:sp>
      <p:sp>
        <p:nvSpPr>
          <p:cNvPr id="29" name="Espace réservé de la date 1">
            <a:extLst>
              <a:ext uri="{FF2B5EF4-FFF2-40B4-BE49-F238E27FC236}">
                <a16:creationId xmlns:a16="http://schemas.microsoft.com/office/drawing/2014/main" id="{4D9A7D07-2BA3-438D-972B-EA578370D50F}"/>
              </a:ext>
            </a:extLst>
          </p:cNvPr>
          <p:cNvSpPr>
            <a:spLocks noGrp="1"/>
          </p:cNvSpPr>
          <p:nvPr>
            <p:ph type="dt" sz="half" idx="10"/>
          </p:nvPr>
        </p:nvSpPr>
        <p:spPr>
          <a:xfrm>
            <a:off x="838200" y="6429375"/>
            <a:ext cx="2743200" cy="365125"/>
          </a:xfrm>
        </p:spPr>
        <p:txBody>
          <a:bodyPr rtlCol="0"/>
          <a:lstStyle>
            <a:lvl1pPr>
              <a:defRPr>
                <a:solidFill>
                  <a:schemeClr val="tx2">
                    <a:alpha val="60000"/>
                  </a:schemeClr>
                </a:solidFill>
              </a:defRPr>
            </a:lvl1pPr>
          </a:lstStyle>
          <a:p>
            <a:pPr rtl="0"/>
            <a:r>
              <a:rPr lang="fr-FR" noProof="0"/>
              <a:t>1/3/20XX</a:t>
            </a:r>
          </a:p>
        </p:txBody>
      </p:sp>
      <p:sp>
        <p:nvSpPr>
          <p:cNvPr id="24" name="Espace réservé d’image 23">
            <a:extLst>
              <a:ext uri="{FF2B5EF4-FFF2-40B4-BE49-F238E27FC236}">
                <a16:creationId xmlns:a16="http://schemas.microsoft.com/office/drawing/2014/main" id="{C8720583-BC84-48EB-85BC-AE71214A30A5}"/>
              </a:ext>
            </a:extLst>
          </p:cNvPr>
          <p:cNvSpPr>
            <a:spLocks noGrp="1"/>
          </p:cNvSpPr>
          <p:nvPr>
            <p:ph type="pic" sz="quarter" idx="13"/>
          </p:nvPr>
        </p:nvSpPr>
        <p:spPr>
          <a:xfrm>
            <a:off x="7589520" y="0"/>
            <a:ext cx="4599432" cy="2286000"/>
          </a:xfrm>
          <a:solidFill>
            <a:schemeClr val="accent6"/>
          </a:solidFill>
        </p:spPr>
        <p:txBody>
          <a:bodyPr rtlCol="0"/>
          <a:lstStyle/>
          <a:p>
            <a:pPr rtl="0"/>
            <a:r>
              <a:rPr lang="fr-FR" noProof="0"/>
              <a:t>Cliquez sur l'icône pour ajouter une image</a:t>
            </a:r>
          </a:p>
        </p:txBody>
      </p:sp>
      <p:sp>
        <p:nvSpPr>
          <p:cNvPr id="25" name="Espace réservé d’image 23">
            <a:extLst>
              <a:ext uri="{FF2B5EF4-FFF2-40B4-BE49-F238E27FC236}">
                <a16:creationId xmlns:a16="http://schemas.microsoft.com/office/drawing/2014/main" id="{C3F0A5CD-C47A-4CDF-BE99-75F3A81B18FB}"/>
              </a:ext>
            </a:extLst>
          </p:cNvPr>
          <p:cNvSpPr>
            <a:spLocks noGrp="1"/>
          </p:cNvSpPr>
          <p:nvPr>
            <p:ph type="pic" sz="quarter" idx="14"/>
          </p:nvPr>
        </p:nvSpPr>
        <p:spPr>
          <a:xfrm>
            <a:off x="7589520" y="2286000"/>
            <a:ext cx="4599432" cy="2286000"/>
          </a:xfrm>
          <a:solidFill>
            <a:schemeClr val="accent6"/>
          </a:solidFill>
        </p:spPr>
        <p:txBody>
          <a:bodyPr rtlCol="0"/>
          <a:lstStyle/>
          <a:p>
            <a:pPr rtl="0"/>
            <a:r>
              <a:rPr lang="fr-FR" noProof="0"/>
              <a:t>Cliquez sur l'icône pour ajouter une image</a:t>
            </a:r>
          </a:p>
        </p:txBody>
      </p:sp>
      <p:sp>
        <p:nvSpPr>
          <p:cNvPr id="26" name="Espace réservé d’image 23">
            <a:extLst>
              <a:ext uri="{FF2B5EF4-FFF2-40B4-BE49-F238E27FC236}">
                <a16:creationId xmlns:a16="http://schemas.microsoft.com/office/drawing/2014/main" id="{7329454B-9275-4E86-B32E-91C0DB62AA71}"/>
              </a:ext>
            </a:extLst>
          </p:cNvPr>
          <p:cNvSpPr>
            <a:spLocks noGrp="1"/>
          </p:cNvSpPr>
          <p:nvPr>
            <p:ph type="pic" sz="quarter" idx="15"/>
          </p:nvPr>
        </p:nvSpPr>
        <p:spPr>
          <a:xfrm>
            <a:off x="7589520" y="4572000"/>
            <a:ext cx="4599432" cy="2286000"/>
          </a:xfrm>
          <a:solidFill>
            <a:schemeClr val="accent6"/>
          </a:solidFill>
        </p:spPr>
        <p:txBody>
          <a:bodyPr rtlCol="0"/>
          <a:lstStyle/>
          <a:p>
            <a:pPr rtl="0"/>
            <a:r>
              <a:rPr lang="fr-FR" noProof="0"/>
              <a:t>Cliquez sur l'icône pour ajouter une image</a:t>
            </a:r>
          </a:p>
        </p:txBody>
      </p:sp>
      <p:sp>
        <p:nvSpPr>
          <p:cNvPr id="30" name="Espace réservé du pied de page 2">
            <a:extLst>
              <a:ext uri="{FF2B5EF4-FFF2-40B4-BE49-F238E27FC236}">
                <a16:creationId xmlns:a16="http://schemas.microsoft.com/office/drawing/2014/main" id="{21E9E1BF-D594-4F96-8DBE-5A8DD51D3B58}"/>
              </a:ext>
            </a:extLst>
          </p:cNvPr>
          <p:cNvSpPr>
            <a:spLocks noGrp="1"/>
          </p:cNvSpPr>
          <p:nvPr>
            <p:ph type="ftr" sz="quarter" idx="11"/>
          </p:nvPr>
        </p:nvSpPr>
        <p:spPr>
          <a:xfrm>
            <a:off x="4038600" y="6429375"/>
            <a:ext cx="4114800" cy="365125"/>
          </a:xfrm>
        </p:spPr>
        <p:txBody>
          <a:bodyPr rtlCol="0"/>
          <a:lstStyle>
            <a:lvl1pPr algn="l">
              <a:defRPr>
                <a:solidFill>
                  <a:schemeClr val="tx2">
                    <a:alpha val="60000"/>
                  </a:schemeClr>
                </a:solidFill>
              </a:defRPr>
            </a:lvl1pPr>
          </a:lstStyle>
          <a:p>
            <a:pPr rtl="0"/>
            <a:r>
              <a:rPr lang="fr-FR" noProof="0"/>
              <a:t>EXEMPLE DE TEXTE DE PIED DE PAGE</a:t>
            </a:r>
          </a:p>
        </p:txBody>
      </p:sp>
      <p:sp>
        <p:nvSpPr>
          <p:cNvPr id="31" name="Espace réservé du numéro de diapositive 3">
            <a:extLst>
              <a:ext uri="{FF2B5EF4-FFF2-40B4-BE49-F238E27FC236}">
                <a16:creationId xmlns:a16="http://schemas.microsoft.com/office/drawing/2014/main" id="{C30FDEF8-F3F3-42D5-9EE1-EDDF18B35377}"/>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379179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aut de se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E04ED02-B678-4D1E-BEDA-7E28F9038DF5}"/>
              </a:ext>
              <a:ext uri="{C183D7F6-B498-43B3-948B-1728B52AA6E4}">
                <adec:decorative xmlns:adec="http://schemas.microsoft.com/office/drawing/2017/decorative" val="1"/>
              </a:ext>
            </a:extLst>
          </p:cNvPr>
          <p:cNvSpPr/>
          <p:nvPr userDrawn="1"/>
        </p:nvSpPr>
        <p:spPr>
          <a:xfrm>
            <a:off x="9277" y="9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6" name="Rectangle 5">
            <a:extLst>
              <a:ext uri="{FF2B5EF4-FFF2-40B4-BE49-F238E27FC236}">
                <a16:creationId xmlns:a16="http://schemas.microsoft.com/office/drawing/2014/main" id="{85E2C5A2-B8B2-47C5-8E1B-3A97E2C9BB13}"/>
              </a:ext>
              <a:ext uri="{C183D7F6-B498-43B3-948B-1728B52AA6E4}">
                <adec:decorative xmlns:adec="http://schemas.microsoft.com/office/drawing/2017/decorative" val="1"/>
              </a:ext>
            </a:extLst>
          </p:cNvPr>
          <p:cNvSpPr/>
          <p:nvPr userDrawn="1"/>
        </p:nvSpPr>
        <p:spPr>
          <a:xfrm>
            <a:off x="12325" y="9278"/>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7" name="Rectangle 6">
            <a:extLst>
              <a:ext uri="{FF2B5EF4-FFF2-40B4-BE49-F238E27FC236}">
                <a16:creationId xmlns:a16="http://schemas.microsoft.com/office/drawing/2014/main" id="{03FD8455-A2E1-40B3-B6C4-36070AF58F78}"/>
              </a:ext>
              <a:ext uri="{C183D7F6-B498-43B3-948B-1728B52AA6E4}">
                <adec:decorative xmlns:adec="http://schemas.microsoft.com/office/drawing/2017/decorative" val="1"/>
              </a:ext>
            </a:extLst>
          </p:cNvPr>
          <p:cNvSpPr/>
          <p:nvPr userDrawn="1"/>
        </p:nvSpPr>
        <p:spPr>
          <a:xfrm>
            <a:off x="1524"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useBgFill="1">
        <p:nvSpPr>
          <p:cNvPr id="8" name="Forme libre : Forme 7">
            <a:extLst>
              <a:ext uri="{FF2B5EF4-FFF2-40B4-BE49-F238E27FC236}">
                <a16:creationId xmlns:a16="http://schemas.microsoft.com/office/drawing/2014/main" id="{0F53BE70-C6B1-407C-9333-7251BDC77A9E}"/>
              </a:ext>
              <a:ext uri="{C183D7F6-B498-43B3-948B-1728B52AA6E4}">
                <adec:decorative xmlns:adec="http://schemas.microsoft.com/office/drawing/2017/decorative" val="1"/>
              </a:ext>
            </a:extLst>
          </p:cNvPr>
          <p:cNvSpPr/>
          <p:nvPr userDrawn="1"/>
        </p:nvSpPr>
        <p:spPr>
          <a:xfrm>
            <a:off x="33186" y="9279"/>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Cadre 8">
            <a:extLst>
              <a:ext uri="{FF2B5EF4-FFF2-40B4-BE49-F238E27FC236}">
                <a16:creationId xmlns:a16="http://schemas.microsoft.com/office/drawing/2014/main" id="{05864DDE-75C0-4BE6-93FF-A960706ADEC3}"/>
              </a:ext>
              <a:ext uri="{C183D7F6-B498-43B3-948B-1728B52AA6E4}">
                <adec:decorative xmlns:adec="http://schemas.microsoft.com/office/drawing/2017/decorative" val="1"/>
              </a:ext>
            </a:extLst>
          </p:cNvPr>
          <p:cNvSpPr/>
          <p:nvPr userDrawn="1"/>
        </p:nvSpPr>
        <p:spPr>
          <a:xfrm>
            <a:off x="1524"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solidFill>
                <a:schemeClr val="tx1"/>
              </a:solidFill>
            </a:endParaRPr>
          </a:p>
        </p:txBody>
      </p:sp>
      <p:sp>
        <p:nvSpPr>
          <p:cNvPr id="10" name="Titre 1">
            <a:extLst>
              <a:ext uri="{FF2B5EF4-FFF2-40B4-BE49-F238E27FC236}">
                <a16:creationId xmlns:a16="http://schemas.microsoft.com/office/drawing/2014/main" id="{1BC3FA0F-EAE5-4DCE-ACFF-9AD00ED39FCF}"/>
              </a:ext>
            </a:extLst>
          </p:cNvPr>
          <p:cNvSpPr>
            <a:spLocks noGrp="1"/>
          </p:cNvSpPr>
          <p:nvPr>
            <p:ph type="ctrTitle"/>
          </p:nvPr>
        </p:nvSpPr>
        <p:spPr>
          <a:xfrm>
            <a:off x="847477" y="1131641"/>
            <a:ext cx="5322618" cy="2387600"/>
          </a:xfrm>
        </p:spPr>
        <p:txBody>
          <a:bodyPr rtlCol="0"/>
          <a:lstStyle>
            <a:lvl1pPr>
              <a:defRPr>
                <a:solidFill>
                  <a:schemeClr val="bg1"/>
                </a:solidFill>
              </a:defRPr>
            </a:lvl1pPr>
          </a:lstStyle>
          <a:p>
            <a:pPr algn="l" rtl="0"/>
            <a:r>
              <a:rPr lang="fr-FR" noProof="0">
                <a:solidFill>
                  <a:srgbClr val="FFFFFF"/>
                </a:solidFill>
                <a:ea typeface="Cambria" panose="02040503050406030204" pitchFamily="18" charset="0"/>
                <a:cs typeface="Sabon Next LT" panose="020B0502040204020203" pitchFamily="2" charset="0"/>
              </a:rPr>
              <a:t>Modifiez le style du titre</a:t>
            </a:r>
          </a:p>
        </p:txBody>
      </p:sp>
      <p:sp>
        <p:nvSpPr>
          <p:cNvPr id="18" name="Espace réservé d’image 17">
            <a:extLst>
              <a:ext uri="{FF2B5EF4-FFF2-40B4-BE49-F238E27FC236}">
                <a16:creationId xmlns:a16="http://schemas.microsoft.com/office/drawing/2014/main" id="{71FA5E0E-BEE1-4976-92B1-61EF64E34371}"/>
              </a:ext>
            </a:extLst>
          </p:cNvPr>
          <p:cNvSpPr>
            <a:spLocks noGrp="1"/>
          </p:cNvSpPr>
          <p:nvPr>
            <p:ph type="pic" sz="quarter" idx="13"/>
          </p:nvPr>
        </p:nvSpPr>
        <p:spPr>
          <a:xfrm>
            <a:off x="6784848" y="905256"/>
            <a:ext cx="4581144" cy="2450592"/>
          </a:xfrm>
          <a:solidFill>
            <a:schemeClr val="accent6"/>
          </a:solidFill>
        </p:spPr>
        <p:txBody>
          <a:bodyPr rtlCol="0"/>
          <a:lstStyle/>
          <a:p>
            <a:pPr rtl="0"/>
            <a:r>
              <a:rPr lang="fr-FR" noProof="0"/>
              <a:t>Cliquez sur l'icône pour ajouter une image</a:t>
            </a:r>
          </a:p>
        </p:txBody>
      </p:sp>
      <p:sp>
        <p:nvSpPr>
          <p:cNvPr id="20" name="Espace réservé d’image 17">
            <a:extLst>
              <a:ext uri="{FF2B5EF4-FFF2-40B4-BE49-F238E27FC236}">
                <a16:creationId xmlns:a16="http://schemas.microsoft.com/office/drawing/2014/main" id="{03379FE8-A6CE-4F5A-BE1A-B2267589BE85}"/>
              </a:ext>
            </a:extLst>
          </p:cNvPr>
          <p:cNvSpPr>
            <a:spLocks noGrp="1"/>
          </p:cNvSpPr>
          <p:nvPr>
            <p:ph type="pic" sz="quarter" idx="14"/>
          </p:nvPr>
        </p:nvSpPr>
        <p:spPr>
          <a:xfrm>
            <a:off x="6784848" y="3520440"/>
            <a:ext cx="4581144" cy="2450592"/>
          </a:xfrm>
          <a:solidFill>
            <a:schemeClr val="accent6"/>
          </a:solidFill>
        </p:spPr>
        <p:txBody>
          <a:bodyPr rtlCol="0"/>
          <a:lstStyle/>
          <a:p>
            <a:pPr rtl="0"/>
            <a:r>
              <a:rPr lang="fr-FR" noProof="0"/>
              <a:t>Cliquez sur l'icône pour ajouter une image</a:t>
            </a:r>
          </a:p>
        </p:txBody>
      </p:sp>
      <p:sp>
        <p:nvSpPr>
          <p:cNvPr id="13" name="Espace réservé du texte 12">
            <a:extLst>
              <a:ext uri="{FF2B5EF4-FFF2-40B4-BE49-F238E27FC236}">
                <a16:creationId xmlns:a16="http://schemas.microsoft.com/office/drawing/2014/main" id="{6DD090CA-24E8-46A7-889A-A4FDD00A33E5}"/>
              </a:ext>
            </a:extLst>
          </p:cNvPr>
          <p:cNvSpPr>
            <a:spLocks noGrp="1"/>
          </p:cNvSpPr>
          <p:nvPr>
            <p:ph type="body" sz="quarter" idx="15" hasCustomPrompt="1"/>
          </p:nvPr>
        </p:nvSpPr>
        <p:spPr>
          <a:xfrm>
            <a:off x="838200" y="3600450"/>
            <a:ext cx="5322888" cy="2451100"/>
          </a:xfrm>
        </p:spPr>
        <p:txBody>
          <a:bodyPr rtlCol="0">
            <a:normAutofit/>
          </a:bodyPr>
          <a:lstStyle>
            <a:lvl1pPr marL="0" indent="0">
              <a:buNone/>
              <a:defRPr sz="2800">
                <a:solidFill>
                  <a:schemeClr val="bg1"/>
                </a:solidFill>
                <a:latin typeface="+mn-lt"/>
              </a:defRPr>
            </a:lvl1pPr>
          </a:lstStyle>
          <a:p>
            <a:pPr lvl="0" rtl="0"/>
            <a:r>
              <a:rPr lang="fr-FR" noProof="0"/>
              <a:t>Modifiez les styles du texte</a:t>
            </a:r>
          </a:p>
        </p:txBody>
      </p:sp>
    </p:spTree>
    <p:extLst>
      <p:ext uri="{BB962C8B-B14F-4D97-AF65-F5344CB8AC3E}">
        <p14:creationId xmlns:p14="http://schemas.microsoft.com/office/powerpoint/2010/main" val="235093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hronologie de graphique de tablea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B98991-AEF1-4F19-AAB8-436EAD58C282}"/>
              </a:ext>
            </a:extLst>
          </p:cNvPr>
          <p:cNvSpPr>
            <a:spLocks noGrp="1"/>
          </p:cNvSpPr>
          <p:nvPr>
            <p:ph type="title"/>
          </p:nvPr>
        </p:nvSpPr>
        <p:spPr/>
        <p:txBody>
          <a:bodyPr rtlCol="0"/>
          <a:lstStyle/>
          <a:p>
            <a:pPr rtl="0"/>
            <a:r>
              <a:rPr lang="fr-FR" noProof="0"/>
              <a:t>Modifiez le style du titre</a:t>
            </a:r>
          </a:p>
        </p:txBody>
      </p:sp>
      <p:sp>
        <p:nvSpPr>
          <p:cNvPr id="3" name="Espace réservé du contenu 2">
            <a:extLst>
              <a:ext uri="{FF2B5EF4-FFF2-40B4-BE49-F238E27FC236}">
                <a16:creationId xmlns:a16="http://schemas.microsoft.com/office/drawing/2014/main" id="{0D25B44F-E7DA-40C6-8B44-71EAB6BDFC98}"/>
              </a:ext>
            </a:extLst>
          </p:cNvPr>
          <p:cNvSpPr>
            <a:spLocks noGrp="1"/>
          </p:cNvSpPr>
          <p:nvPr>
            <p:ph idx="1" hasCustomPrompt="1"/>
          </p:nvPr>
        </p:nvSpPr>
        <p:spPr/>
        <p:txBody>
          <a:bodyPr rtlCol="0"/>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A1F71817-A045-48C0-975B-CBEF88E9561E}"/>
              </a:ext>
            </a:extLst>
          </p:cNvPr>
          <p:cNvSpPr>
            <a:spLocks noGrp="1"/>
          </p:cNvSpPr>
          <p:nvPr>
            <p:ph type="dt" sz="half" idx="10"/>
          </p:nvPr>
        </p:nvSpPr>
        <p:spPr/>
        <p:txBody>
          <a:bodyPr rtlCol="0"/>
          <a:lstStyle/>
          <a:p>
            <a:pPr rtl="0"/>
            <a:r>
              <a:rPr lang="fr-FR" noProof="0"/>
              <a:t>1/3/20XX</a:t>
            </a:r>
          </a:p>
        </p:txBody>
      </p:sp>
      <p:sp>
        <p:nvSpPr>
          <p:cNvPr id="5" name="Espace réservé du pied de page 4">
            <a:extLst>
              <a:ext uri="{FF2B5EF4-FFF2-40B4-BE49-F238E27FC236}">
                <a16:creationId xmlns:a16="http://schemas.microsoft.com/office/drawing/2014/main" id="{B61C39F0-32D4-407C-8BCA-97F2D9E500C9}"/>
              </a:ext>
            </a:extLst>
          </p:cNvPr>
          <p:cNvSpPr>
            <a:spLocks noGrp="1"/>
          </p:cNvSpPr>
          <p:nvPr>
            <p:ph type="ftr" sz="quarter" idx="11"/>
          </p:nvPr>
        </p:nvSpPr>
        <p:spPr/>
        <p:txBody>
          <a:bodyPr rtlCol="0"/>
          <a:lstStyle/>
          <a:p>
            <a:pPr rtl="0"/>
            <a:r>
              <a:rPr lang="fr-FR" noProof="0"/>
              <a:t>EXEMPLE DE TEXTE DE PIED DE PAGE</a:t>
            </a:r>
          </a:p>
        </p:txBody>
      </p:sp>
      <p:sp>
        <p:nvSpPr>
          <p:cNvPr id="6" name="Espace réservé du numéro de diapositive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302685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3B5BF0-238D-481F-A15B-206D1E2FEDD2}"/>
              </a:ext>
              <a:ext uri="{C183D7F6-B498-43B3-948B-1728B52AA6E4}">
                <adec:decorative xmlns:adec="http://schemas.microsoft.com/office/drawing/2017/decorative" val="1"/>
              </a:ext>
            </a:extLst>
          </p:cNvPr>
          <p:cNvSpPr/>
          <p:nvPr userDrawn="1"/>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useBgFill="1">
        <p:nvSpPr>
          <p:cNvPr id="13" name="Rectangle 12">
            <a:extLst>
              <a:ext uri="{FF2B5EF4-FFF2-40B4-BE49-F238E27FC236}">
                <a16:creationId xmlns:a16="http://schemas.microsoft.com/office/drawing/2014/main" id="{7578E43B-8F1B-4CBD-B09E-5AD9A247E3F8}"/>
              </a:ext>
              <a:ext uri="{C183D7F6-B498-43B3-948B-1728B52AA6E4}">
                <adec:decorative xmlns:adec="http://schemas.microsoft.com/office/drawing/2017/decorative" val="1"/>
              </a:ext>
            </a:extLst>
          </p:cNvPr>
          <p:cNvSpPr/>
          <p:nvPr userDrawn="1"/>
        </p:nvSpPr>
        <p:spPr>
          <a:xfrm>
            <a:off x="-3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Cadre 13">
            <a:extLst>
              <a:ext uri="{FF2B5EF4-FFF2-40B4-BE49-F238E27FC236}">
                <a16:creationId xmlns:a16="http://schemas.microsoft.com/office/drawing/2014/main" id="{737C17C2-E2A6-4219-AE02-C8EAF943C472}"/>
              </a:ext>
              <a:ext uri="{C183D7F6-B498-43B3-948B-1728B52AA6E4}">
                <adec:decorative xmlns:adec="http://schemas.microsoft.com/office/drawing/2017/decorative" val="1"/>
              </a:ext>
            </a:extLst>
          </p:cNvPr>
          <p:cNvSpPr/>
          <p:nvPr userDrawn="1"/>
        </p:nvSpPr>
        <p:spPr>
          <a:xfrm>
            <a:off x="-389"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0" name="Espace réservé d’image 19">
            <a:extLst>
              <a:ext uri="{FF2B5EF4-FFF2-40B4-BE49-F238E27FC236}">
                <a16:creationId xmlns:a16="http://schemas.microsoft.com/office/drawing/2014/main" id="{AE7BC3CE-3806-41F3-B4F6-EBB2C3E9EA28}"/>
              </a:ext>
            </a:extLst>
          </p:cNvPr>
          <p:cNvSpPr>
            <a:spLocks noGrp="1"/>
          </p:cNvSpPr>
          <p:nvPr>
            <p:ph type="pic" sz="quarter" idx="13"/>
          </p:nvPr>
        </p:nvSpPr>
        <p:spPr>
          <a:xfrm>
            <a:off x="6096" y="484632"/>
            <a:ext cx="12179808" cy="5907024"/>
          </a:xfrm>
          <a:solidFill>
            <a:schemeClr val="accent6"/>
          </a:solidFill>
        </p:spPr>
        <p:txBody>
          <a:bodyPr rtlCol="0"/>
          <a:lstStyle/>
          <a:p>
            <a:pPr rtl="0"/>
            <a:r>
              <a:rPr lang="fr-FR" noProof="0"/>
              <a:t>Cliquez sur l'icône pour ajouter une image</a:t>
            </a:r>
          </a:p>
        </p:txBody>
      </p:sp>
      <p:sp>
        <p:nvSpPr>
          <p:cNvPr id="6" name="Titre 5">
            <a:extLst>
              <a:ext uri="{FF2B5EF4-FFF2-40B4-BE49-F238E27FC236}">
                <a16:creationId xmlns:a16="http://schemas.microsoft.com/office/drawing/2014/main" id="{FDC036CF-E92D-4E80-8E6B-1B06EDDFD7CF}"/>
              </a:ext>
            </a:extLst>
          </p:cNvPr>
          <p:cNvSpPr>
            <a:spLocks noGrp="1"/>
          </p:cNvSpPr>
          <p:nvPr>
            <p:ph type="title"/>
          </p:nvPr>
        </p:nvSpPr>
        <p:spPr>
          <a:xfrm>
            <a:off x="838200" y="1271016"/>
            <a:ext cx="4800600" cy="3749040"/>
          </a:xfrm>
        </p:spPr>
        <p:txBody>
          <a:bodyPr rtlCol="0" anchor="b" anchorCtr="0"/>
          <a:lstStyle>
            <a:lvl1pPr>
              <a:defRPr>
                <a:solidFill>
                  <a:schemeClr val="bg1"/>
                </a:solidFill>
                <a:effectLst>
                  <a:outerShdw blurRad="38100" dist="38100" dir="2700000" algn="tl">
                    <a:srgbClr val="000000">
                      <a:alpha val="43137"/>
                    </a:srgbClr>
                  </a:outerShdw>
                </a:effectLst>
              </a:defRPr>
            </a:lvl1pPr>
          </a:lstStyle>
          <a:p>
            <a:pPr rtl="0"/>
            <a:r>
              <a:rPr lang="fr-FR" noProof="0"/>
              <a:t>Modifiez le style du titre</a:t>
            </a:r>
          </a:p>
        </p:txBody>
      </p:sp>
      <p:sp>
        <p:nvSpPr>
          <p:cNvPr id="26" name="Espace réservé du texte 25">
            <a:extLst>
              <a:ext uri="{FF2B5EF4-FFF2-40B4-BE49-F238E27FC236}">
                <a16:creationId xmlns:a16="http://schemas.microsoft.com/office/drawing/2014/main" id="{BADCFE1B-ABA2-4B11-B7DE-02CE383D6F22}"/>
              </a:ext>
            </a:extLst>
          </p:cNvPr>
          <p:cNvSpPr>
            <a:spLocks noGrp="1"/>
          </p:cNvSpPr>
          <p:nvPr>
            <p:ph type="body" sz="quarter" idx="15" hasCustomPrompt="1"/>
          </p:nvPr>
        </p:nvSpPr>
        <p:spPr>
          <a:xfrm>
            <a:off x="838200" y="4835779"/>
            <a:ext cx="4800600" cy="1066800"/>
          </a:xfrm>
        </p:spPr>
        <p:txBody>
          <a:bodyPr rtlCol="0">
            <a:normAutofit/>
          </a:bodyPr>
          <a:lstStyle>
            <a:lvl1pPr marL="228600" indent="0">
              <a:buNone/>
              <a:defRPr sz="2200">
                <a:solidFill>
                  <a:schemeClr val="bg1"/>
                </a:solidFill>
                <a:effectLst>
                  <a:outerShdw blurRad="38100" dist="38100" dir="2700000" algn="tl">
                    <a:srgbClr val="000000">
                      <a:alpha val="43137"/>
                    </a:srgbClr>
                  </a:outerShdw>
                </a:effectLst>
              </a:defRPr>
            </a:lvl1pPr>
          </a:lstStyle>
          <a:p>
            <a:pPr lvl="0" rtl="0"/>
            <a:r>
              <a:rPr lang="fr-FR" noProof="0"/>
              <a:t>Cliquez pour ajouter un sous-titre</a:t>
            </a:r>
          </a:p>
        </p:txBody>
      </p:sp>
      <p:sp>
        <p:nvSpPr>
          <p:cNvPr id="2" name="Espace réservé de la date 1">
            <a:extLst>
              <a:ext uri="{FF2B5EF4-FFF2-40B4-BE49-F238E27FC236}">
                <a16:creationId xmlns:a16="http://schemas.microsoft.com/office/drawing/2014/main" id="{118B9F00-8450-475B-B155-993BAF212AF6}"/>
              </a:ext>
            </a:extLst>
          </p:cNvPr>
          <p:cNvSpPr>
            <a:spLocks noGrp="1"/>
          </p:cNvSpPr>
          <p:nvPr>
            <p:ph type="dt" sz="half" idx="10"/>
          </p:nvPr>
        </p:nvSpPr>
        <p:spPr/>
        <p:txBody>
          <a:bodyPr rtlCol="0"/>
          <a:lstStyle/>
          <a:p>
            <a:pPr rtl="0"/>
            <a:r>
              <a:rPr lang="fr-FR" noProof="0"/>
              <a:t>1/3/20XX</a:t>
            </a:r>
          </a:p>
        </p:txBody>
      </p:sp>
      <p:sp>
        <p:nvSpPr>
          <p:cNvPr id="3" name="Espace réservé du pied de page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fr-FR" noProof="0"/>
              <a:t>EXEMPLE DE TEXTE DE PIED DE PAGE</a:t>
            </a:r>
          </a:p>
        </p:txBody>
      </p:sp>
      <p:sp>
        <p:nvSpPr>
          <p:cNvPr id="4" name="Espace réservé du numéro de diapositive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358290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Équip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B2DD4C-BFBC-4087-B94C-4DD0690E838E}"/>
              </a:ext>
            </a:extLst>
          </p:cNvPr>
          <p:cNvSpPr>
            <a:spLocks noGrp="1"/>
          </p:cNvSpPr>
          <p:nvPr>
            <p:ph type="title"/>
          </p:nvPr>
        </p:nvSpPr>
        <p:spPr/>
        <p:txBody>
          <a:bodyPr rtlCol="0"/>
          <a:lstStyle/>
          <a:p>
            <a:pPr rtl="0"/>
            <a:r>
              <a:rPr lang="fr-FR" noProof="0"/>
              <a:t>Modifiez le style du titre</a:t>
            </a:r>
          </a:p>
        </p:txBody>
      </p:sp>
      <p:sp>
        <p:nvSpPr>
          <p:cNvPr id="15" name="Espace réservé d’image 14">
            <a:extLst>
              <a:ext uri="{FF2B5EF4-FFF2-40B4-BE49-F238E27FC236}">
                <a16:creationId xmlns:a16="http://schemas.microsoft.com/office/drawing/2014/main" id="{1B84B862-7F1F-4B98-B437-936D8A73A91A}"/>
              </a:ext>
            </a:extLst>
          </p:cNvPr>
          <p:cNvSpPr>
            <a:spLocks noGrp="1"/>
          </p:cNvSpPr>
          <p:nvPr>
            <p:ph type="pic" sz="quarter" idx="13"/>
          </p:nvPr>
        </p:nvSpPr>
        <p:spPr>
          <a:xfrm>
            <a:off x="740664" y="2240280"/>
            <a:ext cx="2286000" cy="2322576"/>
          </a:xfrm>
          <a:solidFill>
            <a:schemeClr val="accent6"/>
          </a:solidFill>
        </p:spPr>
        <p:txBody>
          <a:bodyPr rtlCol="0"/>
          <a:lstStyle/>
          <a:p>
            <a:pPr rtl="0"/>
            <a:r>
              <a:rPr lang="fr-FR" noProof="0"/>
              <a:t>Cliquez sur l'icône pour ajouter une image</a:t>
            </a:r>
          </a:p>
        </p:txBody>
      </p:sp>
      <p:sp>
        <p:nvSpPr>
          <p:cNvPr id="16" name="Espace réservé d’image 14">
            <a:extLst>
              <a:ext uri="{FF2B5EF4-FFF2-40B4-BE49-F238E27FC236}">
                <a16:creationId xmlns:a16="http://schemas.microsoft.com/office/drawing/2014/main" id="{C76B23B2-3605-4292-9F96-F34651B689A7}"/>
              </a:ext>
            </a:extLst>
          </p:cNvPr>
          <p:cNvSpPr>
            <a:spLocks noGrp="1"/>
          </p:cNvSpPr>
          <p:nvPr>
            <p:ph type="pic" sz="quarter" idx="14"/>
          </p:nvPr>
        </p:nvSpPr>
        <p:spPr>
          <a:xfrm>
            <a:off x="3538728" y="2240280"/>
            <a:ext cx="2286000" cy="2322576"/>
          </a:xfrm>
          <a:solidFill>
            <a:schemeClr val="accent6"/>
          </a:solidFill>
        </p:spPr>
        <p:txBody>
          <a:bodyPr rtlCol="0"/>
          <a:lstStyle/>
          <a:p>
            <a:pPr rtl="0"/>
            <a:r>
              <a:rPr lang="fr-FR" noProof="0"/>
              <a:t>Cliquez sur l'icône pour ajouter une image</a:t>
            </a:r>
          </a:p>
        </p:txBody>
      </p:sp>
      <p:sp>
        <p:nvSpPr>
          <p:cNvPr id="17" name="Espace réservé d’image 14">
            <a:extLst>
              <a:ext uri="{FF2B5EF4-FFF2-40B4-BE49-F238E27FC236}">
                <a16:creationId xmlns:a16="http://schemas.microsoft.com/office/drawing/2014/main" id="{AB1E9EC3-2FB6-4E1C-8211-306450FDEE7F}"/>
              </a:ext>
            </a:extLst>
          </p:cNvPr>
          <p:cNvSpPr>
            <a:spLocks noGrp="1"/>
          </p:cNvSpPr>
          <p:nvPr>
            <p:ph type="pic" sz="quarter" idx="15"/>
          </p:nvPr>
        </p:nvSpPr>
        <p:spPr>
          <a:xfrm>
            <a:off x="6345936" y="2267712"/>
            <a:ext cx="2286000" cy="2322576"/>
          </a:xfrm>
          <a:solidFill>
            <a:schemeClr val="accent6"/>
          </a:solidFill>
        </p:spPr>
        <p:txBody>
          <a:bodyPr rtlCol="0"/>
          <a:lstStyle/>
          <a:p>
            <a:pPr rtl="0"/>
            <a:r>
              <a:rPr lang="fr-FR" noProof="0"/>
              <a:t>Cliquez sur l'icône pour ajouter une image</a:t>
            </a:r>
          </a:p>
        </p:txBody>
      </p:sp>
      <p:sp>
        <p:nvSpPr>
          <p:cNvPr id="18" name="Espace réservé d’image 14">
            <a:extLst>
              <a:ext uri="{FF2B5EF4-FFF2-40B4-BE49-F238E27FC236}">
                <a16:creationId xmlns:a16="http://schemas.microsoft.com/office/drawing/2014/main" id="{F3628146-045F-4FBC-A365-3D1D4B3DA6E9}"/>
              </a:ext>
            </a:extLst>
          </p:cNvPr>
          <p:cNvSpPr>
            <a:spLocks noGrp="1"/>
          </p:cNvSpPr>
          <p:nvPr>
            <p:ph type="pic" sz="quarter" idx="16"/>
          </p:nvPr>
        </p:nvSpPr>
        <p:spPr>
          <a:xfrm>
            <a:off x="9153144" y="2267712"/>
            <a:ext cx="2286000" cy="2322576"/>
          </a:xfrm>
          <a:solidFill>
            <a:schemeClr val="accent6"/>
          </a:solidFill>
        </p:spPr>
        <p:txBody>
          <a:bodyPr rtlCol="0"/>
          <a:lstStyle/>
          <a:p>
            <a:pPr rtl="0"/>
            <a:r>
              <a:rPr lang="fr-FR" noProof="0"/>
              <a:t>Cliquez sur l'icône pour ajouter une image</a:t>
            </a:r>
          </a:p>
        </p:txBody>
      </p:sp>
      <p:sp>
        <p:nvSpPr>
          <p:cNvPr id="20" name="Espace réservé du texte 19">
            <a:extLst>
              <a:ext uri="{FF2B5EF4-FFF2-40B4-BE49-F238E27FC236}">
                <a16:creationId xmlns:a16="http://schemas.microsoft.com/office/drawing/2014/main" id="{CB50972B-CA23-4B92-987F-EE48ECCFF590}"/>
              </a:ext>
            </a:extLst>
          </p:cNvPr>
          <p:cNvSpPr>
            <a:spLocks noGrp="1"/>
          </p:cNvSpPr>
          <p:nvPr>
            <p:ph type="body" sz="quarter" idx="17" hasCustomPrompt="1"/>
          </p:nvPr>
        </p:nvSpPr>
        <p:spPr>
          <a:xfrm>
            <a:off x="741363" y="4733925"/>
            <a:ext cx="2286000" cy="590550"/>
          </a:xfrm>
        </p:spPr>
        <p:txBody>
          <a:bodyPr rtlCol="0">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rtl="0"/>
            <a:r>
              <a:rPr lang="fr-FR" noProof="0"/>
              <a:t>Nom</a:t>
            </a:r>
          </a:p>
        </p:txBody>
      </p:sp>
      <p:sp>
        <p:nvSpPr>
          <p:cNvPr id="23" name="Espace réservé du texte 19">
            <a:extLst>
              <a:ext uri="{FF2B5EF4-FFF2-40B4-BE49-F238E27FC236}">
                <a16:creationId xmlns:a16="http://schemas.microsoft.com/office/drawing/2014/main" id="{8DE19225-DA72-4A39-8CFD-695BFBB93E6D}"/>
              </a:ext>
            </a:extLst>
          </p:cNvPr>
          <p:cNvSpPr>
            <a:spLocks noGrp="1"/>
          </p:cNvSpPr>
          <p:nvPr>
            <p:ph type="body" sz="quarter" idx="18" hasCustomPrompt="1"/>
          </p:nvPr>
        </p:nvSpPr>
        <p:spPr>
          <a:xfrm>
            <a:off x="740664" y="5343144"/>
            <a:ext cx="2286000" cy="590550"/>
          </a:xfrm>
        </p:spPr>
        <p:txBody>
          <a:bodyPr rtlCol="0">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rtl="0"/>
            <a:r>
              <a:rPr lang="fr-FR" noProof="0"/>
              <a:t>Titre</a:t>
            </a:r>
          </a:p>
        </p:txBody>
      </p:sp>
      <p:sp>
        <p:nvSpPr>
          <p:cNvPr id="24" name="Espace réservé du texte 19">
            <a:extLst>
              <a:ext uri="{FF2B5EF4-FFF2-40B4-BE49-F238E27FC236}">
                <a16:creationId xmlns:a16="http://schemas.microsoft.com/office/drawing/2014/main" id="{E66A7C97-DBB6-4333-B12F-E26C38E6975C}"/>
              </a:ext>
            </a:extLst>
          </p:cNvPr>
          <p:cNvSpPr>
            <a:spLocks noGrp="1"/>
          </p:cNvSpPr>
          <p:nvPr>
            <p:ph type="body" sz="quarter" idx="19" hasCustomPrompt="1"/>
          </p:nvPr>
        </p:nvSpPr>
        <p:spPr>
          <a:xfrm>
            <a:off x="3538728" y="4733925"/>
            <a:ext cx="2286000" cy="590550"/>
          </a:xfrm>
        </p:spPr>
        <p:txBody>
          <a:bodyPr rtlCol="0">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rtl="0"/>
            <a:r>
              <a:rPr lang="fr-FR" noProof="0"/>
              <a:t>Nom</a:t>
            </a:r>
          </a:p>
        </p:txBody>
      </p:sp>
      <p:sp>
        <p:nvSpPr>
          <p:cNvPr id="25" name="Espace réservé du texte 19">
            <a:extLst>
              <a:ext uri="{FF2B5EF4-FFF2-40B4-BE49-F238E27FC236}">
                <a16:creationId xmlns:a16="http://schemas.microsoft.com/office/drawing/2014/main" id="{041FA0B5-660E-478A-AF8A-196DBD6AE43A}"/>
              </a:ext>
            </a:extLst>
          </p:cNvPr>
          <p:cNvSpPr>
            <a:spLocks noGrp="1"/>
          </p:cNvSpPr>
          <p:nvPr>
            <p:ph type="body" sz="quarter" idx="20" hasCustomPrompt="1"/>
          </p:nvPr>
        </p:nvSpPr>
        <p:spPr>
          <a:xfrm>
            <a:off x="3538029" y="5343144"/>
            <a:ext cx="2286000" cy="590550"/>
          </a:xfrm>
        </p:spPr>
        <p:txBody>
          <a:bodyPr rtlCol="0">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rtl="0"/>
            <a:r>
              <a:rPr lang="fr-FR" noProof="0"/>
              <a:t>Titre</a:t>
            </a:r>
          </a:p>
        </p:txBody>
      </p:sp>
      <p:sp>
        <p:nvSpPr>
          <p:cNvPr id="26" name="Espace réservé du texte 19">
            <a:extLst>
              <a:ext uri="{FF2B5EF4-FFF2-40B4-BE49-F238E27FC236}">
                <a16:creationId xmlns:a16="http://schemas.microsoft.com/office/drawing/2014/main" id="{77C92085-3D01-44E4-BA12-E39F1EA0ACE5}"/>
              </a:ext>
            </a:extLst>
          </p:cNvPr>
          <p:cNvSpPr>
            <a:spLocks noGrp="1"/>
          </p:cNvSpPr>
          <p:nvPr>
            <p:ph type="body" sz="quarter" idx="21" hasCustomPrompt="1"/>
          </p:nvPr>
        </p:nvSpPr>
        <p:spPr>
          <a:xfrm>
            <a:off x="6367973" y="4733544"/>
            <a:ext cx="2286000" cy="590550"/>
          </a:xfrm>
        </p:spPr>
        <p:txBody>
          <a:bodyPr rtlCol="0">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rtl="0"/>
            <a:r>
              <a:rPr lang="fr-FR" noProof="0"/>
              <a:t>Nom</a:t>
            </a:r>
          </a:p>
        </p:txBody>
      </p:sp>
      <p:sp>
        <p:nvSpPr>
          <p:cNvPr id="27" name="Espace réservé du texte 19">
            <a:extLst>
              <a:ext uri="{FF2B5EF4-FFF2-40B4-BE49-F238E27FC236}">
                <a16:creationId xmlns:a16="http://schemas.microsoft.com/office/drawing/2014/main" id="{35DA97BC-7224-440A-A227-8F4A1018043A}"/>
              </a:ext>
            </a:extLst>
          </p:cNvPr>
          <p:cNvSpPr>
            <a:spLocks noGrp="1"/>
          </p:cNvSpPr>
          <p:nvPr>
            <p:ph type="body" sz="quarter" idx="22" hasCustomPrompt="1"/>
          </p:nvPr>
        </p:nvSpPr>
        <p:spPr>
          <a:xfrm>
            <a:off x="6367274" y="5342763"/>
            <a:ext cx="2286000" cy="590550"/>
          </a:xfrm>
        </p:spPr>
        <p:txBody>
          <a:bodyPr rtlCol="0">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rtl="0"/>
            <a:r>
              <a:rPr lang="fr-FR" noProof="0"/>
              <a:t>Titre</a:t>
            </a:r>
          </a:p>
        </p:txBody>
      </p:sp>
      <p:sp>
        <p:nvSpPr>
          <p:cNvPr id="28" name="Espace réservé du texte 19">
            <a:extLst>
              <a:ext uri="{FF2B5EF4-FFF2-40B4-BE49-F238E27FC236}">
                <a16:creationId xmlns:a16="http://schemas.microsoft.com/office/drawing/2014/main" id="{C236524B-4724-42FA-A2B2-33566478FD42}"/>
              </a:ext>
            </a:extLst>
          </p:cNvPr>
          <p:cNvSpPr>
            <a:spLocks noGrp="1"/>
          </p:cNvSpPr>
          <p:nvPr>
            <p:ph type="body" sz="quarter" idx="23" hasCustomPrompt="1"/>
          </p:nvPr>
        </p:nvSpPr>
        <p:spPr>
          <a:xfrm>
            <a:off x="9164639" y="4737100"/>
            <a:ext cx="2286000" cy="590550"/>
          </a:xfrm>
        </p:spPr>
        <p:txBody>
          <a:bodyPr rtlCol="0">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rtl="0"/>
            <a:r>
              <a:rPr lang="fr-FR" noProof="0"/>
              <a:t>Nom</a:t>
            </a:r>
          </a:p>
        </p:txBody>
      </p:sp>
      <p:sp>
        <p:nvSpPr>
          <p:cNvPr id="29" name="Espace réservé du texte 19">
            <a:extLst>
              <a:ext uri="{FF2B5EF4-FFF2-40B4-BE49-F238E27FC236}">
                <a16:creationId xmlns:a16="http://schemas.microsoft.com/office/drawing/2014/main" id="{5F7DE4ED-8F4D-465C-86B4-2372AE291F56}"/>
              </a:ext>
            </a:extLst>
          </p:cNvPr>
          <p:cNvSpPr>
            <a:spLocks noGrp="1"/>
          </p:cNvSpPr>
          <p:nvPr>
            <p:ph type="body" sz="quarter" idx="24" hasCustomPrompt="1"/>
          </p:nvPr>
        </p:nvSpPr>
        <p:spPr>
          <a:xfrm>
            <a:off x="9163940" y="5346319"/>
            <a:ext cx="2286000" cy="590550"/>
          </a:xfrm>
        </p:spPr>
        <p:txBody>
          <a:bodyPr rtlCol="0">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rtl="0"/>
            <a:r>
              <a:rPr lang="fr-FR" noProof="0"/>
              <a:t>Titre</a:t>
            </a:r>
          </a:p>
        </p:txBody>
      </p:sp>
      <p:sp>
        <p:nvSpPr>
          <p:cNvPr id="3" name="Espace réservé de la date 2">
            <a:extLst>
              <a:ext uri="{FF2B5EF4-FFF2-40B4-BE49-F238E27FC236}">
                <a16:creationId xmlns:a16="http://schemas.microsoft.com/office/drawing/2014/main" id="{BEB9D434-8228-4C7F-B520-14121EBC903B}"/>
              </a:ext>
            </a:extLst>
          </p:cNvPr>
          <p:cNvSpPr>
            <a:spLocks noGrp="1"/>
          </p:cNvSpPr>
          <p:nvPr>
            <p:ph type="dt" sz="half" idx="10"/>
          </p:nvPr>
        </p:nvSpPr>
        <p:spPr/>
        <p:txBody>
          <a:bodyPr rtlCol="0"/>
          <a:lstStyle/>
          <a:p>
            <a:pPr rtl="0"/>
            <a:r>
              <a:rPr lang="fr-FR" noProof="0"/>
              <a:t>1/3/20XX</a:t>
            </a:r>
          </a:p>
        </p:txBody>
      </p:sp>
      <p:sp>
        <p:nvSpPr>
          <p:cNvPr id="4" name="Espace réservé du pied de page 3">
            <a:extLst>
              <a:ext uri="{FF2B5EF4-FFF2-40B4-BE49-F238E27FC236}">
                <a16:creationId xmlns:a16="http://schemas.microsoft.com/office/drawing/2014/main" id="{997B89BD-A70A-48D2-A3D9-DB2C0DB123B4}"/>
              </a:ext>
            </a:extLst>
          </p:cNvPr>
          <p:cNvSpPr>
            <a:spLocks noGrp="1"/>
          </p:cNvSpPr>
          <p:nvPr>
            <p:ph type="ftr" sz="quarter" idx="11"/>
          </p:nvPr>
        </p:nvSpPr>
        <p:spPr/>
        <p:txBody>
          <a:bodyPr rtlCol="0"/>
          <a:lstStyle/>
          <a:p>
            <a:pPr rtl="0"/>
            <a:r>
              <a:rPr lang="fr-FR" noProof="0"/>
              <a:t>EXEMPLE DE TEXTE DE PIED DE PAGE</a:t>
            </a:r>
          </a:p>
        </p:txBody>
      </p:sp>
      <p:sp>
        <p:nvSpPr>
          <p:cNvPr id="5" name="Espace réservé du numéro de diapositive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338045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2 colonnes (diapositive de comparaison)">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AEEFF5CA-4662-4430-80C7-99CD7D66C9CF}"/>
              </a:ext>
            </a:extLst>
          </p:cNvPr>
          <p:cNvSpPr>
            <a:spLocks noGrp="1"/>
          </p:cNvSpPr>
          <p:nvPr>
            <p:ph sz="half" idx="2" hasCustomPrompt="1"/>
          </p:nvPr>
        </p:nvSpPr>
        <p:spPr>
          <a:xfrm>
            <a:off x="839788" y="2560320"/>
            <a:ext cx="5157787" cy="3446463"/>
          </a:xfrm>
          <a:solidFill>
            <a:schemeClr val="bg1"/>
          </a:solidFill>
        </p:spPr>
        <p:txBody>
          <a:bodyPr rtlCol="0">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contenu 5">
            <a:extLst>
              <a:ext uri="{FF2B5EF4-FFF2-40B4-BE49-F238E27FC236}">
                <a16:creationId xmlns:a16="http://schemas.microsoft.com/office/drawing/2014/main" id="{4DF7633C-C24D-4947-979C-132B3AC405A8}"/>
              </a:ext>
            </a:extLst>
          </p:cNvPr>
          <p:cNvSpPr>
            <a:spLocks noGrp="1"/>
          </p:cNvSpPr>
          <p:nvPr>
            <p:ph sz="quarter" idx="4" hasCustomPrompt="1"/>
          </p:nvPr>
        </p:nvSpPr>
        <p:spPr>
          <a:xfrm>
            <a:off x="6172200" y="2560320"/>
            <a:ext cx="5183188" cy="3446463"/>
          </a:xfrm>
        </p:spPr>
        <p:txBody>
          <a:bodyPr rtlCol="0">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a:extLst>
              <a:ext uri="{FF2B5EF4-FFF2-40B4-BE49-F238E27FC236}">
                <a16:creationId xmlns:a16="http://schemas.microsoft.com/office/drawing/2014/main" id="{CE8A46E1-3934-4807-900F-CA7A4D8D66B3}"/>
              </a:ext>
            </a:extLst>
          </p:cNvPr>
          <p:cNvSpPr>
            <a:spLocks noGrp="1"/>
          </p:cNvSpPr>
          <p:nvPr>
            <p:ph type="dt" sz="half" idx="10"/>
          </p:nvPr>
        </p:nvSpPr>
        <p:spPr/>
        <p:txBody>
          <a:bodyPr rtlCol="0"/>
          <a:lstStyle/>
          <a:p>
            <a:pPr rtl="0"/>
            <a:r>
              <a:rPr lang="fr-FR" noProof="0"/>
              <a:t>1/3/20XX</a:t>
            </a:r>
          </a:p>
        </p:txBody>
      </p:sp>
      <p:sp>
        <p:nvSpPr>
          <p:cNvPr id="8" name="Espace réservé du pied de page 7">
            <a:extLst>
              <a:ext uri="{FF2B5EF4-FFF2-40B4-BE49-F238E27FC236}">
                <a16:creationId xmlns:a16="http://schemas.microsoft.com/office/drawing/2014/main" id="{4BC9C6EA-1549-4601-8226-E5C43469CAFE}"/>
              </a:ext>
            </a:extLst>
          </p:cNvPr>
          <p:cNvSpPr>
            <a:spLocks noGrp="1"/>
          </p:cNvSpPr>
          <p:nvPr>
            <p:ph type="ftr" sz="quarter" idx="11"/>
          </p:nvPr>
        </p:nvSpPr>
        <p:spPr/>
        <p:txBody>
          <a:bodyPr rtlCol="0"/>
          <a:lstStyle/>
          <a:p>
            <a:pPr rtl="0"/>
            <a:r>
              <a:rPr lang="fr-FR" noProof="0"/>
              <a:t>EXEMPLE DE TEXTE DE PIED DE PAGE</a:t>
            </a:r>
          </a:p>
        </p:txBody>
      </p:sp>
      <p:sp>
        <p:nvSpPr>
          <p:cNvPr id="9" name="Espace réservé du numéro de diapositive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
        <p:nvSpPr>
          <p:cNvPr id="10" name="Titre 9">
            <a:extLst>
              <a:ext uri="{FF2B5EF4-FFF2-40B4-BE49-F238E27FC236}">
                <a16:creationId xmlns:a16="http://schemas.microsoft.com/office/drawing/2014/main" id="{351C83D0-CBAB-4E41-89AB-89FF36D38A0A}"/>
              </a:ext>
            </a:extLst>
          </p:cNvPr>
          <p:cNvSpPr>
            <a:spLocks noGrp="1"/>
          </p:cNvSpPr>
          <p:nvPr>
            <p:ph type="title"/>
          </p:nvPr>
        </p:nvSpPr>
        <p:spPr/>
        <p:txBody>
          <a:bodyPr rtlCol="0"/>
          <a:lstStyle/>
          <a:p>
            <a:pPr rtl="0"/>
            <a:r>
              <a:rPr lang="fr-FR" noProof="0"/>
              <a:t>Modifiez le style du titre</a:t>
            </a:r>
          </a:p>
        </p:txBody>
      </p:sp>
      <p:sp>
        <p:nvSpPr>
          <p:cNvPr id="11" name="Espace réservé du texte 2">
            <a:extLst>
              <a:ext uri="{FF2B5EF4-FFF2-40B4-BE49-F238E27FC236}">
                <a16:creationId xmlns:a16="http://schemas.microsoft.com/office/drawing/2014/main" id="{9C302BB0-D231-4195-8083-264C01DF99B8}"/>
              </a:ext>
            </a:extLst>
          </p:cNvPr>
          <p:cNvSpPr>
            <a:spLocks noGrp="1"/>
          </p:cNvSpPr>
          <p:nvPr>
            <p:ph type="body" idx="1" hasCustomPrompt="1"/>
          </p:nvPr>
        </p:nvSpPr>
        <p:spPr>
          <a:xfrm>
            <a:off x="839787" y="2011680"/>
            <a:ext cx="5157787"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13" name="Espace réservé du texte 4">
            <a:extLst>
              <a:ext uri="{FF2B5EF4-FFF2-40B4-BE49-F238E27FC236}">
                <a16:creationId xmlns:a16="http://schemas.microsoft.com/office/drawing/2014/main" id="{5B2A70FA-99E0-466C-AC57-33C48353BBDB}"/>
              </a:ext>
            </a:extLst>
          </p:cNvPr>
          <p:cNvSpPr>
            <a:spLocks noGrp="1"/>
          </p:cNvSpPr>
          <p:nvPr>
            <p:ph type="body" sz="quarter" idx="13" hasCustomPrompt="1"/>
          </p:nvPr>
        </p:nvSpPr>
        <p:spPr>
          <a:xfrm>
            <a:off x="6169027" y="2011680"/>
            <a:ext cx="5183187" cy="530352"/>
          </a:xfrm>
        </p:spPr>
        <p:txBody>
          <a:bodyPr rtlCol="0" anchor="t" anchorCtr="0">
            <a:noAutofit/>
          </a:bodyPr>
          <a:lstStyle>
            <a:lvl1pPr marL="0" indent="0" rtl="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Tree>
    <p:extLst>
      <p:ext uri="{BB962C8B-B14F-4D97-AF65-F5344CB8AC3E}">
        <p14:creationId xmlns:p14="http://schemas.microsoft.com/office/powerpoint/2010/main" val="94574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3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C85CC-8D2B-4219-A2A4-1625A02DFECD}"/>
              </a:ext>
            </a:extLst>
          </p:cNvPr>
          <p:cNvSpPr>
            <a:spLocks noGrp="1"/>
          </p:cNvSpPr>
          <p:nvPr>
            <p:ph type="title"/>
          </p:nvPr>
        </p:nvSpPr>
        <p:spPr>
          <a:xfrm>
            <a:off x="839788" y="685800"/>
            <a:ext cx="10515600" cy="1325880"/>
          </a:xfrm>
        </p:spPr>
        <p:txBody>
          <a:bodyPr rtlCol="0"/>
          <a:lstStyle/>
          <a:p>
            <a:pPr rtl="0"/>
            <a:r>
              <a:rPr lang="fr-FR" noProof="0"/>
              <a:t>Modifiez le style du titre</a:t>
            </a:r>
          </a:p>
        </p:txBody>
      </p:sp>
      <p:sp>
        <p:nvSpPr>
          <p:cNvPr id="3" name="Espace réservé du texte 2">
            <a:extLst>
              <a:ext uri="{FF2B5EF4-FFF2-40B4-BE49-F238E27FC236}">
                <a16:creationId xmlns:a16="http://schemas.microsoft.com/office/drawing/2014/main" id="{DD6143C8-1CF7-440E-99A3-0527314598C6}"/>
              </a:ext>
            </a:extLst>
          </p:cNvPr>
          <p:cNvSpPr>
            <a:spLocks noGrp="1"/>
          </p:cNvSpPr>
          <p:nvPr>
            <p:ph type="body" idx="1" hasCustomPrompt="1"/>
          </p:nvPr>
        </p:nvSpPr>
        <p:spPr>
          <a:xfrm>
            <a:off x="839788" y="2011680"/>
            <a:ext cx="3383280"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4" name="Espace réservé du contenu 3">
            <a:extLst>
              <a:ext uri="{FF2B5EF4-FFF2-40B4-BE49-F238E27FC236}">
                <a16:creationId xmlns:a16="http://schemas.microsoft.com/office/drawing/2014/main" id="{AEEFF5CA-4662-4430-80C7-99CD7D66C9CF}"/>
              </a:ext>
            </a:extLst>
          </p:cNvPr>
          <p:cNvSpPr>
            <a:spLocks noGrp="1"/>
          </p:cNvSpPr>
          <p:nvPr>
            <p:ph sz="half" idx="2" hasCustomPrompt="1"/>
          </p:nvPr>
        </p:nvSpPr>
        <p:spPr>
          <a:xfrm>
            <a:off x="839788" y="2560320"/>
            <a:ext cx="3383280" cy="3446463"/>
          </a:xfrm>
        </p:spPr>
        <p:txBody>
          <a:bodyPr rtlCol="0">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876CB5B7-DC23-41CE-872B-E25BD64F84A5}"/>
              </a:ext>
            </a:extLst>
          </p:cNvPr>
          <p:cNvSpPr>
            <a:spLocks noGrp="1"/>
          </p:cNvSpPr>
          <p:nvPr>
            <p:ph type="body" sz="quarter" idx="3" hasCustomPrompt="1"/>
          </p:nvPr>
        </p:nvSpPr>
        <p:spPr>
          <a:xfrm>
            <a:off x="4404360" y="2011680"/>
            <a:ext cx="3383280"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6" name="Espace réservé du contenu 5">
            <a:extLst>
              <a:ext uri="{FF2B5EF4-FFF2-40B4-BE49-F238E27FC236}">
                <a16:creationId xmlns:a16="http://schemas.microsoft.com/office/drawing/2014/main" id="{4DF7633C-C24D-4947-979C-132B3AC405A8}"/>
              </a:ext>
            </a:extLst>
          </p:cNvPr>
          <p:cNvSpPr>
            <a:spLocks noGrp="1"/>
          </p:cNvSpPr>
          <p:nvPr>
            <p:ph sz="quarter" idx="4" hasCustomPrompt="1"/>
          </p:nvPr>
        </p:nvSpPr>
        <p:spPr>
          <a:xfrm>
            <a:off x="4404360" y="2560320"/>
            <a:ext cx="3383280" cy="3446463"/>
          </a:xfrm>
        </p:spPr>
        <p:txBody>
          <a:bodyPr rtlCol="0">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0" name="Espace réservé du texte 4">
            <a:extLst>
              <a:ext uri="{FF2B5EF4-FFF2-40B4-BE49-F238E27FC236}">
                <a16:creationId xmlns:a16="http://schemas.microsoft.com/office/drawing/2014/main" id="{422881CE-A366-4A3A-AE00-9B14BEFE4A95}"/>
              </a:ext>
            </a:extLst>
          </p:cNvPr>
          <p:cNvSpPr>
            <a:spLocks noGrp="1"/>
          </p:cNvSpPr>
          <p:nvPr>
            <p:ph type="body" sz="quarter" idx="13" hasCustomPrompt="1"/>
          </p:nvPr>
        </p:nvSpPr>
        <p:spPr>
          <a:xfrm>
            <a:off x="7968934" y="2011680"/>
            <a:ext cx="3383280"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11" name="Espace réservé du contenu 5">
            <a:extLst>
              <a:ext uri="{FF2B5EF4-FFF2-40B4-BE49-F238E27FC236}">
                <a16:creationId xmlns:a16="http://schemas.microsoft.com/office/drawing/2014/main" id="{3CF16E98-73C9-47B5-B88B-9120BEB9F09B}"/>
              </a:ext>
            </a:extLst>
          </p:cNvPr>
          <p:cNvSpPr>
            <a:spLocks noGrp="1"/>
          </p:cNvSpPr>
          <p:nvPr>
            <p:ph sz="quarter" idx="14" hasCustomPrompt="1"/>
          </p:nvPr>
        </p:nvSpPr>
        <p:spPr>
          <a:xfrm>
            <a:off x="7968934" y="2560320"/>
            <a:ext cx="3383280" cy="3446463"/>
          </a:xfrm>
        </p:spPr>
        <p:txBody>
          <a:bodyPr rtlCol="0">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a:extLst>
              <a:ext uri="{FF2B5EF4-FFF2-40B4-BE49-F238E27FC236}">
                <a16:creationId xmlns:a16="http://schemas.microsoft.com/office/drawing/2014/main" id="{CE8A46E1-3934-4807-900F-CA7A4D8D66B3}"/>
              </a:ext>
            </a:extLst>
          </p:cNvPr>
          <p:cNvSpPr>
            <a:spLocks noGrp="1"/>
          </p:cNvSpPr>
          <p:nvPr>
            <p:ph type="dt" sz="half" idx="10"/>
          </p:nvPr>
        </p:nvSpPr>
        <p:spPr/>
        <p:txBody>
          <a:bodyPr rtlCol="0"/>
          <a:lstStyle/>
          <a:p>
            <a:pPr rtl="0"/>
            <a:r>
              <a:rPr lang="fr-FR" noProof="0"/>
              <a:t>1/3/20XX</a:t>
            </a:r>
          </a:p>
        </p:txBody>
      </p:sp>
      <p:sp>
        <p:nvSpPr>
          <p:cNvPr id="8" name="Espace réservé du pied de page 7">
            <a:extLst>
              <a:ext uri="{FF2B5EF4-FFF2-40B4-BE49-F238E27FC236}">
                <a16:creationId xmlns:a16="http://schemas.microsoft.com/office/drawing/2014/main" id="{4BC9C6EA-1549-4601-8226-E5C43469CAFE}"/>
              </a:ext>
            </a:extLst>
          </p:cNvPr>
          <p:cNvSpPr>
            <a:spLocks noGrp="1"/>
          </p:cNvSpPr>
          <p:nvPr>
            <p:ph type="ftr" sz="quarter" idx="11"/>
          </p:nvPr>
        </p:nvSpPr>
        <p:spPr/>
        <p:txBody>
          <a:bodyPr rtlCol="0"/>
          <a:lstStyle/>
          <a:p>
            <a:pPr rtl="0"/>
            <a:r>
              <a:rPr lang="fr-FR" noProof="0"/>
              <a:t>EXEMPLE DE TEXTE DE PIED DE PAGE</a:t>
            </a:r>
          </a:p>
        </p:txBody>
      </p:sp>
      <p:sp>
        <p:nvSpPr>
          <p:cNvPr id="9" name="Espace réservé du numéro de diapositive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165887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Cadre 7">
            <a:extLst>
              <a:ext uri="{FF2B5EF4-FFF2-40B4-BE49-F238E27FC236}">
                <a16:creationId xmlns:a16="http://schemas.microsoft.com/office/drawing/2014/main" id="{DD7EAFE6-2BB9-41FB-9CF4-588CFC708774}"/>
              </a:ext>
            </a:extLst>
          </p:cNvPr>
          <p:cNvSpPr/>
          <p:nvPr/>
        </p:nvSpPr>
        <p:spPr>
          <a:xfrm>
            <a:off x="1524"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Espace réservé du titre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pPr rtl="0"/>
            <a:r>
              <a:rPr lang="fr-FR" noProof="0"/>
              <a:t>1/3/20XX</a:t>
            </a:r>
          </a:p>
        </p:txBody>
      </p:sp>
      <p:sp>
        <p:nvSpPr>
          <p:cNvPr id="5" name="Espace réservé du pied de page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pPr rtl="0"/>
            <a:r>
              <a:rPr lang="fr-FR" noProof="0">
                <a:solidFill>
                  <a:srgbClr val="FFFFFF"/>
                </a:solidFill>
              </a:rPr>
              <a:t>EXEMPLE DE TEXTE DE PIED DE PAGE</a:t>
            </a:r>
          </a:p>
        </p:txBody>
      </p:sp>
      <p:sp>
        <p:nvSpPr>
          <p:cNvPr id="6" name="Espace réservé du numéro de diapositive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pPr rtl="0"/>
            <a:fld id="{28844951-7827-47D4-8276-7DDE1FA7D85A}" type="slidenum">
              <a:rPr lang="fr-FR" noProof="0" smtClean="0"/>
              <a:pPr rtl="0"/>
              <a:t>‹N°›</a:t>
            </a:fld>
            <a:endParaRPr lang="fr-FR" noProof="0"/>
          </a:p>
        </p:txBody>
      </p:sp>
    </p:spTree>
    <p:extLst>
      <p:ext uri="{BB962C8B-B14F-4D97-AF65-F5344CB8AC3E}">
        <p14:creationId xmlns:p14="http://schemas.microsoft.com/office/powerpoint/2010/main" val="2314514164"/>
      </p:ext>
    </p:extLst>
  </p:cSld>
  <p:clrMap bg1="lt1" tx1="dk1" bg2="lt2" tx2="dk2" accent1="accent1" accent2="accent2" accent3="accent3" accent4="accent4" accent5="accent5" accent6="accent6" hlink="hlink" folHlink="folHlink"/>
  <p:sldLayoutIdLst>
    <p:sldLayoutId id="2147483697" r:id="rId1"/>
    <p:sldLayoutId id="2147483696" r:id="rId2"/>
    <p:sldLayoutId id="2147483699" r:id="rId3"/>
    <p:sldLayoutId id="2147483698" r:id="rId4"/>
    <p:sldLayoutId id="2147483686" r:id="rId5"/>
    <p:sldLayoutId id="2147483700" r:id="rId6"/>
    <p:sldLayoutId id="2147483705" r:id="rId7"/>
    <p:sldLayoutId id="2147483689" r:id="rId8"/>
    <p:sldLayoutId id="2147483704" r:id="rId9"/>
    <p:sldLayoutId id="2147483702" r:id="rId10"/>
    <p:sldLayoutId id="2147483701" r:id="rId11"/>
    <p:sldLayoutId id="2147483703" r:id="rId12"/>
    <p:sldLayoutId id="2147483685" r:id="rId13"/>
    <p:sldLayoutId id="2147483687" r:id="rId14"/>
    <p:sldLayoutId id="2147483688" r:id="rId15"/>
    <p:sldLayoutId id="2147483690" r:id="rId16"/>
    <p:sldLayoutId id="2147483692" r:id="rId17"/>
    <p:sldLayoutId id="2147483693" r:id="rId18"/>
    <p:sldLayoutId id="2147483706" r:id="rId19"/>
  </p:sldLayoutIdLst>
  <p:hf hdr="0"/>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32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singularityhub.com/2016/11/27/bioprinting-is-one-step-closer-to-making-a-human-kidney/" TargetMode="External"/><Relationship Id="rId5" Type="http://schemas.openxmlformats.org/officeDocument/2006/relationships/image" Target="../media/image2.jp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1.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5.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19.xml"/><Relationship Id="rId5" Type="http://schemas.openxmlformats.org/officeDocument/2006/relationships/tags" Target="../tags/tag36.xml"/><Relationship Id="rId4" Type="http://schemas.openxmlformats.org/officeDocument/2006/relationships/tags" Target="../tags/tag35.xml"/></Relationships>
</file>

<file path=ppt/slides/_rels/slide12.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image" Target="../media/image8.pn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image" Target="../media/image7.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image" Target="../media/image6.png"/><Relationship Id="rId5" Type="http://schemas.openxmlformats.org/officeDocument/2006/relationships/tags" Target="../tags/tag41.xml"/><Relationship Id="rId10" Type="http://schemas.openxmlformats.org/officeDocument/2006/relationships/slideLayout" Target="../slideLayouts/slideLayout8.xml"/><Relationship Id="rId4" Type="http://schemas.openxmlformats.org/officeDocument/2006/relationships/tags" Target="../tags/tag40.xml"/><Relationship Id="rId9" Type="http://schemas.openxmlformats.org/officeDocument/2006/relationships/tags" Target="../tags/tag45.xml"/></Relationships>
</file>

<file path=ppt/slides/_rels/slide13.xml.rels><?xml version="1.0" encoding="UTF-8" standalone="yes"?>
<Relationships xmlns="http://schemas.openxmlformats.org/package/2006/relationships"><Relationship Id="rId8" Type="http://schemas.openxmlformats.org/officeDocument/2006/relationships/hyperlink" Target="http://s-imaginer-sans.over-blog.com/article-petit-grain-de-sable-121201318.html" TargetMode="External"/><Relationship Id="rId3" Type="http://schemas.openxmlformats.org/officeDocument/2006/relationships/tags" Target="../tags/tag48.xml"/><Relationship Id="rId7" Type="http://schemas.openxmlformats.org/officeDocument/2006/relationships/slideLayout" Target="../slideLayouts/slideLayout10.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media/image11.png"/><Relationship Id="rId5" Type="http://schemas.openxmlformats.org/officeDocument/2006/relationships/tags" Target="../tags/tag50.xml"/><Relationship Id="rId10" Type="http://schemas.openxmlformats.org/officeDocument/2006/relationships/image" Target="../media/image10.png"/><Relationship Id="rId4" Type="http://schemas.openxmlformats.org/officeDocument/2006/relationships/tags" Target="../tags/tag49.xml"/><Relationship Id="rId9" Type="http://schemas.openxmlformats.org/officeDocument/2006/relationships/image" Target="../media/image9.jpe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microsoft.com/office/2007/relationships/diagramDrawing" Target="../diagrams/drawing1.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diagramColors" Target="../diagrams/colors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diagramQuickStyle" Target="../diagrams/quickStyle1.xml"/><Relationship Id="rId5" Type="http://schemas.openxmlformats.org/officeDocument/2006/relationships/tags" Target="../tags/tag56.xml"/><Relationship Id="rId15" Type="http://schemas.openxmlformats.org/officeDocument/2006/relationships/hyperlink" Target="https://commons.wikimedia.org/wiki/Category:SVG_human_kidney_cross_section" TargetMode="External"/><Relationship Id="rId10" Type="http://schemas.openxmlformats.org/officeDocument/2006/relationships/diagramLayout" Target="../diagrams/layout1.xml"/><Relationship Id="rId4" Type="http://schemas.openxmlformats.org/officeDocument/2006/relationships/tags" Target="../tags/tag55.xml"/><Relationship Id="rId9" Type="http://schemas.openxmlformats.org/officeDocument/2006/relationships/diagramData" Target="../diagrams/data1.xml"/><Relationship Id="rId1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13.jpe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15.xml"/><Relationship Id="rId5" Type="http://schemas.openxmlformats.org/officeDocument/2006/relationships/tags" Target="../tags/tag63.xml"/><Relationship Id="rId4" Type="http://schemas.openxmlformats.org/officeDocument/2006/relationships/tags" Target="../tags/tag62.xml"/></Relationships>
</file>

<file path=ppt/slides/_rels/slide16.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9"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3.xml"/><Relationship Id="rId1" Type="http://schemas.openxmlformats.org/officeDocument/2006/relationships/tags" Target="../tags/tag72.xml"/></Relationships>
</file>

<file path=ppt/slides/_rels/slide18.xml.rels><?xml version="1.0" encoding="UTF-8" standalone="yes"?>
<Relationships xmlns="http://schemas.openxmlformats.org/package/2006/relationships"><Relationship Id="rId8" Type="http://schemas.openxmlformats.org/officeDocument/2006/relationships/video" Target="https://www.youtube.com/embed/mzNAe2AAxTA?feature=oembed" TargetMode="External"/><Relationship Id="rId13" Type="http://schemas.openxmlformats.org/officeDocument/2006/relationships/image" Target="../media/image16.jpeg"/><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image" Target="../media/image15.jp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image" Target="../media/image14.jpg"/><Relationship Id="rId5" Type="http://schemas.openxmlformats.org/officeDocument/2006/relationships/tags" Target="../tags/tag78.xml"/><Relationship Id="rId10" Type="http://schemas.openxmlformats.org/officeDocument/2006/relationships/slideLayout" Target="../slideLayouts/slideLayout3.xml"/><Relationship Id="rId4" Type="http://schemas.openxmlformats.org/officeDocument/2006/relationships/tags" Target="../tags/tag77.xml"/><Relationship Id="rId9" Type="http://schemas.openxmlformats.org/officeDocument/2006/relationships/tags" Target="../tags/tag8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hyperlink" Target="https://www.dailymotion.com/video/x5t7ykt"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5.xml"/><Relationship Id="rId1" Type="http://schemas.openxmlformats.org/officeDocument/2006/relationships/tags" Target="../tags/tag84.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8.xml"/><Relationship Id="rId5" Type="http://schemas.openxmlformats.org/officeDocument/2006/relationships/tags" Target="../tags/tag16.xml"/><Relationship Id="rId4"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1.xml"/><Relationship Id="rId4"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22.xml"/><Relationship Id="rId7" Type="http://schemas.openxmlformats.org/officeDocument/2006/relationships/hyperlink" Target="http://www.dailymotion.com/video/xdbzyf_l-insuffisance-renale-chronique_tech" TargetMode="Externa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2.xml"/><Relationship Id="rId5" Type="http://schemas.openxmlformats.org/officeDocument/2006/relationships/slideLayout" Target="../slideLayouts/slideLayout15.xml"/><Relationship Id="rId4"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5.xml"/><Relationship Id="rId1" Type="http://schemas.openxmlformats.org/officeDocument/2006/relationships/tags" Target="../tags/tag24.xml"/></Relationships>
</file>

<file path=ppt/slides/_rels/slide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8.xml"/><Relationship Id="rId5" Type="http://schemas.openxmlformats.org/officeDocument/2006/relationships/tags" Target="../tags/tag30.xml"/><Relationship Id="rId4" Type="http://schemas.openxmlformats.org/officeDocument/2006/relationships/tags" Target="../tags/tag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0AC0FD-039C-4567-9D08-891719B51280}"/>
              </a:ext>
            </a:extLst>
          </p:cNvPr>
          <p:cNvSpPr>
            <a:spLocks noGrp="1"/>
          </p:cNvSpPr>
          <p:nvPr>
            <p:ph type="ctrTitle"/>
            <p:custDataLst>
              <p:tags r:id="rId1"/>
            </p:custDataLst>
          </p:nvPr>
        </p:nvSpPr>
        <p:spPr>
          <a:xfrm>
            <a:off x="915924" y="316157"/>
            <a:ext cx="10360150" cy="2387600"/>
          </a:xfrm>
        </p:spPr>
        <p:txBody>
          <a:bodyPr>
            <a:normAutofit fontScale="90000"/>
          </a:bodyPr>
          <a:lstStyle/>
          <a:p>
            <a:pPr algn="l"/>
            <a:r>
              <a:rPr lang="fr-CA" dirty="0"/>
              <a:t>Cours #3</a:t>
            </a:r>
            <a:br>
              <a:rPr lang="fr-CA" dirty="0"/>
            </a:br>
            <a:br>
              <a:rPr lang="fr-CA" dirty="0"/>
            </a:br>
            <a:r>
              <a:rPr lang="fr-CA" dirty="0"/>
              <a:t>Les altérations de la fonction urinaire </a:t>
            </a:r>
          </a:p>
        </p:txBody>
      </p:sp>
      <p:sp>
        <p:nvSpPr>
          <p:cNvPr id="3" name="Espace réservé du texte 2">
            <a:extLst>
              <a:ext uri="{FF2B5EF4-FFF2-40B4-BE49-F238E27FC236}">
                <a16:creationId xmlns:a16="http://schemas.microsoft.com/office/drawing/2014/main" id="{893EA795-22D9-4447-BC50-9E8AFAB02A7A}"/>
              </a:ext>
            </a:extLst>
          </p:cNvPr>
          <p:cNvSpPr>
            <a:spLocks noGrp="1"/>
          </p:cNvSpPr>
          <p:nvPr>
            <p:ph type="body" sz="quarter" idx="15"/>
            <p:custDataLst>
              <p:tags r:id="rId2"/>
            </p:custDataLst>
          </p:nvPr>
        </p:nvSpPr>
        <p:spPr/>
        <p:txBody>
          <a:bodyPr/>
          <a:lstStyle/>
          <a:p>
            <a:endParaRPr lang="fr-CA" dirty="0"/>
          </a:p>
        </p:txBody>
      </p:sp>
      <p:pic>
        <p:nvPicPr>
          <p:cNvPr id="5" name="Image 4">
            <a:extLst>
              <a:ext uri="{FF2B5EF4-FFF2-40B4-BE49-F238E27FC236}">
                <a16:creationId xmlns:a16="http://schemas.microsoft.com/office/drawing/2014/main" id="{9EC79BA9-621B-47D6-BBE9-FF5BD28E13B7}"/>
              </a:ext>
            </a:extLst>
          </p:cNvPr>
          <p:cNvPicPr>
            <a:picLocks noChangeAspect="1"/>
          </p:cNvPicPr>
          <p:nvPr>
            <p:custDataLst>
              <p:tags r:id="rId3"/>
            </p:custDataLst>
          </p:nvPr>
        </p:nvPicPr>
        <p:blipFill>
          <a:blip r:embed="rId5">
            <a:extLst>
              <a:ext uri="{837473B0-CC2E-450A-ABE3-18F120FF3D39}">
                <a1611:picAttrSrcUrl xmlns:a1611="http://schemas.microsoft.com/office/drawing/2016/11/main" r:id="rId6"/>
              </a:ext>
            </a:extLst>
          </a:blip>
          <a:stretch>
            <a:fillRect/>
          </a:stretch>
        </p:blipFill>
        <p:spPr>
          <a:xfrm>
            <a:off x="2721683" y="2707168"/>
            <a:ext cx="6748633" cy="3374317"/>
          </a:xfrm>
          <a:prstGeom prst="rect">
            <a:avLst/>
          </a:prstGeom>
        </p:spPr>
      </p:pic>
    </p:spTree>
    <p:extLst>
      <p:ext uri="{BB962C8B-B14F-4D97-AF65-F5344CB8AC3E}">
        <p14:creationId xmlns:p14="http://schemas.microsoft.com/office/powerpoint/2010/main" val="136012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4FBA6F-A4B5-4278-B1B8-1107E7230FC8}"/>
              </a:ext>
            </a:extLst>
          </p:cNvPr>
          <p:cNvSpPr>
            <a:spLocks noGrp="1"/>
          </p:cNvSpPr>
          <p:nvPr>
            <p:ph type="ctrTitle"/>
            <p:custDataLst>
              <p:tags r:id="rId1"/>
            </p:custDataLst>
          </p:nvPr>
        </p:nvSpPr>
        <p:spPr>
          <a:xfrm>
            <a:off x="1964372" y="2648385"/>
            <a:ext cx="9144000" cy="1561230"/>
          </a:xfrm>
        </p:spPr>
        <p:txBody>
          <a:bodyPr>
            <a:noAutofit/>
          </a:bodyPr>
          <a:lstStyle/>
          <a:p>
            <a:pPr algn="l"/>
            <a:r>
              <a:rPr lang="fr-CA" sz="3200" dirty="0"/>
              <a:t>La pyélonéphrite chronique peut-être </a:t>
            </a:r>
            <a:r>
              <a:rPr lang="fr-CA" sz="3200" b="1" dirty="0"/>
              <a:t>asymptomatique</a:t>
            </a:r>
            <a:r>
              <a:rPr lang="fr-CA" sz="3200" dirty="0"/>
              <a:t> en dehors des phases d’infection aigue et occasionner des infections urinaires récurrentes</a:t>
            </a:r>
            <a:br>
              <a:rPr lang="fr-CA" sz="3200" dirty="0"/>
            </a:br>
            <a:br>
              <a:rPr lang="fr-CA" sz="3200" dirty="0"/>
            </a:br>
            <a:r>
              <a:rPr lang="fr-CA" sz="3200" dirty="0"/>
              <a:t>Si le traitement médical d'une pyélonéphrite échoue, des abcès peuvent alors se former aux bassinets et aux tubulures urinaires, la maladie évoluera alors vers une insuffisance rénale progressive.</a:t>
            </a:r>
          </a:p>
        </p:txBody>
      </p:sp>
    </p:spTree>
    <p:extLst>
      <p:ext uri="{BB962C8B-B14F-4D97-AF65-F5344CB8AC3E}">
        <p14:creationId xmlns:p14="http://schemas.microsoft.com/office/powerpoint/2010/main" val="312077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DA43E3-50F0-4F1E-816D-42474DB00E89}"/>
              </a:ext>
            </a:extLst>
          </p:cNvPr>
          <p:cNvSpPr>
            <a:spLocks noGrp="1"/>
          </p:cNvSpPr>
          <p:nvPr>
            <p:ph type="title"/>
            <p:custDataLst>
              <p:tags r:id="rId1"/>
            </p:custDataLst>
          </p:nvPr>
        </p:nvSpPr>
        <p:spPr>
          <a:xfrm>
            <a:off x="4114799" y="522514"/>
            <a:ext cx="7398157" cy="840737"/>
          </a:xfrm>
        </p:spPr>
        <p:txBody>
          <a:bodyPr vert="horz" lIns="91440" tIns="45720" rIns="91440" bIns="45720" rtlCol="0" anchor="ctr">
            <a:normAutofit/>
          </a:bodyPr>
          <a:lstStyle/>
          <a:p>
            <a:r>
              <a:rPr lang="fr-CA" altLang="fr-FR" dirty="0"/>
              <a:t>Pyélonéphrite</a:t>
            </a:r>
            <a:endParaRPr lang="fr-CA" dirty="0"/>
          </a:p>
        </p:txBody>
      </p:sp>
      <p:pic>
        <p:nvPicPr>
          <p:cNvPr id="9" name="Espace réservé pour une image  8" descr="Une image contenant arthropode&#10;&#10;Description générée automatiquement">
            <a:extLst>
              <a:ext uri="{FF2B5EF4-FFF2-40B4-BE49-F238E27FC236}">
                <a16:creationId xmlns:a16="http://schemas.microsoft.com/office/drawing/2014/main" id="{CD42D61E-8B93-47D8-9ACF-8ED2A69143C4}"/>
              </a:ext>
            </a:extLst>
          </p:cNvPr>
          <p:cNvPicPr>
            <a:picLocks noGrp="1" noChangeAspect="1"/>
          </p:cNvPicPr>
          <p:nvPr>
            <p:ph sz="quarter" idx="1"/>
            <p:custDataLst>
              <p:tags r:id="rId2"/>
            </p:custDataLst>
          </p:nvPr>
        </p:nvPicPr>
        <p:blipFill rotWithShape="1">
          <a:blip r:embed="rId7"/>
          <a:srcRect r="1" b="2078"/>
          <a:stretch/>
        </p:blipFill>
        <p:spPr>
          <a:xfrm>
            <a:off x="610235" y="1605095"/>
            <a:ext cx="5363538" cy="2166517"/>
          </a:xfrm>
          <a:noFill/>
        </p:spPr>
      </p:pic>
      <p:sp>
        <p:nvSpPr>
          <p:cNvPr id="7" name="ZoneTexte 6">
            <a:extLst>
              <a:ext uri="{FF2B5EF4-FFF2-40B4-BE49-F238E27FC236}">
                <a16:creationId xmlns:a16="http://schemas.microsoft.com/office/drawing/2014/main" id="{257ED909-FF8F-42F1-8078-69F808F3E846}"/>
              </a:ext>
            </a:extLst>
          </p:cNvPr>
          <p:cNvSpPr txBox="1"/>
          <p:nvPr>
            <p:custDataLst>
              <p:tags r:id="rId3"/>
            </p:custDataLst>
          </p:nvPr>
        </p:nvSpPr>
        <p:spPr>
          <a:xfrm>
            <a:off x="610235" y="3909809"/>
            <a:ext cx="5363538" cy="2166518"/>
          </a:xfrm>
          <a:prstGeom prst="rect">
            <a:avLst/>
          </a:prstGeom>
        </p:spPr>
        <p:txBody>
          <a:bodyPr vert="horz" lIns="91440" tIns="45720" rIns="91440" bIns="45720" rtlCol="0">
            <a:normAutofit/>
          </a:bodyPr>
          <a:lstStyle/>
          <a:p>
            <a:pPr indent="-228600">
              <a:lnSpc>
                <a:spcPct val="110000"/>
              </a:lnSpc>
              <a:spcAft>
                <a:spcPts val="600"/>
              </a:spcAft>
              <a:buClr>
                <a:schemeClr val="tx2">
                  <a:lumMod val="10000"/>
                  <a:lumOff val="90000"/>
                </a:schemeClr>
              </a:buClr>
              <a:buSzPct val="80000"/>
              <a:buFont typeface="Wingdings" panose="05000000000000000000" pitchFamily="2" charset="2"/>
              <a:buChar char="§"/>
            </a:pPr>
            <a:r>
              <a:rPr lang="fr-CA" sz="3200" dirty="0">
                <a:solidFill>
                  <a:schemeClr val="tx2">
                    <a:alpha val="70000"/>
                  </a:schemeClr>
                </a:solidFill>
              </a:rPr>
              <a:t>https://www.youtube.com/watch?v=PTrOgMFSvzg</a:t>
            </a:r>
          </a:p>
        </p:txBody>
      </p:sp>
      <p:sp>
        <p:nvSpPr>
          <p:cNvPr id="5" name="Espace réservé du texte 4">
            <a:extLst>
              <a:ext uri="{FF2B5EF4-FFF2-40B4-BE49-F238E27FC236}">
                <a16:creationId xmlns:a16="http://schemas.microsoft.com/office/drawing/2014/main" id="{63A90F99-93EA-4E71-A2C7-7BE2F31B629D}"/>
              </a:ext>
            </a:extLst>
          </p:cNvPr>
          <p:cNvSpPr>
            <a:spLocks noGrp="1"/>
          </p:cNvSpPr>
          <p:nvPr>
            <p:ph type="body" sz="half" idx="3"/>
            <p:custDataLst>
              <p:tags r:id="rId4"/>
            </p:custDataLst>
          </p:nvPr>
        </p:nvSpPr>
        <p:spPr>
          <a:xfrm>
            <a:off x="6147608" y="1605095"/>
            <a:ext cx="5365348" cy="4471232"/>
          </a:xfrm>
        </p:spPr>
        <p:txBody>
          <a:bodyPr vert="horz" lIns="91440" tIns="45720" rIns="91440" bIns="45720" rtlCol="0">
            <a:normAutofit/>
          </a:bodyPr>
          <a:lstStyle/>
          <a:p>
            <a:pPr marL="0">
              <a:lnSpc>
                <a:spcPct val="100000"/>
              </a:lnSpc>
              <a:spcBef>
                <a:spcPts val="599"/>
              </a:spcBef>
              <a:defRPr/>
            </a:pPr>
            <a:r>
              <a:rPr lang="fr-CA" sz="3000" dirty="0"/>
              <a:t>SOINS :</a:t>
            </a:r>
          </a:p>
          <a:p>
            <a:pPr marL="0">
              <a:lnSpc>
                <a:spcPct val="100000"/>
              </a:lnSpc>
              <a:spcBef>
                <a:spcPts val="599"/>
              </a:spcBef>
              <a:defRPr/>
            </a:pPr>
            <a:r>
              <a:rPr lang="fr-CA" sz="3000" dirty="0"/>
              <a:t>Surveiller la T°</a:t>
            </a:r>
          </a:p>
          <a:p>
            <a:pPr marL="0">
              <a:lnSpc>
                <a:spcPct val="100000"/>
              </a:lnSpc>
              <a:spcBef>
                <a:spcPts val="599"/>
              </a:spcBef>
              <a:defRPr/>
            </a:pPr>
            <a:r>
              <a:rPr lang="fr-CA" sz="3000" dirty="0"/>
              <a:t> Favoriser l'hydratation</a:t>
            </a:r>
          </a:p>
          <a:p>
            <a:pPr marL="0">
              <a:lnSpc>
                <a:spcPct val="100000"/>
              </a:lnSpc>
              <a:spcBef>
                <a:spcPts val="599"/>
              </a:spcBef>
              <a:defRPr/>
            </a:pPr>
            <a:r>
              <a:rPr lang="fr-CA" sz="3000" dirty="0"/>
              <a:t> Selon l'ordonnance :</a:t>
            </a:r>
          </a:p>
          <a:p>
            <a:pPr marL="0">
              <a:lnSpc>
                <a:spcPct val="100000"/>
              </a:lnSpc>
              <a:spcBef>
                <a:spcPts val="599"/>
              </a:spcBef>
              <a:defRPr/>
            </a:pPr>
            <a:r>
              <a:rPr lang="fr-CA" sz="3000" dirty="0"/>
              <a:t>Analgésiques</a:t>
            </a:r>
          </a:p>
          <a:p>
            <a:pPr marL="0">
              <a:lnSpc>
                <a:spcPct val="100000"/>
              </a:lnSpc>
              <a:spcBef>
                <a:spcPts val="599"/>
              </a:spcBef>
              <a:defRPr/>
            </a:pPr>
            <a:r>
              <a:rPr lang="fr-CA" sz="3000" dirty="0"/>
              <a:t>Abs</a:t>
            </a:r>
          </a:p>
          <a:p>
            <a:pPr marL="0">
              <a:lnSpc>
                <a:spcPct val="100000"/>
              </a:lnSpc>
              <a:spcBef>
                <a:spcPts val="599"/>
              </a:spcBef>
              <a:defRPr/>
            </a:pPr>
            <a:r>
              <a:rPr lang="fr-CA" sz="3000" dirty="0"/>
              <a:t>Antipyrétiques</a:t>
            </a:r>
          </a:p>
          <a:p>
            <a:pPr marL="0">
              <a:lnSpc>
                <a:spcPct val="100000"/>
              </a:lnSpc>
              <a:spcBef>
                <a:spcPts val="599"/>
              </a:spcBef>
              <a:defRPr/>
            </a:pPr>
            <a:r>
              <a:rPr lang="fr-CA" sz="3000" dirty="0"/>
              <a:t>Faire les cultures d'urine.</a:t>
            </a:r>
          </a:p>
          <a:p>
            <a:pPr>
              <a:lnSpc>
                <a:spcPct val="100000"/>
              </a:lnSpc>
            </a:pPr>
            <a:endParaRPr lang="fr-CA" sz="3000" dirty="0"/>
          </a:p>
        </p:txBody>
      </p:sp>
      <p:sp>
        <p:nvSpPr>
          <p:cNvPr id="14" name="Slide Number Placeholder 5">
            <a:extLst>
              <a:ext uri="{FF2B5EF4-FFF2-40B4-BE49-F238E27FC236}">
                <a16:creationId xmlns:a16="http://schemas.microsoft.com/office/drawing/2014/main" id="{7FB56D4E-08B9-9ED8-FFE9-AACF2D67D473}"/>
              </a:ext>
            </a:extLst>
          </p:cNvPr>
          <p:cNvSpPr>
            <a:spLocks noGrp="1"/>
          </p:cNvSpPr>
          <p:nvPr>
            <p:ph type="sldNum" idx="10"/>
            <p:custDataLst>
              <p:tags r:id="rId5"/>
            </p:custDataLst>
          </p:nvPr>
        </p:nvSpPr>
        <p:spPr>
          <a:xfrm>
            <a:off x="8610600" y="6429375"/>
            <a:ext cx="2743200" cy="365125"/>
          </a:xfrm>
        </p:spPr>
        <p:txBody>
          <a:bodyPr/>
          <a:lstStyle/>
          <a:p>
            <a:pPr>
              <a:spcAft>
                <a:spcPts val="600"/>
              </a:spcAft>
            </a:pPr>
            <a:fld id="{0BE3A0E9-39B0-4956-8042-A78DA97867DA}" type="slidenum">
              <a:rPr lang="fr-CA" altLang="fr-FR"/>
              <a:pPr>
                <a:spcAft>
                  <a:spcPts val="600"/>
                </a:spcAft>
              </a:pPr>
              <a:t>11</a:t>
            </a:fld>
            <a:endParaRPr lang="fr-CA" altLang="fr-FR"/>
          </a:p>
        </p:txBody>
      </p:sp>
    </p:spTree>
    <p:extLst>
      <p:ext uri="{BB962C8B-B14F-4D97-AF65-F5344CB8AC3E}">
        <p14:creationId xmlns:p14="http://schemas.microsoft.com/office/powerpoint/2010/main" val="110152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1000"/>
                                        <p:tgtEl>
                                          <p:spTgt spid="5">
                                            <p:txEl>
                                              <p:pRg st="1" end="1"/>
                                            </p:txEl>
                                          </p:spTgt>
                                        </p:tgtEl>
                                      </p:cBhvr>
                                    </p:animEffect>
                                    <p:anim calcmode="lin" valueType="num">
                                      <p:cBhvr>
                                        <p:cTn id="2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0"/>
                                        <p:tgtEl>
                                          <p:spTgt spid="5">
                                            <p:txEl>
                                              <p:pRg st="2" end="2"/>
                                            </p:txEl>
                                          </p:spTgt>
                                        </p:tgtEl>
                                      </p:cBhvr>
                                    </p:animEffect>
                                    <p:anim calcmode="lin" valueType="num">
                                      <p:cBhvr>
                                        <p:cTn id="3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1000"/>
                                        <p:tgtEl>
                                          <p:spTgt spid="5">
                                            <p:txEl>
                                              <p:pRg st="3" end="3"/>
                                            </p:txEl>
                                          </p:spTgt>
                                        </p:tgtEl>
                                      </p:cBhvr>
                                    </p:animEffect>
                                    <p:anim calcmode="lin" valueType="num">
                                      <p:cBhvr>
                                        <p:cTn id="4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fade">
                                      <p:cBhvr>
                                        <p:cTn id="46" dur="1000"/>
                                        <p:tgtEl>
                                          <p:spTgt spid="5">
                                            <p:txEl>
                                              <p:pRg st="4" end="4"/>
                                            </p:txEl>
                                          </p:spTgt>
                                        </p:tgtEl>
                                      </p:cBhvr>
                                    </p:animEffect>
                                    <p:anim calcmode="lin" valueType="num">
                                      <p:cBhvr>
                                        <p:cTn id="4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Effect transition="in" filter="fade">
                                      <p:cBhvr>
                                        <p:cTn id="53" dur="1000"/>
                                        <p:tgtEl>
                                          <p:spTgt spid="5">
                                            <p:txEl>
                                              <p:pRg st="5" end="5"/>
                                            </p:txEl>
                                          </p:spTgt>
                                        </p:tgtEl>
                                      </p:cBhvr>
                                    </p:animEffect>
                                    <p:anim calcmode="lin" valueType="num">
                                      <p:cBhvr>
                                        <p:cTn id="5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
                                            <p:txEl>
                                              <p:pRg st="6" end="6"/>
                                            </p:txEl>
                                          </p:spTgt>
                                        </p:tgtEl>
                                        <p:attrNameLst>
                                          <p:attrName>style.visibility</p:attrName>
                                        </p:attrNameLst>
                                      </p:cBhvr>
                                      <p:to>
                                        <p:strVal val="visible"/>
                                      </p:to>
                                    </p:set>
                                    <p:animEffect transition="in" filter="fade">
                                      <p:cBhvr>
                                        <p:cTn id="60" dur="1000"/>
                                        <p:tgtEl>
                                          <p:spTgt spid="5">
                                            <p:txEl>
                                              <p:pRg st="6" end="6"/>
                                            </p:txEl>
                                          </p:spTgt>
                                        </p:tgtEl>
                                      </p:cBhvr>
                                    </p:animEffect>
                                    <p:anim calcmode="lin" valueType="num">
                                      <p:cBhvr>
                                        <p:cTn id="6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5">
                                            <p:txEl>
                                              <p:pRg st="7" end="7"/>
                                            </p:txEl>
                                          </p:spTgt>
                                        </p:tgtEl>
                                        <p:attrNameLst>
                                          <p:attrName>style.visibility</p:attrName>
                                        </p:attrNameLst>
                                      </p:cBhvr>
                                      <p:to>
                                        <p:strVal val="visible"/>
                                      </p:to>
                                    </p:set>
                                    <p:animEffect transition="in" filter="fade">
                                      <p:cBhvr>
                                        <p:cTn id="67" dur="1000"/>
                                        <p:tgtEl>
                                          <p:spTgt spid="5">
                                            <p:txEl>
                                              <p:pRg st="7" end="7"/>
                                            </p:txEl>
                                          </p:spTgt>
                                        </p:tgtEl>
                                      </p:cBhvr>
                                    </p:animEffect>
                                    <p:anim calcmode="lin" valueType="num">
                                      <p:cBhvr>
                                        <p:cTn id="6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9"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barn(inVertical)">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a:extLst>
              <a:ext uri="{FF2B5EF4-FFF2-40B4-BE49-F238E27FC236}">
                <a16:creationId xmlns:a16="http://schemas.microsoft.com/office/drawing/2014/main" id="{19C2C153-CCBD-43F6-82D0-67D5CF99F32A}"/>
              </a:ext>
            </a:extLst>
          </p:cNvPr>
          <p:cNvPicPr>
            <a:picLocks noGrp="1" noChangeAspect="1"/>
          </p:cNvPicPr>
          <p:nvPr>
            <p:ph sz="half" idx="2"/>
            <p:custDataLst>
              <p:tags r:id="rId1"/>
            </p:custDataLst>
          </p:nvPr>
        </p:nvPicPr>
        <p:blipFill>
          <a:blip r:embed="rId11"/>
          <a:stretch>
            <a:fillRect/>
          </a:stretch>
        </p:blipFill>
        <p:spPr>
          <a:xfrm>
            <a:off x="1015564" y="2730501"/>
            <a:ext cx="3219781" cy="3446462"/>
          </a:xfrm>
          <a:prstGeom prst="rect">
            <a:avLst/>
          </a:prstGeom>
        </p:spPr>
      </p:pic>
      <p:pic>
        <p:nvPicPr>
          <p:cNvPr id="12" name="Espace réservé du contenu 11">
            <a:extLst>
              <a:ext uri="{FF2B5EF4-FFF2-40B4-BE49-F238E27FC236}">
                <a16:creationId xmlns:a16="http://schemas.microsoft.com/office/drawing/2014/main" id="{C17879C7-BADA-4416-A40D-C8C8FCCEDA7C}"/>
              </a:ext>
            </a:extLst>
          </p:cNvPr>
          <p:cNvPicPr>
            <a:picLocks noGrp="1" noChangeAspect="1"/>
          </p:cNvPicPr>
          <p:nvPr>
            <p:ph sz="quarter" idx="4"/>
            <p:custDataLst>
              <p:tags r:id="rId2"/>
            </p:custDataLst>
          </p:nvPr>
        </p:nvPicPr>
        <p:blipFill>
          <a:blip r:embed="rId12"/>
          <a:stretch>
            <a:fillRect/>
          </a:stretch>
        </p:blipFill>
        <p:spPr>
          <a:xfrm>
            <a:off x="7956657" y="2727050"/>
            <a:ext cx="3426338" cy="3446462"/>
          </a:xfrm>
          <a:prstGeom prst="rect">
            <a:avLst/>
          </a:prstGeom>
        </p:spPr>
      </p:pic>
      <p:sp>
        <p:nvSpPr>
          <p:cNvPr id="4" name="Espace réservé de la date 3">
            <a:extLst>
              <a:ext uri="{FF2B5EF4-FFF2-40B4-BE49-F238E27FC236}">
                <a16:creationId xmlns:a16="http://schemas.microsoft.com/office/drawing/2014/main" id="{3FD6A397-8D56-4067-B8EA-EEAE58F8D5DE}"/>
              </a:ext>
            </a:extLst>
          </p:cNvPr>
          <p:cNvSpPr>
            <a:spLocks noGrp="1"/>
          </p:cNvSpPr>
          <p:nvPr>
            <p:ph type="dt" sz="half" idx="10"/>
            <p:custDataLst>
              <p:tags r:id="rId3"/>
            </p:custDataLst>
          </p:nvPr>
        </p:nvSpPr>
        <p:spPr/>
        <p:txBody>
          <a:bodyPr/>
          <a:lstStyle/>
          <a:p>
            <a:pPr rtl="0"/>
            <a:r>
              <a:rPr lang="fr-FR" noProof="0"/>
              <a:t>1/3/20XX</a:t>
            </a:r>
          </a:p>
        </p:txBody>
      </p:sp>
      <p:sp>
        <p:nvSpPr>
          <p:cNvPr id="5" name="Espace réservé du pied de page 4">
            <a:extLst>
              <a:ext uri="{FF2B5EF4-FFF2-40B4-BE49-F238E27FC236}">
                <a16:creationId xmlns:a16="http://schemas.microsoft.com/office/drawing/2014/main" id="{E945CBE6-6F98-4DF4-9D1E-2693FAF68CBA}"/>
              </a:ext>
            </a:extLst>
          </p:cNvPr>
          <p:cNvSpPr>
            <a:spLocks noGrp="1"/>
          </p:cNvSpPr>
          <p:nvPr>
            <p:ph type="ftr" sz="quarter" idx="11"/>
            <p:custDataLst>
              <p:tags r:id="rId4"/>
            </p:custDataLst>
          </p:nvPr>
        </p:nvSpPr>
        <p:spPr/>
        <p:txBody>
          <a:bodyPr/>
          <a:lstStyle/>
          <a:p>
            <a:pPr rtl="0"/>
            <a:r>
              <a:rPr lang="fr-FR" noProof="0"/>
              <a:t>EXEMPLE DE TEXTE DE PIED DE PAGE</a:t>
            </a:r>
          </a:p>
        </p:txBody>
      </p:sp>
      <p:sp>
        <p:nvSpPr>
          <p:cNvPr id="6" name="Espace réservé du numéro de diapositive 5">
            <a:extLst>
              <a:ext uri="{FF2B5EF4-FFF2-40B4-BE49-F238E27FC236}">
                <a16:creationId xmlns:a16="http://schemas.microsoft.com/office/drawing/2014/main" id="{76D72DFA-2FD3-463D-9F4C-8C52D046A165}"/>
              </a:ext>
            </a:extLst>
          </p:cNvPr>
          <p:cNvSpPr>
            <a:spLocks noGrp="1"/>
          </p:cNvSpPr>
          <p:nvPr>
            <p:ph type="sldNum" sz="quarter" idx="12"/>
            <p:custDataLst>
              <p:tags r:id="rId5"/>
            </p:custDataLst>
          </p:nvPr>
        </p:nvSpPr>
        <p:spPr/>
        <p:txBody>
          <a:bodyPr/>
          <a:lstStyle/>
          <a:p>
            <a:pPr rtl="0"/>
            <a:fld id="{28844951-7827-47D4-8276-7DDE1FA7D85A}" type="slidenum">
              <a:rPr lang="fr-FR" noProof="0" smtClean="0"/>
              <a:t>12</a:t>
            </a:fld>
            <a:endParaRPr lang="fr-FR" noProof="0"/>
          </a:p>
        </p:txBody>
      </p:sp>
      <p:sp>
        <p:nvSpPr>
          <p:cNvPr id="7" name="Titre 6">
            <a:extLst>
              <a:ext uri="{FF2B5EF4-FFF2-40B4-BE49-F238E27FC236}">
                <a16:creationId xmlns:a16="http://schemas.microsoft.com/office/drawing/2014/main" id="{C7A10CBC-BB96-41A0-AF68-F7CF3B9C92EA}"/>
              </a:ext>
            </a:extLst>
          </p:cNvPr>
          <p:cNvSpPr>
            <a:spLocks noGrp="1"/>
          </p:cNvSpPr>
          <p:nvPr>
            <p:ph type="title"/>
            <p:custDataLst>
              <p:tags r:id="rId6"/>
            </p:custDataLst>
          </p:nvPr>
        </p:nvSpPr>
        <p:spPr/>
        <p:txBody>
          <a:bodyPr/>
          <a:lstStyle/>
          <a:p>
            <a:pPr algn="ctr"/>
            <a:r>
              <a:rPr lang="fr-CA" b="1" u="sng" dirty="0">
                <a:effectLst>
                  <a:outerShdw blurRad="38100" dist="38100" dir="2700000" algn="tl">
                    <a:srgbClr val="000000">
                      <a:alpha val="43137"/>
                    </a:srgbClr>
                  </a:outerShdw>
                </a:effectLst>
              </a:rPr>
              <a:t>Cystite et urétrite</a:t>
            </a:r>
            <a:endParaRPr lang="fr-CA" dirty="0"/>
          </a:p>
        </p:txBody>
      </p:sp>
      <p:sp>
        <p:nvSpPr>
          <p:cNvPr id="8" name="Espace réservé du texte 7">
            <a:extLst>
              <a:ext uri="{FF2B5EF4-FFF2-40B4-BE49-F238E27FC236}">
                <a16:creationId xmlns:a16="http://schemas.microsoft.com/office/drawing/2014/main" id="{56982C9B-26B9-4284-91AF-D9A5B847F34D}"/>
              </a:ext>
            </a:extLst>
          </p:cNvPr>
          <p:cNvSpPr>
            <a:spLocks noGrp="1"/>
          </p:cNvSpPr>
          <p:nvPr>
            <p:ph type="body" idx="1"/>
            <p:custDataLst>
              <p:tags r:id="rId7"/>
            </p:custDataLst>
          </p:nvPr>
        </p:nvSpPr>
        <p:spPr>
          <a:xfrm>
            <a:off x="1002506" y="1752026"/>
            <a:ext cx="5157787" cy="530352"/>
          </a:xfrm>
        </p:spPr>
        <p:txBody>
          <a:bodyPr/>
          <a:lstStyle/>
          <a:p>
            <a:r>
              <a:rPr lang="fr-CA" dirty="0"/>
              <a:t>La cystite est une inflammation de la vessie d'origine microbienne </a:t>
            </a:r>
          </a:p>
        </p:txBody>
      </p:sp>
      <p:sp>
        <p:nvSpPr>
          <p:cNvPr id="9" name="Espace réservé du texte 8">
            <a:extLst>
              <a:ext uri="{FF2B5EF4-FFF2-40B4-BE49-F238E27FC236}">
                <a16:creationId xmlns:a16="http://schemas.microsoft.com/office/drawing/2014/main" id="{16630642-AF5D-48E0-A764-243C3C63B472}"/>
              </a:ext>
            </a:extLst>
          </p:cNvPr>
          <p:cNvSpPr>
            <a:spLocks noGrp="1"/>
          </p:cNvSpPr>
          <p:nvPr>
            <p:ph type="body" sz="quarter" idx="13"/>
            <p:custDataLst>
              <p:tags r:id="rId8"/>
            </p:custDataLst>
          </p:nvPr>
        </p:nvSpPr>
        <p:spPr>
          <a:xfrm>
            <a:off x="6334919" y="1806523"/>
            <a:ext cx="5183187" cy="530352"/>
          </a:xfrm>
        </p:spPr>
        <p:txBody>
          <a:bodyPr/>
          <a:lstStyle/>
          <a:p>
            <a:r>
              <a:rPr lang="fr-CA" dirty="0"/>
              <a:t>L'urétrite est une inflammation de l'urètre </a:t>
            </a:r>
          </a:p>
        </p:txBody>
      </p:sp>
      <p:pic>
        <p:nvPicPr>
          <p:cNvPr id="11" name="Image 10">
            <a:extLst>
              <a:ext uri="{FF2B5EF4-FFF2-40B4-BE49-F238E27FC236}">
                <a16:creationId xmlns:a16="http://schemas.microsoft.com/office/drawing/2014/main" id="{61139DB2-75D7-4D00-9CC2-CC5145E7EF69}"/>
              </a:ext>
            </a:extLst>
          </p:cNvPr>
          <p:cNvPicPr>
            <a:picLocks noChangeAspect="1"/>
          </p:cNvPicPr>
          <p:nvPr>
            <p:custDataLst>
              <p:tags r:id="rId9"/>
            </p:custDataLst>
          </p:nvPr>
        </p:nvPicPr>
        <p:blipFill>
          <a:blip r:embed="rId13"/>
          <a:stretch>
            <a:fillRect/>
          </a:stretch>
        </p:blipFill>
        <p:spPr>
          <a:xfrm>
            <a:off x="4441903" y="3070191"/>
            <a:ext cx="3127519" cy="2969009"/>
          </a:xfrm>
          <a:prstGeom prst="rect">
            <a:avLst/>
          </a:prstGeom>
        </p:spPr>
      </p:pic>
    </p:spTree>
    <p:extLst>
      <p:ext uri="{BB962C8B-B14F-4D97-AF65-F5344CB8AC3E}">
        <p14:creationId xmlns:p14="http://schemas.microsoft.com/office/powerpoint/2010/main" val="117480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1000"/>
                                        <p:tgtEl>
                                          <p:spTgt spid="9">
                                            <p:txEl>
                                              <p:pRg st="0" end="0"/>
                                            </p:txEl>
                                          </p:spTgt>
                                        </p:tgtEl>
                                      </p:cBhvr>
                                    </p:animEffect>
                                    <p:anim calcmode="lin" valueType="num">
                                      <p:cBhvr>
                                        <p:cTn id="3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04D92A2A-ABD2-D1B1-C6BD-15698D34594E}"/>
              </a:ext>
            </a:extLst>
          </p:cNvPr>
          <p:cNvSpPr>
            <a:spLocks noGrp="1"/>
          </p:cNvSpPr>
          <p:nvPr>
            <p:ph type="sldNum" sz="quarter" idx="12"/>
            <p:custDataLst>
              <p:tags r:id="rId1"/>
            </p:custDataLst>
          </p:nvPr>
        </p:nvSpPr>
        <p:spPr>
          <a:xfrm>
            <a:off x="8610600" y="6429375"/>
            <a:ext cx="2743200" cy="365125"/>
          </a:xfrm>
        </p:spPr>
        <p:txBody>
          <a:bodyPr/>
          <a:lstStyle/>
          <a:p>
            <a:pPr rtl="0">
              <a:spcAft>
                <a:spcPts val="600"/>
              </a:spcAft>
            </a:pPr>
            <a:fld id="{28844951-7827-47D4-8276-7DDE1FA7D85A}" type="slidenum">
              <a:rPr lang="fr-FR" noProof="0" smtClean="0"/>
              <a:pPr rtl="0">
                <a:spcAft>
                  <a:spcPts val="600"/>
                </a:spcAft>
              </a:pPr>
              <a:t>13</a:t>
            </a:fld>
            <a:endParaRPr lang="fr-FR" noProof="0"/>
          </a:p>
        </p:txBody>
      </p:sp>
      <p:sp>
        <p:nvSpPr>
          <p:cNvPr id="2" name="Titre 1">
            <a:extLst>
              <a:ext uri="{FF2B5EF4-FFF2-40B4-BE49-F238E27FC236}">
                <a16:creationId xmlns:a16="http://schemas.microsoft.com/office/drawing/2014/main" id="{A7FFB832-9776-4A57-9C88-E005D303D194}"/>
              </a:ext>
            </a:extLst>
          </p:cNvPr>
          <p:cNvSpPr>
            <a:spLocks noGrp="1"/>
          </p:cNvSpPr>
          <p:nvPr>
            <p:ph type="title"/>
            <p:custDataLst>
              <p:tags r:id="rId2"/>
            </p:custDataLst>
          </p:nvPr>
        </p:nvSpPr>
        <p:spPr>
          <a:xfrm>
            <a:off x="200714" y="484632"/>
            <a:ext cx="7010400" cy="1435375"/>
          </a:xfrm>
        </p:spPr>
        <p:txBody>
          <a:bodyPr anchor="b">
            <a:normAutofit/>
          </a:bodyPr>
          <a:lstStyle/>
          <a:p>
            <a:r>
              <a:rPr lang="fr-CA" sz="4400" dirty="0">
                <a:gradFill flip="none" rotWithShape="1">
                  <a:gsLst>
                    <a:gs pos="0">
                      <a:schemeClr val="accent5">
                        <a:alpha val="70000"/>
                      </a:schemeClr>
                    </a:gs>
                    <a:gs pos="100000">
                      <a:schemeClr val="accent1">
                        <a:alpha val="70000"/>
                      </a:schemeClr>
                    </a:gs>
                  </a:gsLst>
                  <a:lin ang="0" scaled="1"/>
                  <a:tileRect/>
                </a:gradFill>
              </a:rPr>
              <a:t>LITHIASE URINAIRE ET COLIQUE NÉPHRÉTIQUE</a:t>
            </a:r>
          </a:p>
        </p:txBody>
      </p:sp>
      <p:sp>
        <p:nvSpPr>
          <p:cNvPr id="3" name="Espace réservé du contenu 2">
            <a:extLst>
              <a:ext uri="{FF2B5EF4-FFF2-40B4-BE49-F238E27FC236}">
                <a16:creationId xmlns:a16="http://schemas.microsoft.com/office/drawing/2014/main" id="{D12C688D-B628-4070-820F-D7B6FE3885C2}"/>
              </a:ext>
            </a:extLst>
          </p:cNvPr>
          <p:cNvSpPr>
            <a:spLocks noGrp="1"/>
          </p:cNvSpPr>
          <p:nvPr>
            <p:ph idx="1"/>
            <p:custDataLst>
              <p:tags r:id="rId3"/>
            </p:custDataLst>
          </p:nvPr>
        </p:nvSpPr>
        <p:spPr>
          <a:xfrm>
            <a:off x="487680" y="2517914"/>
            <a:ext cx="6509619" cy="3008243"/>
          </a:xfrm>
        </p:spPr>
        <p:txBody>
          <a:bodyPr>
            <a:normAutofit/>
          </a:bodyPr>
          <a:lstStyle/>
          <a:p>
            <a:r>
              <a:rPr lang="fr-CA" sz="2000" dirty="0">
                <a:solidFill>
                  <a:schemeClr val="tx2">
                    <a:alpha val="60000"/>
                  </a:schemeClr>
                </a:solidFill>
              </a:rPr>
              <a:t>Présence de calculs dans l’appareil urinaire.</a:t>
            </a:r>
          </a:p>
          <a:p>
            <a:r>
              <a:rPr lang="fr-CA" sz="2000" dirty="0">
                <a:solidFill>
                  <a:schemeClr val="tx2">
                    <a:alpha val="60000"/>
                  </a:schemeClr>
                </a:solidFill>
              </a:rPr>
              <a:t>Ces calculs sont des pierres formées par la précipitation des substances cristallines de l’urine, soit de l’urée et le calcium.</a:t>
            </a:r>
          </a:p>
          <a:p>
            <a:r>
              <a:rPr lang="fr-CA" sz="2000" dirty="0">
                <a:solidFill>
                  <a:schemeClr val="tx2">
                    <a:alpha val="60000"/>
                  </a:schemeClr>
                </a:solidFill>
              </a:rPr>
              <a:t>Ils sont dans le rein ou la vessie.</a:t>
            </a:r>
          </a:p>
          <a:p>
            <a:r>
              <a:rPr lang="fr-CA" sz="2000" dirty="0">
                <a:solidFill>
                  <a:schemeClr val="tx2">
                    <a:alpha val="60000"/>
                  </a:schemeClr>
                </a:solidFill>
              </a:rPr>
              <a:t>Ils ont une grosseur variant du grain de sable à l’orange.</a:t>
            </a:r>
          </a:p>
        </p:txBody>
      </p:sp>
      <p:pic>
        <p:nvPicPr>
          <p:cNvPr id="7" name="Picture 2" descr="http://idata.over-blog.com/5/90/02/08/Automne/Fevrier/Mai/Septembre/Grain-de-sable.jpg">
            <a:hlinkClick r:id="rId8"/>
            <a:extLst>
              <a:ext uri="{FF2B5EF4-FFF2-40B4-BE49-F238E27FC236}">
                <a16:creationId xmlns:a16="http://schemas.microsoft.com/office/drawing/2014/main" id="{1186CECC-33E3-46FC-B99F-C472B7F3CCFE}"/>
              </a:ext>
            </a:extLst>
          </p:cNvPr>
          <p:cNvPicPr>
            <a:picLocks noChangeAspect="1" noChangeArrowheads="1"/>
          </p:cNvPicPr>
          <p:nvPr>
            <p:custDataLst>
              <p:tags r:id="rId4"/>
            </p:custDataLst>
          </p:nvPr>
        </p:nvPicPr>
        <p:blipFill rotWithShape="1">
          <a:blip r:embed="rId9">
            <a:extLst>
              <a:ext uri="{28A0092B-C50C-407E-A947-70E740481C1C}">
                <a14:useLocalDpi xmlns:a14="http://schemas.microsoft.com/office/drawing/2010/main" val="0"/>
              </a:ext>
            </a:extLst>
          </a:blip>
          <a:srcRect t="5366" r="2" b="5346"/>
          <a:stretch/>
        </p:blipFill>
        <p:spPr bwMode="auto">
          <a:xfrm>
            <a:off x="8664140" y="484632"/>
            <a:ext cx="3040179" cy="2033282"/>
          </a:xfrm>
          <a:prstGeom prst="rect">
            <a:avLst/>
          </a:prstGeom>
          <a:solidFill>
            <a:srgbClr val="FFFFFF"/>
          </a:solidFill>
        </p:spPr>
      </p:pic>
      <p:pic>
        <p:nvPicPr>
          <p:cNvPr id="8" name="Picture 5">
            <a:extLst>
              <a:ext uri="{FF2B5EF4-FFF2-40B4-BE49-F238E27FC236}">
                <a16:creationId xmlns:a16="http://schemas.microsoft.com/office/drawing/2014/main" id="{3786BD04-B52E-41B6-B1FA-A1CA18C1556F}"/>
              </a:ext>
            </a:extLst>
          </p:cNvPr>
          <p:cNvPicPr>
            <a:picLocks noChangeAspect="1" noChangeArrowheads="1"/>
          </p:cNvPicPr>
          <p:nvPr>
            <p:custDataLst>
              <p:tags r:id="rId5"/>
            </p:custDataLst>
          </p:nvPr>
        </p:nvPicPr>
        <p:blipFill rotWithShape="1">
          <a:blip r:embed="rId10">
            <a:extLst>
              <a:ext uri="{28A0092B-C50C-407E-A947-70E740481C1C}">
                <a14:useLocalDpi xmlns:a14="http://schemas.microsoft.com/office/drawing/2010/main" val="0"/>
              </a:ext>
            </a:extLst>
          </a:blip>
          <a:srcRect t="14320" r="3" b="18801"/>
          <a:stretch/>
        </p:blipFill>
        <p:spPr bwMode="auto">
          <a:xfrm>
            <a:off x="7912608" y="2664085"/>
            <a:ext cx="4279392" cy="286207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a:extLst>
              <a:ext uri="{FF2B5EF4-FFF2-40B4-BE49-F238E27FC236}">
                <a16:creationId xmlns:a16="http://schemas.microsoft.com/office/drawing/2014/main" id="{B0F6410A-C366-4945-9FFE-BF88F39195C0}"/>
              </a:ext>
            </a:extLst>
          </p:cNvPr>
          <p:cNvPicPr>
            <a:picLocks noChangeAspect="1"/>
          </p:cNvPicPr>
          <p:nvPr>
            <p:custDataLst>
              <p:tags r:id="rId6"/>
            </p:custDataLst>
          </p:nvPr>
        </p:nvPicPr>
        <p:blipFill>
          <a:blip r:embed="rId11"/>
          <a:stretch>
            <a:fillRect/>
          </a:stretch>
        </p:blipFill>
        <p:spPr>
          <a:xfrm>
            <a:off x="6096000" y="4022035"/>
            <a:ext cx="2186609" cy="2232163"/>
          </a:xfrm>
          <a:prstGeom prst="rect">
            <a:avLst/>
          </a:prstGeom>
        </p:spPr>
      </p:pic>
    </p:spTree>
    <p:extLst>
      <p:ext uri="{BB962C8B-B14F-4D97-AF65-F5344CB8AC3E}">
        <p14:creationId xmlns:p14="http://schemas.microsoft.com/office/powerpoint/2010/main" val="165484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1000"/>
                                        <p:tgtEl>
                                          <p:spTgt spid="3">
                                            <p:txEl>
                                              <p:pRg st="1" end="1"/>
                                            </p:txEl>
                                          </p:spTgt>
                                        </p:tgtEl>
                                      </p:cBhvr>
                                    </p:animEffect>
                                    <p:anim calcmode="lin" valueType="num">
                                      <p:cBhvr>
                                        <p:cTn id="3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1000"/>
                                        <p:tgtEl>
                                          <p:spTgt spid="3">
                                            <p:txEl>
                                              <p:pRg st="2" end="2"/>
                                            </p:txEl>
                                          </p:spTgt>
                                        </p:tgtEl>
                                      </p:cBhvr>
                                    </p:animEffect>
                                    <p:anim calcmode="lin" valueType="num">
                                      <p:cBhvr>
                                        <p:cTn id="4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fade">
                                      <p:cBhvr>
                                        <p:cTn id="52" dur="1000"/>
                                        <p:tgtEl>
                                          <p:spTgt spid="3">
                                            <p:txEl>
                                              <p:pRg st="3" end="3"/>
                                            </p:txEl>
                                          </p:spTgt>
                                        </p:tgtEl>
                                      </p:cBhvr>
                                    </p:animEffect>
                                    <p:anim calcmode="lin" valueType="num">
                                      <p:cBhvr>
                                        <p:cTn id="5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A9DB91-8624-4B20-9159-CDEC8BA59BB0}"/>
              </a:ext>
            </a:extLst>
          </p:cNvPr>
          <p:cNvSpPr>
            <a:spLocks noGrp="1"/>
          </p:cNvSpPr>
          <p:nvPr>
            <p:ph type="title"/>
            <p:custDataLst>
              <p:tags r:id="rId1"/>
            </p:custDataLst>
          </p:nvPr>
        </p:nvSpPr>
        <p:spPr>
          <a:xfrm>
            <a:off x="1228121" y="827364"/>
            <a:ext cx="3155570" cy="732183"/>
          </a:xfrm>
        </p:spPr>
        <p:txBody>
          <a:bodyPr anchor="b">
            <a:normAutofit/>
          </a:bodyPr>
          <a:lstStyle/>
          <a:p>
            <a:r>
              <a:rPr lang="fr-CA" dirty="0"/>
              <a:t>Lithiase urinaire</a:t>
            </a:r>
          </a:p>
        </p:txBody>
      </p:sp>
      <p:sp>
        <p:nvSpPr>
          <p:cNvPr id="12" name="Text Placeholder 3">
            <a:extLst>
              <a:ext uri="{FF2B5EF4-FFF2-40B4-BE49-F238E27FC236}">
                <a16:creationId xmlns:a16="http://schemas.microsoft.com/office/drawing/2014/main" id="{4FD69C57-CD92-C0DD-9A14-9A02E22C5A32}"/>
              </a:ext>
            </a:extLst>
          </p:cNvPr>
          <p:cNvSpPr>
            <a:spLocks noGrp="1"/>
          </p:cNvSpPr>
          <p:nvPr>
            <p:ph type="body" sz="half" idx="2"/>
            <p:custDataLst>
              <p:tags r:id="rId2"/>
            </p:custDataLst>
          </p:nvPr>
        </p:nvSpPr>
        <p:spPr>
          <a:xfrm>
            <a:off x="839788" y="2209800"/>
            <a:ext cx="3932237" cy="3659188"/>
          </a:xfrm>
        </p:spPr>
        <p:txBody>
          <a:bodyPr/>
          <a:lstStyle/>
          <a:p>
            <a:endParaRPr lang="en-US" dirty="0"/>
          </a:p>
        </p:txBody>
      </p:sp>
      <p:sp>
        <p:nvSpPr>
          <p:cNvPr id="4" name="Espace réservé de la date 3">
            <a:extLst>
              <a:ext uri="{FF2B5EF4-FFF2-40B4-BE49-F238E27FC236}">
                <a16:creationId xmlns:a16="http://schemas.microsoft.com/office/drawing/2014/main" id="{3F79B67C-5EE8-464E-8529-85AF0D90C98F}"/>
              </a:ext>
            </a:extLst>
          </p:cNvPr>
          <p:cNvSpPr>
            <a:spLocks noGrp="1"/>
          </p:cNvSpPr>
          <p:nvPr>
            <p:ph type="dt" sz="half" idx="10"/>
            <p:custDataLst>
              <p:tags r:id="rId3"/>
            </p:custDataLst>
          </p:nvPr>
        </p:nvSpPr>
        <p:spPr>
          <a:xfrm>
            <a:off x="838200" y="6429375"/>
            <a:ext cx="2743200" cy="365125"/>
          </a:xfrm>
        </p:spPr>
        <p:txBody>
          <a:bodyPr anchor="ctr">
            <a:normAutofit/>
          </a:bodyPr>
          <a:lstStyle/>
          <a:p>
            <a:pPr rtl="0">
              <a:spcAft>
                <a:spcPts val="600"/>
              </a:spcAft>
            </a:pPr>
            <a:r>
              <a:rPr lang="fr-FR" noProof="0"/>
              <a:t>1/3/20XX</a:t>
            </a:r>
          </a:p>
        </p:txBody>
      </p:sp>
      <p:sp>
        <p:nvSpPr>
          <p:cNvPr id="5" name="Espace réservé du pied de page 4">
            <a:extLst>
              <a:ext uri="{FF2B5EF4-FFF2-40B4-BE49-F238E27FC236}">
                <a16:creationId xmlns:a16="http://schemas.microsoft.com/office/drawing/2014/main" id="{101AF940-BB65-48BA-BF8A-412EB6D8E6A8}"/>
              </a:ext>
            </a:extLst>
          </p:cNvPr>
          <p:cNvSpPr>
            <a:spLocks noGrp="1"/>
          </p:cNvSpPr>
          <p:nvPr>
            <p:ph type="ftr" sz="quarter" idx="11"/>
            <p:custDataLst>
              <p:tags r:id="rId4"/>
            </p:custDataLst>
          </p:nvPr>
        </p:nvSpPr>
        <p:spPr>
          <a:xfrm>
            <a:off x="4038600" y="6429375"/>
            <a:ext cx="4114800" cy="365125"/>
          </a:xfrm>
        </p:spPr>
        <p:txBody>
          <a:bodyPr anchor="ctr">
            <a:normAutofit/>
          </a:bodyPr>
          <a:lstStyle/>
          <a:p>
            <a:pPr rtl="0">
              <a:spcAft>
                <a:spcPts val="600"/>
              </a:spcAft>
            </a:pPr>
            <a:r>
              <a:rPr lang="fr-FR" noProof="0"/>
              <a:t>EXEMPLE DE TEXTE DE PIED DE PAGE</a:t>
            </a:r>
          </a:p>
        </p:txBody>
      </p:sp>
      <p:sp>
        <p:nvSpPr>
          <p:cNvPr id="6" name="Espace réservé du numéro de diapositive 5">
            <a:extLst>
              <a:ext uri="{FF2B5EF4-FFF2-40B4-BE49-F238E27FC236}">
                <a16:creationId xmlns:a16="http://schemas.microsoft.com/office/drawing/2014/main" id="{0FED133D-8938-466B-AAA7-C3096D97A311}"/>
              </a:ext>
            </a:extLst>
          </p:cNvPr>
          <p:cNvSpPr>
            <a:spLocks noGrp="1"/>
          </p:cNvSpPr>
          <p:nvPr>
            <p:ph type="sldNum" sz="quarter" idx="12"/>
            <p:custDataLst>
              <p:tags r:id="rId5"/>
            </p:custDataLst>
          </p:nvPr>
        </p:nvSpPr>
        <p:spPr>
          <a:xfrm>
            <a:off x="8610600" y="6429375"/>
            <a:ext cx="2743200" cy="365125"/>
          </a:xfrm>
        </p:spPr>
        <p:txBody>
          <a:bodyPr anchor="ctr">
            <a:normAutofit/>
          </a:bodyPr>
          <a:lstStyle/>
          <a:p>
            <a:pPr rtl="0">
              <a:spcAft>
                <a:spcPts val="600"/>
              </a:spcAft>
            </a:pPr>
            <a:fld id="{28844951-7827-47D4-8276-7DDE1FA7D85A}" type="slidenum">
              <a:rPr lang="fr-FR" noProof="0" smtClean="0"/>
              <a:pPr rtl="0">
                <a:spcAft>
                  <a:spcPts val="600"/>
                </a:spcAft>
              </a:pPr>
              <a:t>14</a:t>
            </a:fld>
            <a:endParaRPr lang="fr-FR" noProof="0"/>
          </a:p>
        </p:txBody>
      </p:sp>
      <p:graphicFrame>
        <p:nvGraphicFramePr>
          <p:cNvPr id="9" name="Espace réservé du contenu 2">
            <a:extLst>
              <a:ext uri="{FF2B5EF4-FFF2-40B4-BE49-F238E27FC236}">
                <a16:creationId xmlns:a16="http://schemas.microsoft.com/office/drawing/2014/main" id="{2DB1E475-12D4-6352-27A9-61EF399717BC}"/>
              </a:ext>
            </a:extLst>
          </p:cNvPr>
          <p:cNvGraphicFramePr>
            <a:graphicFrameLocks noGrp="1"/>
          </p:cNvGraphicFramePr>
          <p:nvPr>
            <p:ph idx="1"/>
            <p:custDataLst>
              <p:tags r:id="rId6"/>
            </p:custDataLst>
          </p:nvPr>
        </p:nvGraphicFramePr>
        <p:xfrm>
          <a:off x="5183188" y="685801"/>
          <a:ext cx="6172200" cy="51752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 name="Image 9" descr="Une image contenant texte&#10;&#10;Description générée automatiquement">
            <a:extLst>
              <a:ext uri="{FF2B5EF4-FFF2-40B4-BE49-F238E27FC236}">
                <a16:creationId xmlns:a16="http://schemas.microsoft.com/office/drawing/2014/main" id="{B4A706B7-C76F-4AB2-A1A4-9616A3063832}"/>
              </a:ext>
            </a:extLst>
          </p:cNvPr>
          <p:cNvPicPr>
            <a:picLocks noChangeAspect="1"/>
          </p:cNvPicPr>
          <p:nvPr>
            <p:custDataLst>
              <p:tags r:id="rId7"/>
            </p:custDataLst>
          </p:nvPr>
        </p:nvPicPr>
        <p:blipFill>
          <a:blip r:embed="rId14">
            <a:extLst>
              <a:ext uri="{837473B0-CC2E-450A-ABE3-18F120FF3D39}">
                <a1611:picAttrSrcUrl xmlns:a1611="http://schemas.microsoft.com/office/drawing/2016/11/main" r:id="rId15"/>
              </a:ext>
            </a:extLst>
          </a:blip>
          <a:stretch>
            <a:fillRect/>
          </a:stretch>
        </p:blipFill>
        <p:spPr>
          <a:xfrm>
            <a:off x="1733550" y="2698675"/>
            <a:ext cx="1994388" cy="3234143"/>
          </a:xfrm>
          <a:prstGeom prst="rect">
            <a:avLst/>
          </a:prstGeom>
        </p:spPr>
      </p:pic>
    </p:spTree>
    <p:extLst>
      <p:ext uri="{BB962C8B-B14F-4D97-AF65-F5344CB8AC3E}">
        <p14:creationId xmlns:p14="http://schemas.microsoft.com/office/powerpoint/2010/main" val="1668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AE8B1E-FCE3-46B7-866C-B7BDA12EE7CB}"/>
              </a:ext>
            </a:extLst>
          </p:cNvPr>
          <p:cNvSpPr>
            <a:spLocks noGrp="1"/>
          </p:cNvSpPr>
          <p:nvPr>
            <p:ph type="title"/>
            <p:custDataLst>
              <p:tags r:id="rId1"/>
            </p:custDataLst>
          </p:nvPr>
        </p:nvSpPr>
        <p:spPr>
          <a:xfrm>
            <a:off x="838200" y="681037"/>
            <a:ext cx="10515600" cy="1325563"/>
          </a:xfrm>
        </p:spPr>
        <p:txBody>
          <a:bodyPr anchor="ctr">
            <a:normAutofit/>
          </a:bodyPr>
          <a:lstStyle/>
          <a:p>
            <a:r>
              <a:rPr lang="fr-CA" dirty="0"/>
              <a:t>Saviez-vous que …</a:t>
            </a:r>
          </a:p>
        </p:txBody>
      </p:sp>
      <p:sp>
        <p:nvSpPr>
          <p:cNvPr id="3" name="Espace réservé du contenu 2">
            <a:extLst>
              <a:ext uri="{FF2B5EF4-FFF2-40B4-BE49-F238E27FC236}">
                <a16:creationId xmlns:a16="http://schemas.microsoft.com/office/drawing/2014/main" id="{8321DB4C-1596-444A-A836-ADDEBCAF06A1}"/>
              </a:ext>
            </a:extLst>
          </p:cNvPr>
          <p:cNvSpPr>
            <a:spLocks noGrp="1"/>
          </p:cNvSpPr>
          <p:nvPr>
            <p:ph sz="half" idx="1"/>
            <p:custDataLst>
              <p:tags r:id="rId2"/>
            </p:custDataLst>
          </p:nvPr>
        </p:nvSpPr>
        <p:spPr>
          <a:xfrm>
            <a:off x="838200" y="2057399"/>
            <a:ext cx="5181600" cy="4119563"/>
          </a:xfrm>
        </p:spPr>
        <p:txBody>
          <a:bodyPr>
            <a:normAutofit/>
          </a:bodyPr>
          <a:lstStyle/>
          <a:p>
            <a:pPr>
              <a:lnSpc>
                <a:spcPct val="100000"/>
              </a:lnSpc>
            </a:pPr>
            <a:r>
              <a:rPr lang="fr-CA" sz="2200" dirty="0"/>
              <a:t>Apparemment le jus de canneberge inhibe l'adhérence bactérienne.</a:t>
            </a:r>
          </a:p>
          <a:p>
            <a:pPr>
              <a:lnSpc>
                <a:spcPct val="100000"/>
              </a:lnSpc>
            </a:pPr>
            <a:r>
              <a:rPr lang="fr-CA" sz="2200" dirty="0"/>
              <a:t>un nombre croissant d'études sans attendre pour dire que la canneberge contribue à prévenir les infections urinaires sans toutefois les guérir mais ne précise pas la quantité quotidienne absorbée pour être efficace </a:t>
            </a:r>
          </a:p>
        </p:txBody>
      </p:sp>
      <p:pic>
        <p:nvPicPr>
          <p:cNvPr id="8" name="Image 7" descr="Une image contenant baie, fruit, Aliments naturels, nourriture&#10;&#10;Description générée automatiquement">
            <a:extLst>
              <a:ext uri="{FF2B5EF4-FFF2-40B4-BE49-F238E27FC236}">
                <a16:creationId xmlns:a16="http://schemas.microsoft.com/office/drawing/2014/main" id="{5A32CABA-D74F-AE54-6E05-BFF023F9C492}"/>
              </a:ext>
            </a:extLst>
          </p:cNvPr>
          <p:cNvPicPr>
            <a:picLocks noChangeAspect="1"/>
          </p:cNvPicPr>
          <p:nvPr/>
        </p:nvPicPr>
        <p:blipFill rotWithShape="1">
          <a:blip r:embed="rId7"/>
          <a:srcRect t="14019" b="6477"/>
          <a:stretch/>
        </p:blipFill>
        <p:spPr>
          <a:xfrm>
            <a:off x="6172200" y="2057399"/>
            <a:ext cx="5181600" cy="4119563"/>
          </a:xfrm>
          <a:prstGeom prst="rect">
            <a:avLst/>
          </a:prstGeom>
          <a:noFill/>
        </p:spPr>
      </p:pic>
      <p:sp>
        <p:nvSpPr>
          <p:cNvPr id="4" name="Espace réservé de la date 3">
            <a:extLst>
              <a:ext uri="{FF2B5EF4-FFF2-40B4-BE49-F238E27FC236}">
                <a16:creationId xmlns:a16="http://schemas.microsoft.com/office/drawing/2014/main" id="{5AF74D37-C396-4678-BB39-337ABD8B101C}"/>
              </a:ext>
            </a:extLst>
          </p:cNvPr>
          <p:cNvSpPr>
            <a:spLocks noGrp="1"/>
          </p:cNvSpPr>
          <p:nvPr>
            <p:ph type="dt" sz="half" idx="10"/>
            <p:custDataLst>
              <p:tags r:id="rId3"/>
            </p:custDataLst>
          </p:nvPr>
        </p:nvSpPr>
        <p:spPr>
          <a:xfrm>
            <a:off x="838200" y="6429375"/>
            <a:ext cx="2743200" cy="365125"/>
          </a:xfrm>
        </p:spPr>
        <p:txBody>
          <a:bodyPr anchor="ctr">
            <a:normAutofit/>
          </a:bodyPr>
          <a:lstStyle/>
          <a:p>
            <a:pPr rtl="0">
              <a:spcAft>
                <a:spcPts val="600"/>
              </a:spcAft>
            </a:pPr>
            <a:r>
              <a:rPr lang="fr-FR" noProof="0"/>
              <a:t>1/3/20XX</a:t>
            </a:r>
          </a:p>
        </p:txBody>
      </p:sp>
      <p:sp>
        <p:nvSpPr>
          <p:cNvPr id="5" name="Espace réservé du pied de page 4">
            <a:extLst>
              <a:ext uri="{FF2B5EF4-FFF2-40B4-BE49-F238E27FC236}">
                <a16:creationId xmlns:a16="http://schemas.microsoft.com/office/drawing/2014/main" id="{30842774-67AB-40DF-80A9-4F65234F0CCA}"/>
              </a:ext>
            </a:extLst>
          </p:cNvPr>
          <p:cNvSpPr>
            <a:spLocks noGrp="1"/>
          </p:cNvSpPr>
          <p:nvPr>
            <p:ph type="ftr" sz="quarter" idx="11"/>
            <p:custDataLst>
              <p:tags r:id="rId4"/>
            </p:custDataLst>
          </p:nvPr>
        </p:nvSpPr>
        <p:spPr>
          <a:xfrm>
            <a:off x="4038600" y="6429375"/>
            <a:ext cx="4114800" cy="365125"/>
          </a:xfrm>
        </p:spPr>
        <p:txBody>
          <a:bodyPr anchor="ctr">
            <a:normAutofit/>
          </a:bodyPr>
          <a:lstStyle/>
          <a:p>
            <a:pPr rtl="0">
              <a:spcAft>
                <a:spcPts val="600"/>
              </a:spcAft>
            </a:pPr>
            <a:r>
              <a:rPr lang="fr-FR" noProof="0"/>
              <a:t>EXEMPLE DE TEXTE DE PIED DE PAGE</a:t>
            </a:r>
          </a:p>
        </p:txBody>
      </p:sp>
      <p:sp>
        <p:nvSpPr>
          <p:cNvPr id="6" name="Espace réservé du numéro de diapositive 5">
            <a:extLst>
              <a:ext uri="{FF2B5EF4-FFF2-40B4-BE49-F238E27FC236}">
                <a16:creationId xmlns:a16="http://schemas.microsoft.com/office/drawing/2014/main" id="{3DE13F8C-81DA-4AC6-9E28-9A77DF025B99}"/>
              </a:ext>
            </a:extLst>
          </p:cNvPr>
          <p:cNvSpPr>
            <a:spLocks noGrp="1"/>
          </p:cNvSpPr>
          <p:nvPr>
            <p:ph type="sldNum" sz="quarter" idx="12"/>
            <p:custDataLst>
              <p:tags r:id="rId5"/>
            </p:custDataLst>
          </p:nvPr>
        </p:nvSpPr>
        <p:spPr>
          <a:xfrm>
            <a:off x="8610600" y="6429375"/>
            <a:ext cx="2743200" cy="365125"/>
          </a:xfrm>
        </p:spPr>
        <p:txBody>
          <a:bodyPr anchor="ctr">
            <a:normAutofit/>
          </a:bodyPr>
          <a:lstStyle/>
          <a:p>
            <a:pPr rtl="0">
              <a:spcAft>
                <a:spcPts val="600"/>
              </a:spcAft>
            </a:pPr>
            <a:fld id="{28844951-7827-47D4-8276-7DDE1FA7D85A}" type="slidenum">
              <a:rPr lang="fr-FR" noProof="0" smtClean="0"/>
              <a:pPr rtl="0">
                <a:spcAft>
                  <a:spcPts val="600"/>
                </a:spcAft>
              </a:pPr>
              <a:t>15</a:t>
            </a:fld>
            <a:endParaRPr lang="fr-FR" noProof="0"/>
          </a:p>
        </p:txBody>
      </p:sp>
    </p:spTree>
    <p:extLst>
      <p:ext uri="{BB962C8B-B14F-4D97-AF65-F5344CB8AC3E}">
        <p14:creationId xmlns:p14="http://schemas.microsoft.com/office/powerpoint/2010/main" val="278466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EC8DB8D-4947-4509-8051-AB2CE9846BC6}"/>
              </a:ext>
            </a:extLst>
          </p:cNvPr>
          <p:cNvSpPr>
            <a:spLocks noGrp="1"/>
          </p:cNvSpPr>
          <p:nvPr>
            <p:ph sz="half" idx="2"/>
            <p:custDataLst>
              <p:tags r:id="rId1"/>
            </p:custDataLst>
          </p:nvPr>
        </p:nvSpPr>
        <p:spPr/>
        <p:txBody>
          <a:bodyPr/>
          <a:lstStyle/>
          <a:p>
            <a:pPr indent="-305184">
              <a:buClrTx/>
              <a:buNone/>
              <a:tabLst>
                <a:tab pos="310942" algn="l"/>
                <a:tab pos="405952" algn="l"/>
                <a:tab pos="813343" algn="l"/>
                <a:tab pos="1220734" algn="l"/>
                <a:tab pos="1628126" algn="l"/>
                <a:tab pos="2035517" algn="l"/>
                <a:tab pos="2442908" algn="l"/>
                <a:tab pos="2850299" algn="l"/>
                <a:tab pos="3257691" algn="l"/>
                <a:tab pos="3665082" algn="l"/>
                <a:tab pos="4072473" algn="l"/>
                <a:tab pos="4479864" algn="l"/>
                <a:tab pos="4887256" algn="l"/>
                <a:tab pos="5294647" algn="l"/>
                <a:tab pos="5702038" algn="l"/>
                <a:tab pos="6109429" algn="l"/>
                <a:tab pos="6516821" algn="l"/>
                <a:tab pos="6924211" algn="l"/>
                <a:tab pos="7331603" algn="l"/>
                <a:tab pos="7738994" algn="l"/>
                <a:tab pos="8146386" algn="l"/>
              </a:tabLst>
            </a:pPr>
            <a:r>
              <a:rPr lang="fr-CA" altLang="fr-FR" sz="1800" dirty="0"/>
              <a:t>Douleur lombaire intense pouvant aller de l'abdomen aux cuisses. (</a:t>
            </a:r>
            <a:r>
              <a:rPr lang="fr-CA" altLang="fr-FR" sz="1800" dirty="0" err="1"/>
              <a:t>pls</a:t>
            </a:r>
            <a:r>
              <a:rPr lang="fr-CA" altLang="fr-FR" sz="1800" dirty="0">
                <a:cs typeface="Arial" panose="020B0604020202020204" pitchFamily="34" charset="0"/>
              </a:rPr>
              <a:t>↑)</a:t>
            </a:r>
          </a:p>
          <a:p>
            <a:pPr indent="-305184">
              <a:buSzPct val="45000"/>
              <a:buFont typeface="Wingdings" panose="05000000000000000000" pitchFamily="2" charset="2"/>
              <a:buChar char=""/>
              <a:tabLst>
                <a:tab pos="310942" algn="l"/>
                <a:tab pos="405952" algn="l"/>
                <a:tab pos="813343" algn="l"/>
                <a:tab pos="1220734" algn="l"/>
                <a:tab pos="1628126" algn="l"/>
                <a:tab pos="2035517" algn="l"/>
                <a:tab pos="2442908" algn="l"/>
                <a:tab pos="2850299" algn="l"/>
                <a:tab pos="3257691" algn="l"/>
                <a:tab pos="3665082" algn="l"/>
                <a:tab pos="4072473" algn="l"/>
                <a:tab pos="4479864" algn="l"/>
                <a:tab pos="4887256" algn="l"/>
                <a:tab pos="5294647" algn="l"/>
                <a:tab pos="5702038" algn="l"/>
                <a:tab pos="6109429" algn="l"/>
                <a:tab pos="6516821" algn="l"/>
                <a:tab pos="6924211" algn="l"/>
                <a:tab pos="7331603" algn="l"/>
                <a:tab pos="7738994" algn="l"/>
                <a:tab pos="8146386" algn="l"/>
              </a:tabLst>
            </a:pPr>
            <a:r>
              <a:rPr lang="fr-CA" altLang="fr-FR" sz="1800" dirty="0"/>
              <a:t>Hématurie (lésions)</a:t>
            </a:r>
          </a:p>
          <a:p>
            <a:pPr indent="-305184">
              <a:buSzPct val="45000"/>
              <a:buFont typeface="Wingdings" panose="05000000000000000000" pitchFamily="2" charset="2"/>
              <a:buChar char=""/>
              <a:tabLst>
                <a:tab pos="310942" algn="l"/>
                <a:tab pos="405952" algn="l"/>
                <a:tab pos="813343" algn="l"/>
                <a:tab pos="1220734" algn="l"/>
                <a:tab pos="1628126" algn="l"/>
                <a:tab pos="2035517" algn="l"/>
                <a:tab pos="2442908" algn="l"/>
                <a:tab pos="2850299" algn="l"/>
                <a:tab pos="3257691" algn="l"/>
                <a:tab pos="3665082" algn="l"/>
                <a:tab pos="4072473" algn="l"/>
                <a:tab pos="4479864" algn="l"/>
                <a:tab pos="4887256" algn="l"/>
                <a:tab pos="5294647" algn="l"/>
                <a:tab pos="5702038" algn="l"/>
                <a:tab pos="6109429" algn="l"/>
                <a:tab pos="6516821" algn="l"/>
                <a:tab pos="6924211" algn="l"/>
                <a:tab pos="7331603" algn="l"/>
                <a:tab pos="7738994" algn="l"/>
                <a:tab pos="8146386" algn="l"/>
              </a:tabLst>
            </a:pPr>
            <a:r>
              <a:rPr lang="fr-CA" altLang="fr-FR" sz="1800" dirty="0"/>
              <a:t>Ténesme vésical (spasmes)</a:t>
            </a:r>
          </a:p>
          <a:p>
            <a:pPr indent="-305184">
              <a:buSzPct val="45000"/>
              <a:buFont typeface="Wingdings" panose="05000000000000000000" pitchFamily="2" charset="2"/>
              <a:buChar char=""/>
              <a:tabLst>
                <a:tab pos="310942" algn="l"/>
                <a:tab pos="405952" algn="l"/>
                <a:tab pos="813343" algn="l"/>
                <a:tab pos="1220734" algn="l"/>
                <a:tab pos="1628126" algn="l"/>
                <a:tab pos="2035517" algn="l"/>
                <a:tab pos="2442908" algn="l"/>
                <a:tab pos="2850299" algn="l"/>
                <a:tab pos="3257691" algn="l"/>
                <a:tab pos="3665082" algn="l"/>
                <a:tab pos="4072473" algn="l"/>
                <a:tab pos="4479864" algn="l"/>
                <a:tab pos="4887256" algn="l"/>
                <a:tab pos="5294647" algn="l"/>
                <a:tab pos="5702038" algn="l"/>
                <a:tab pos="6109429" algn="l"/>
                <a:tab pos="6516821" algn="l"/>
                <a:tab pos="6924211" algn="l"/>
                <a:tab pos="7331603" algn="l"/>
                <a:tab pos="7738994" algn="l"/>
                <a:tab pos="8146386" algn="l"/>
              </a:tabLst>
            </a:pPr>
            <a:r>
              <a:rPr lang="fr-CA" altLang="fr-FR" sz="1800" dirty="0"/>
              <a:t>Pyurie, T</a:t>
            </a:r>
            <a:r>
              <a:rPr lang="fr-CA" altLang="fr-FR" sz="1800" dirty="0">
                <a:cs typeface="Arial" panose="020B0604020202020204" pitchFamily="34" charset="0"/>
              </a:rPr>
              <a:t>° (stase urinaire)</a:t>
            </a:r>
          </a:p>
          <a:p>
            <a:endParaRPr lang="fr-CA" dirty="0"/>
          </a:p>
        </p:txBody>
      </p:sp>
      <p:sp>
        <p:nvSpPr>
          <p:cNvPr id="3" name="Espace réservé du contenu 2">
            <a:extLst>
              <a:ext uri="{FF2B5EF4-FFF2-40B4-BE49-F238E27FC236}">
                <a16:creationId xmlns:a16="http://schemas.microsoft.com/office/drawing/2014/main" id="{E7FAEAC8-B906-4743-BCB8-E856E254A9CC}"/>
              </a:ext>
            </a:extLst>
          </p:cNvPr>
          <p:cNvSpPr>
            <a:spLocks noGrp="1"/>
          </p:cNvSpPr>
          <p:nvPr>
            <p:ph sz="quarter" idx="4"/>
            <p:custDataLst>
              <p:tags r:id="rId2"/>
            </p:custDataLst>
          </p:nvPr>
        </p:nvSpPr>
        <p:spPr/>
        <p:txBody>
          <a:bodyPr/>
          <a:lstStyle/>
          <a:p>
            <a:pPr marL="283703" indent="-305184">
              <a:spcBef>
                <a:spcPts val="599"/>
              </a:spcBef>
              <a:buSzPct val="45000"/>
              <a:buFont typeface="Wingdings 2" charset="2"/>
              <a:buChar char=""/>
              <a:tabLst>
                <a:tab pos="310942" algn="l"/>
                <a:tab pos="405952" algn="l"/>
                <a:tab pos="813343" algn="l"/>
                <a:tab pos="1220734" algn="l"/>
                <a:tab pos="1628126" algn="l"/>
                <a:tab pos="2035517" algn="l"/>
                <a:tab pos="2442908" algn="l"/>
                <a:tab pos="2850299" algn="l"/>
                <a:tab pos="3257691" algn="l"/>
                <a:tab pos="3665082" algn="l"/>
                <a:tab pos="4072473" algn="l"/>
                <a:tab pos="4479864" algn="l"/>
                <a:tab pos="4887256" algn="l"/>
                <a:tab pos="5294647" algn="l"/>
                <a:tab pos="5702038" algn="l"/>
                <a:tab pos="6109429" algn="l"/>
                <a:tab pos="6516821" algn="l"/>
                <a:tab pos="6924211" algn="l"/>
                <a:tab pos="7331603" algn="l"/>
                <a:tab pos="7738994" algn="l"/>
                <a:tab pos="8146386" algn="l"/>
              </a:tabLst>
              <a:defRPr/>
            </a:pPr>
            <a:r>
              <a:rPr lang="fr-CA" sz="2176" dirty="0"/>
              <a:t>Hydrater pour...</a:t>
            </a:r>
          </a:p>
          <a:p>
            <a:pPr marL="283703" indent="-305184">
              <a:spcBef>
                <a:spcPts val="599"/>
              </a:spcBef>
              <a:buSzPct val="45000"/>
              <a:buFont typeface="Wingdings 2" charset="2"/>
              <a:buChar char=""/>
              <a:tabLst>
                <a:tab pos="310942" algn="l"/>
                <a:tab pos="405952" algn="l"/>
                <a:tab pos="813343" algn="l"/>
                <a:tab pos="1220734" algn="l"/>
                <a:tab pos="1628126" algn="l"/>
                <a:tab pos="2035517" algn="l"/>
                <a:tab pos="2442908" algn="l"/>
                <a:tab pos="2850299" algn="l"/>
                <a:tab pos="3257691" algn="l"/>
                <a:tab pos="3665082" algn="l"/>
                <a:tab pos="4072473" algn="l"/>
                <a:tab pos="4479864" algn="l"/>
                <a:tab pos="4887256" algn="l"/>
                <a:tab pos="5294647" algn="l"/>
                <a:tab pos="5702038" algn="l"/>
                <a:tab pos="6109429" algn="l"/>
                <a:tab pos="6516821" algn="l"/>
                <a:tab pos="6924211" algn="l"/>
                <a:tab pos="7331603" algn="l"/>
                <a:tab pos="7738994" algn="l"/>
                <a:tab pos="8146386" algn="l"/>
              </a:tabLst>
              <a:defRPr/>
            </a:pPr>
            <a:r>
              <a:rPr lang="fr-CA" sz="2176" dirty="0"/>
              <a:t>Filtrer les urines pour...</a:t>
            </a:r>
          </a:p>
          <a:p>
            <a:pPr marL="283703" indent="-305184">
              <a:spcBef>
                <a:spcPts val="599"/>
              </a:spcBef>
              <a:buSzPct val="45000"/>
              <a:buFont typeface="Wingdings 2" charset="2"/>
              <a:buChar char=""/>
              <a:tabLst>
                <a:tab pos="310942" algn="l"/>
                <a:tab pos="405952" algn="l"/>
                <a:tab pos="813343" algn="l"/>
                <a:tab pos="1220734" algn="l"/>
                <a:tab pos="1628126" algn="l"/>
                <a:tab pos="2035517" algn="l"/>
                <a:tab pos="2442908" algn="l"/>
                <a:tab pos="2850299" algn="l"/>
                <a:tab pos="3257691" algn="l"/>
                <a:tab pos="3665082" algn="l"/>
                <a:tab pos="4072473" algn="l"/>
                <a:tab pos="4479864" algn="l"/>
                <a:tab pos="4887256" algn="l"/>
                <a:tab pos="5294647" algn="l"/>
                <a:tab pos="5702038" algn="l"/>
                <a:tab pos="6109429" algn="l"/>
                <a:tab pos="6516821" algn="l"/>
                <a:tab pos="6924211" algn="l"/>
                <a:tab pos="7331603" algn="l"/>
                <a:tab pos="7738994" algn="l"/>
                <a:tab pos="8146386" algn="l"/>
              </a:tabLst>
              <a:defRPr/>
            </a:pPr>
            <a:r>
              <a:rPr lang="fr-CA" sz="2176" dirty="0"/>
              <a:t>Conseiller des bains chauds pour… </a:t>
            </a:r>
          </a:p>
          <a:p>
            <a:pPr marL="283703" indent="-305184">
              <a:spcBef>
                <a:spcPts val="599"/>
              </a:spcBef>
              <a:buSzPct val="45000"/>
              <a:buFont typeface="Wingdings 2" charset="2"/>
              <a:buChar char=""/>
              <a:tabLst>
                <a:tab pos="310942" algn="l"/>
                <a:tab pos="405952" algn="l"/>
                <a:tab pos="813343" algn="l"/>
                <a:tab pos="1220734" algn="l"/>
                <a:tab pos="1628126" algn="l"/>
                <a:tab pos="2035517" algn="l"/>
                <a:tab pos="2442908" algn="l"/>
                <a:tab pos="2850299" algn="l"/>
                <a:tab pos="3257691" algn="l"/>
                <a:tab pos="3665082" algn="l"/>
                <a:tab pos="4072473" algn="l"/>
                <a:tab pos="4479864" algn="l"/>
                <a:tab pos="4887256" algn="l"/>
                <a:tab pos="5294647" algn="l"/>
                <a:tab pos="5702038" algn="l"/>
                <a:tab pos="6109429" algn="l"/>
                <a:tab pos="6516821" algn="l"/>
                <a:tab pos="6924211" algn="l"/>
                <a:tab pos="7331603" algn="l"/>
                <a:tab pos="7738994" algn="l"/>
                <a:tab pos="8146386" algn="l"/>
              </a:tabLst>
              <a:defRPr/>
            </a:pPr>
            <a:r>
              <a:rPr lang="fr-CA" sz="2176" dirty="0"/>
              <a:t>Selon l'ordonnance, administrer</a:t>
            </a:r>
            <a:endParaRPr lang="fr-CA" dirty="0"/>
          </a:p>
          <a:p>
            <a:pPr marL="1341656" lvl="1" indent="-512478">
              <a:spcBef>
                <a:spcPts val="383"/>
              </a:spcBef>
              <a:buSzPct val="45000"/>
              <a:buFont typeface="Wingdings 2" charset="2"/>
              <a:buChar char=""/>
              <a:tabLst>
                <a:tab pos="310942" algn="l"/>
                <a:tab pos="405952" algn="l"/>
                <a:tab pos="813343" algn="l"/>
                <a:tab pos="1220734" algn="l"/>
                <a:tab pos="1628126" algn="l"/>
                <a:tab pos="2035517" algn="l"/>
                <a:tab pos="2442908" algn="l"/>
                <a:tab pos="2850299" algn="l"/>
                <a:tab pos="3257691" algn="l"/>
                <a:tab pos="3665082" algn="l"/>
                <a:tab pos="4072473" algn="l"/>
                <a:tab pos="4479864" algn="l"/>
                <a:tab pos="4887256" algn="l"/>
                <a:tab pos="5294647" algn="l"/>
                <a:tab pos="5702038" algn="l"/>
                <a:tab pos="6109429" algn="l"/>
                <a:tab pos="6516821" algn="l"/>
                <a:tab pos="6924211" algn="l"/>
                <a:tab pos="7331603" algn="l"/>
                <a:tab pos="7738994" algn="l"/>
                <a:tab pos="8146386" algn="l"/>
              </a:tabLst>
              <a:defRPr/>
            </a:pPr>
            <a:r>
              <a:rPr lang="fr-CA" dirty="0"/>
              <a:t>Antispasmodiques</a:t>
            </a:r>
          </a:p>
          <a:p>
            <a:pPr marL="1341656" lvl="1" indent="-512478">
              <a:spcBef>
                <a:spcPts val="383"/>
              </a:spcBef>
              <a:buSzPct val="45000"/>
              <a:buFont typeface="Wingdings 2" charset="2"/>
              <a:buChar char=""/>
              <a:tabLst>
                <a:tab pos="310942" algn="l"/>
                <a:tab pos="405952" algn="l"/>
                <a:tab pos="813343" algn="l"/>
                <a:tab pos="1220734" algn="l"/>
                <a:tab pos="1628126" algn="l"/>
                <a:tab pos="2035517" algn="l"/>
                <a:tab pos="2442908" algn="l"/>
                <a:tab pos="2850299" algn="l"/>
                <a:tab pos="3257691" algn="l"/>
                <a:tab pos="3665082" algn="l"/>
                <a:tab pos="4072473" algn="l"/>
                <a:tab pos="4479864" algn="l"/>
                <a:tab pos="4887256" algn="l"/>
                <a:tab pos="5294647" algn="l"/>
                <a:tab pos="5702038" algn="l"/>
                <a:tab pos="6109429" algn="l"/>
                <a:tab pos="6516821" algn="l"/>
                <a:tab pos="6924211" algn="l"/>
                <a:tab pos="7331603" algn="l"/>
                <a:tab pos="7738994" algn="l"/>
                <a:tab pos="8146386" algn="l"/>
              </a:tabLst>
              <a:defRPr/>
            </a:pPr>
            <a:r>
              <a:rPr lang="fr-CA" dirty="0"/>
              <a:t>Antibio</a:t>
            </a:r>
          </a:p>
          <a:p>
            <a:pPr marL="1341656" lvl="1" indent="-512478">
              <a:spcBef>
                <a:spcPts val="383"/>
              </a:spcBef>
              <a:buSzPct val="45000"/>
              <a:buFont typeface="Wingdings 2" charset="2"/>
              <a:buChar char=""/>
              <a:tabLst>
                <a:tab pos="310942" algn="l"/>
                <a:tab pos="405952" algn="l"/>
                <a:tab pos="813343" algn="l"/>
                <a:tab pos="1220734" algn="l"/>
                <a:tab pos="1628126" algn="l"/>
                <a:tab pos="2035517" algn="l"/>
                <a:tab pos="2442908" algn="l"/>
                <a:tab pos="2850299" algn="l"/>
                <a:tab pos="3257691" algn="l"/>
                <a:tab pos="3665082" algn="l"/>
                <a:tab pos="4072473" algn="l"/>
                <a:tab pos="4479864" algn="l"/>
                <a:tab pos="4887256" algn="l"/>
                <a:tab pos="5294647" algn="l"/>
                <a:tab pos="5702038" algn="l"/>
                <a:tab pos="6109429" algn="l"/>
                <a:tab pos="6516821" algn="l"/>
                <a:tab pos="6924211" algn="l"/>
                <a:tab pos="7331603" algn="l"/>
                <a:tab pos="7738994" algn="l"/>
                <a:tab pos="8146386" algn="l"/>
              </a:tabLst>
              <a:defRPr/>
            </a:pPr>
            <a:r>
              <a:rPr lang="fr-CA" dirty="0"/>
              <a:t>Antipyrétiques</a:t>
            </a:r>
          </a:p>
          <a:p>
            <a:endParaRPr lang="fr-CA" dirty="0"/>
          </a:p>
        </p:txBody>
      </p:sp>
      <p:sp>
        <p:nvSpPr>
          <p:cNvPr id="4" name="Espace réservé de la date 3">
            <a:extLst>
              <a:ext uri="{FF2B5EF4-FFF2-40B4-BE49-F238E27FC236}">
                <a16:creationId xmlns:a16="http://schemas.microsoft.com/office/drawing/2014/main" id="{81864B9F-8C80-48F9-B1B1-12D8E313E15C}"/>
              </a:ext>
            </a:extLst>
          </p:cNvPr>
          <p:cNvSpPr>
            <a:spLocks noGrp="1"/>
          </p:cNvSpPr>
          <p:nvPr>
            <p:ph type="dt" sz="half" idx="10"/>
            <p:custDataLst>
              <p:tags r:id="rId3"/>
            </p:custDataLst>
          </p:nvPr>
        </p:nvSpPr>
        <p:spPr/>
        <p:txBody>
          <a:bodyPr/>
          <a:lstStyle/>
          <a:p>
            <a:pPr rtl="0"/>
            <a:r>
              <a:rPr lang="fr-FR" noProof="0"/>
              <a:t>1/3/20XX</a:t>
            </a:r>
          </a:p>
        </p:txBody>
      </p:sp>
      <p:sp>
        <p:nvSpPr>
          <p:cNvPr id="5" name="Espace réservé du pied de page 4">
            <a:extLst>
              <a:ext uri="{FF2B5EF4-FFF2-40B4-BE49-F238E27FC236}">
                <a16:creationId xmlns:a16="http://schemas.microsoft.com/office/drawing/2014/main" id="{1A3C5404-0C89-4438-863C-8510B005FBB4}"/>
              </a:ext>
            </a:extLst>
          </p:cNvPr>
          <p:cNvSpPr>
            <a:spLocks noGrp="1"/>
          </p:cNvSpPr>
          <p:nvPr>
            <p:ph type="ftr" sz="quarter" idx="11"/>
            <p:custDataLst>
              <p:tags r:id="rId4"/>
            </p:custDataLst>
          </p:nvPr>
        </p:nvSpPr>
        <p:spPr/>
        <p:txBody>
          <a:bodyPr/>
          <a:lstStyle/>
          <a:p>
            <a:pPr rtl="0"/>
            <a:r>
              <a:rPr lang="fr-FR" noProof="0"/>
              <a:t>EXEMPLE DE TEXTE DE PIED DE PAGE</a:t>
            </a:r>
          </a:p>
        </p:txBody>
      </p:sp>
      <p:sp>
        <p:nvSpPr>
          <p:cNvPr id="6" name="Espace réservé du numéro de diapositive 5">
            <a:extLst>
              <a:ext uri="{FF2B5EF4-FFF2-40B4-BE49-F238E27FC236}">
                <a16:creationId xmlns:a16="http://schemas.microsoft.com/office/drawing/2014/main" id="{F17D770A-2588-4E27-BA53-E37F2C0302B6}"/>
              </a:ext>
            </a:extLst>
          </p:cNvPr>
          <p:cNvSpPr>
            <a:spLocks noGrp="1"/>
          </p:cNvSpPr>
          <p:nvPr>
            <p:ph type="sldNum" sz="quarter" idx="12"/>
            <p:custDataLst>
              <p:tags r:id="rId5"/>
            </p:custDataLst>
          </p:nvPr>
        </p:nvSpPr>
        <p:spPr/>
        <p:txBody>
          <a:bodyPr/>
          <a:lstStyle/>
          <a:p>
            <a:pPr rtl="0"/>
            <a:fld id="{28844951-7827-47D4-8276-7DDE1FA7D85A}" type="slidenum">
              <a:rPr lang="fr-FR" noProof="0" smtClean="0"/>
              <a:t>16</a:t>
            </a:fld>
            <a:endParaRPr lang="fr-FR" noProof="0"/>
          </a:p>
        </p:txBody>
      </p:sp>
      <p:sp>
        <p:nvSpPr>
          <p:cNvPr id="7" name="Titre 6">
            <a:extLst>
              <a:ext uri="{FF2B5EF4-FFF2-40B4-BE49-F238E27FC236}">
                <a16:creationId xmlns:a16="http://schemas.microsoft.com/office/drawing/2014/main" id="{255BE427-048B-41C3-BB30-B4524028CAF3}"/>
              </a:ext>
            </a:extLst>
          </p:cNvPr>
          <p:cNvSpPr>
            <a:spLocks noGrp="1"/>
          </p:cNvSpPr>
          <p:nvPr>
            <p:ph type="title"/>
            <p:custDataLst>
              <p:tags r:id="rId6"/>
            </p:custDataLst>
          </p:nvPr>
        </p:nvSpPr>
        <p:spPr/>
        <p:txBody>
          <a:bodyPr/>
          <a:lstStyle/>
          <a:p>
            <a:pPr algn="ctr"/>
            <a:r>
              <a:rPr lang="fr-CA" b="1" u="sng" dirty="0">
                <a:effectLst>
                  <a:outerShdw blurRad="38100" dist="38100" dir="2700000" algn="tl">
                    <a:srgbClr val="000000">
                      <a:alpha val="43137"/>
                    </a:srgbClr>
                  </a:outerShdw>
                </a:effectLst>
              </a:rPr>
              <a:t>Colique néphrétique</a:t>
            </a:r>
            <a:endParaRPr lang="fr-CA" dirty="0"/>
          </a:p>
        </p:txBody>
      </p:sp>
      <p:sp>
        <p:nvSpPr>
          <p:cNvPr id="8" name="Espace réservé du texte 7">
            <a:extLst>
              <a:ext uri="{FF2B5EF4-FFF2-40B4-BE49-F238E27FC236}">
                <a16:creationId xmlns:a16="http://schemas.microsoft.com/office/drawing/2014/main" id="{7008CBCF-404C-4654-8C31-16649421B036}"/>
              </a:ext>
            </a:extLst>
          </p:cNvPr>
          <p:cNvSpPr>
            <a:spLocks noGrp="1"/>
          </p:cNvSpPr>
          <p:nvPr>
            <p:ph type="body" idx="1"/>
            <p:custDataLst>
              <p:tags r:id="rId7"/>
            </p:custDataLst>
          </p:nvPr>
        </p:nvSpPr>
        <p:spPr/>
        <p:txBody>
          <a:bodyPr/>
          <a:lstStyle/>
          <a:p>
            <a:r>
              <a:rPr lang="fr-CA" altLang="fr-FR" sz="2400" u="sng" dirty="0"/>
              <a:t>Manifestations cliniques</a:t>
            </a:r>
          </a:p>
          <a:p>
            <a:endParaRPr lang="fr-CA" dirty="0"/>
          </a:p>
        </p:txBody>
      </p:sp>
      <p:sp>
        <p:nvSpPr>
          <p:cNvPr id="9" name="Espace réservé du texte 8">
            <a:extLst>
              <a:ext uri="{FF2B5EF4-FFF2-40B4-BE49-F238E27FC236}">
                <a16:creationId xmlns:a16="http://schemas.microsoft.com/office/drawing/2014/main" id="{3C8BC9E2-217C-43D6-BA97-F57D5F18D390}"/>
              </a:ext>
            </a:extLst>
          </p:cNvPr>
          <p:cNvSpPr>
            <a:spLocks noGrp="1"/>
          </p:cNvSpPr>
          <p:nvPr>
            <p:ph type="body" sz="quarter" idx="13"/>
            <p:custDataLst>
              <p:tags r:id="rId8"/>
            </p:custDataLst>
          </p:nvPr>
        </p:nvSpPr>
        <p:spPr/>
        <p:txBody>
          <a:bodyPr/>
          <a:lstStyle/>
          <a:p>
            <a:r>
              <a:rPr lang="fr-CA" sz="2400" u="sng" dirty="0"/>
              <a:t>Soins </a:t>
            </a:r>
          </a:p>
          <a:p>
            <a:endParaRPr lang="fr-CA" dirty="0"/>
          </a:p>
        </p:txBody>
      </p:sp>
    </p:spTree>
    <p:extLst>
      <p:ext uri="{BB962C8B-B14F-4D97-AF65-F5344CB8AC3E}">
        <p14:creationId xmlns:p14="http://schemas.microsoft.com/office/powerpoint/2010/main" val="169860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bg/>
                                          </p:spTgt>
                                        </p:tgtEl>
                                        <p:attrNameLst>
                                          <p:attrName>style.visibility</p:attrName>
                                        </p:attrNameLst>
                                      </p:cBhvr>
                                      <p:to>
                                        <p:strVal val="visible"/>
                                      </p:to>
                                    </p:set>
                                    <p:animEffect transition="in" filter="fade">
                                      <p:cBhvr>
                                        <p:cTn id="21" dur="1000"/>
                                        <p:tgtEl>
                                          <p:spTgt spid="2">
                                            <p:bg/>
                                          </p:spTgt>
                                        </p:tgtEl>
                                      </p:cBhvr>
                                    </p:animEffect>
                                    <p:anim calcmode="lin" valueType="num">
                                      <p:cBhvr>
                                        <p:cTn id="22" dur="1000" fill="hold"/>
                                        <p:tgtEl>
                                          <p:spTgt spid="2">
                                            <p:bg/>
                                          </p:spTgt>
                                        </p:tgtEl>
                                        <p:attrNameLst>
                                          <p:attrName>ppt_x</p:attrName>
                                        </p:attrNameLst>
                                      </p:cBhvr>
                                      <p:tavLst>
                                        <p:tav tm="0">
                                          <p:val>
                                            <p:strVal val="#ppt_x"/>
                                          </p:val>
                                        </p:tav>
                                        <p:tav tm="100000">
                                          <p:val>
                                            <p:strVal val="#ppt_x"/>
                                          </p:val>
                                        </p:tav>
                                      </p:tavLst>
                                    </p:anim>
                                    <p:anim calcmode="lin" valueType="num">
                                      <p:cBhvr>
                                        <p:cTn id="23"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1000"/>
                                        <p:tgtEl>
                                          <p:spTgt spid="2">
                                            <p:txEl>
                                              <p:pRg st="0" end="0"/>
                                            </p:txEl>
                                          </p:spTgt>
                                        </p:tgtEl>
                                      </p:cBhvr>
                                    </p:animEffect>
                                    <p:anim calcmode="lin" valueType="num">
                                      <p:cBhvr>
                                        <p:cTn id="2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fade">
                                      <p:cBhvr>
                                        <p:cTn id="35" dur="1000"/>
                                        <p:tgtEl>
                                          <p:spTgt spid="2">
                                            <p:txEl>
                                              <p:pRg st="1" end="1"/>
                                            </p:txEl>
                                          </p:spTgt>
                                        </p:tgtEl>
                                      </p:cBhvr>
                                    </p:animEffect>
                                    <p:anim calcmode="lin" valueType="num">
                                      <p:cBhvr>
                                        <p:cTn id="3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fade">
                                      <p:cBhvr>
                                        <p:cTn id="42" dur="1000"/>
                                        <p:tgtEl>
                                          <p:spTgt spid="2">
                                            <p:txEl>
                                              <p:pRg st="2" end="2"/>
                                            </p:txEl>
                                          </p:spTgt>
                                        </p:tgtEl>
                                      </p:cBhvr>
                                    </p:animEffect>
                                    <p:anim calcmode="lin" valueType="num">
                                      <p:cBhvr>
                                        <p:cTn id="4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animEffect transition="in" filter="fade">
                                      <p:cBhvr>
                                        <p:cTn id="49" dur="1000"/>
                                        <p:tgtEl>
                                          <p:spTgt spid="2">
                                            <p:txEl>
                                              <p:pRg st="3" end="3"/>
                                            </p:txEl>
                                          </p:spTgt>
                                        </p:tgtEl>
                                      </p:cBhvr>
                                    </p:animEffect>
                                    <p:anim calcmode="lin" valueType="num">
                                      <p:cBhvr>
                                        <p:cTn id="5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Effect transition="in" filter="fade">
                                      <p:cBhvr>
                                        <p:cTn id="56" dur="1000"/>
                                        <p:tgtEl>
                                          <p:spTgt spid="9">
                                            <p:txEl>
                                              <p:pRg st="0" end="0"/>
                                            </p:txEl>
                                          </p:spTgt>
                                        </p:tgtEl>
                                      </p:cBhvr>
                                    </p:animEffect>
                                    <p:anim calcmode="lin" valueType="num">
                                      <p:cBhvr>
                                        <p:cTn id="5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0" end="0"/>
                                            </p:txEl>
                                          </p:spTgt>
                                        </p:tgtEl>
                                        <p:attrNameLst>
                                          <p:attrName>style.visibility</p:attrName>
                                        </p:attrNameLst>
                                      </p:cBhvr>
                                      <p:to>
                                        <p:strVal val="visible"/>
                                      </p:to>
                                    </p:set>
                                    <p:animEffect transition="in" filter="fade">
                                      <p:cBhvr>
                                        <p:cTn id="63" dur="1000"/>
                                        <p:tgtEl>
                                          <p:spTgt spid="3">
                                            <p:txEl>
                                              <p:pRg st="0" end="0"/>
                                            </p:txEl>
                                          </p:spTgt>
                                        </p:tgtEl>
                                      </p:cBhvr>
                                    </p:animEffect>
                                    <p:anim calcmode="lin" valueType="num">
                                      <p:cBhvr>
                                        <p:cTn id="6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 end="1"/>
                                            </p:txEl>
                                          </p:spTgt>
                                        </p:tgtEl>
                                        <p:attrNameLst>
                                          <p:attrName>style.visibility</p:attrName>
                                        </p:attrNameLst>
                                      </p:cBhvr>
                                      <p:to>
                                        <p:strVal val="visible"/>
                                      </p:to>
                                    </p:set>
                                    <p:animEffect transition="in" filter="fade">
                                      <p:cBhvr>
                                        <p:cTn id="70" dur="1000"/>
                                        <p:tgtEl>
                                          <p:spTgt spid="3">
                                            <p:txEl>
                                              <p:pRg st="1" end="1"/>
                                            </p:txEl>
                                          </p:spTgt>
                                        </p:tgtEl>
                                      </p:cBhvr>
                                    </p:animEffect>
                                    <p:anim calcmode="lin" valueType="num">
                                      <p:cBhvr>
                                        <p:cTn id="7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2" end="2"/>
                                            </p:txEl>
                                          </p:spTgt>
                                        </p:tgtEl>
                                        <p:attrNameLst>
                                          <p:attrName>style.visibility</p:attrName>
                                        </p:attrNameLst>
                                      </p:cBhvr>
                                      <p:to>
                                        <p:strVal val="visible"/>
                                      </p:to>
                                    </p:set>
                                    <p:animEffect transition="in" filter="fade">
                                      <p:cBhvr>
                                        <p:cTn id="77" dur="1000"/>
                                        <p:tgtEl>
                                          <p:spTgt spid="3">
                                            <p:txEl>
                                              <p:pRg st="2" end="2"/>
                                            </p:txEl>
                                          </p:spTgt>
                                        </p:tgtEl>
                                      </p:cBhvr>
                                    </p:animEffect>
                                    <p:anim calcmode="lin" valueType="num">
                                      <p:cBhvr>
                                        <p:cTn id="7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3" end="3"/>
                                            </p:txEl>
                                          </p:spTgt>
                                        </p:tgtEl>
                                        <p:attrNameLst>
                                          <p:attrName>style.visibility</p:attrName>
                                        </p:attrNameLst>
                                      </p:cBhvr>
                                      <p:to>
                                        <p:strVal val="visible"/>
                                      </p:to>
                                    </p:set>
                                    <p:animEffect transition="in" filter="fade">
                                      <p:cBhvr>
                                        <p:cTn id="84" dur="1000"/>
                                        <p:tgtEl>
                                          <p:spTgt spid="3">
                                            <p:txEl>
                                              <p:pRg st="3" end="3"/>
                                            </p:txEl>
                                          </p:spTgt>
                                        </p:tgtEl>
                                      </p:cBhvr>
                                    </p:animEffect>
                                    <p:anim calcmode="lin" valueType="num">
                                      <p:cBhvr>
                                        <p:cTn id="8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
                                            <p:txEl>
                                              <p:pRg st="4" end="4"/>
                                            </p:txEl>
                                          </p:spTgt>
                                        </p:tgtEl>
                                        <p:attrNameLst>
                                          <p:attrName>style.visibility</p:attrName>
                                        </p:attrNameLst>
                                      </p:cBhvr>
                                      <p:to>
                                        <p:strVal val="visible"/>
                                      </p:to>
                                    </p:set>
                                    <p:animEffect transition="in" filter="fade">
                                      <p:cBhvr>
                                        <p:cTn id="89" dur="1000"/>
                                        <p:tgtEl>
                                          <p:spTgt spid="3">
                                            <p:txEl>
                                              <p:pRg st="4" end="4"/>
                                            </p:txEl>
                                          </p:spTgt>
                                        </p:tgtEl>
                                      </p:cBhvr>
                                    </p:animEffect>
                                    <p:anim calcmode="lin" valueType="num">
                                      <p:cBhvr>
                                        <p:cTn id="9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
                                            <p:txEl>
                                              <p:pRg st="5" end="5"/>
                                            </p:txEl>
                                          </p:spTgt>
                                        </p:tgtEl>
                                        <p:attrNameLst>
                                          <p:attrName>style.visibility</p:attrName>
                                        </p:attrNameLst>
                                      </p:cBhvr>
                                      <p:to>
                                        <p:strVal val="visible"/>
                                      </p:to>
                                    </p:set>
                                    <p:animEffect transition="in" filter="fade">
                                      <p:cBhvr>
                                        <p:cTn id="94" dur="1000"/>
                                        <p:tgtEl>
                                          <p:spTgt spid="3">
                                            <p:txEl>
                                              <p:pRg st="5" end="5"/>
                                            </p:txEl>
                                          </p:spTgt>
                                        </p:tgtEl>
                                      </p:cBhvr>
                                    </p:animEffect>
                                    <p:anim calcmode="lin" valueType="num">
                                      <p:cBhvr>
                                        <p:cTn id="9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
                                            <p:txEl>
                                              <p:pRg st="6" end="6"/>
                                            </p:txEl>
                                          </p:spTgt>
                                        </p:tgtEl>
                                        <p:attrNameLst>
                                          <p:attrName>style.visibility</p:attrName>
                                        </p:attrNameLst>
                                      </p:cBhvr>
                                      <p:to>
                                        <p:strVal val="visible"/>
                                      </p:to>
                                    </p:set>
                                    <p:animEffect transition="in" filter="fade">
                                      <p:cBhvr>
                                        <p:cTn id="99" dur="1000"/>
                                        <p:tgtEl>
                                          <p:spTgt spid="3">
                                            <p:txEl>
                                              <p:pRg st="6" end="6"/>
                                            </p:txEl>
                                          </p:spTgt>
                                        </p:tgtEl>
                                      </p:cBhvr>
                                    </p:animEffect>
                                    <p:anim calcmode="lin" valueType="num">
                                      <p:cBhvr>
                                        <p:cTn id="10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p:bldP spid="7" grpId="0"/>
      <p:bldP spid="8" grpId="0" build="p"/>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dirty="0"/>
              <a:t>SOINS ET TRAITEMENTS</a:t>
            </a:r>
          </a:p>
        </p:txBody>
      </p:sp>
      <p:sp>
        <p:nvSpPr>
          <p:cNvPr id="3" name="Espace réservé du contenu 2"/>
          <p:cNvSpPr>
            <a:spLocks noGrp="1"/>
          </p:cNvSpPr>
          <p:nvPr>
            <p:ph idx="1"/>
            <p:custDataLst>
              <p:tags r:id="rId2"/>
            </p:custDataLst>
          </p:nvPr>
        </p:nvSpPr>
        <p:spPr/>
        <p:txBody>
          <a:bodyPr>
            <a:normAutofit fontScale="92500" lnSpcReduction="10000"/>
          </a:bodyPr>
          <a:lstStyle/>
          <a:p>
            <a:r>
              <a:rPr lang="fr-CA" dirty="0"/>
              <a:t>DE L’EAU</a:t>
            </a:r>
          </a:p>
          <a:p>
            <a:r>
              <a:rPr lang="fr-CA" dirty="0"/>
              <a:t>ALLER À LA TOILETTE SOUVENT FILTRER LES URINE IMP</a:t>
            </a:r>
          </a:p>
          <a:p>
            <a:r>
              <a:rPr lang="fr-CA" dirty="0"/>
              <a:t>PRENDRE DOUCHE ET DES BAIN CHAUDS</a:t>
            </a:r>
          </a:p>
          <a:p>
            <a:r>
              <a:rPr lang="fr-CA" dirty="0"/>
              <a:t>MEDICAMENTS</a:t>
            </a:r>
          </a:p>
          <a:p>
            <a:r>
              <a:rPr lang="fr-CA" dirty="0"/>
              <a:t>IRRIGATIONS VÉSICALES SELON ORDONNANCE</a:t>
            </a:r>
          </a:p>
          <a:p>
            <a:pPr marL="228600" indent="0">
              <a:buNone/>
            </a:pPr>
            <a:r>
              <a:rPr lang="fr-CA" b="1" dirty="0"/>
              <a:t>Une crise de colique néphrétique peut entrainer une défaillance cardiaque menant parfois à l’état de choc.</a:t>
            </a:r>
          </a:p>
        </p:txBody>
      </p:sp>
    </p:spTree>
    <p:extLst>
      <p:ext uri="{BB962C8B-B14F-4D97-AF65-F5344CB8AC3E}">
        <p14:creationId xmlns:p14="http://schemas.microsoft.com/office/powerpoint/2010/main" val="221867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752A7F3-9708-4EEE-B2F2-110E814F315F}"/>
              </a:ext>
            </a:extLst>
          </p:cNvPr>
          <p:cNvSpPr>
            <a:spLocks noGrp="1"/>
          </p:cNvSpPr>
          <p:nvPr>
            <p:ph type="title"/>
            <p:custDataLst>
              <p:tags r:id="rId1"/>
            </p:custDataLst>
          </p:nvPr>
        </p:nvSpPr>
        <p:spPr>
          <a:xfrm>
            <a:off x="841249" y="857251"/>
            <a:ext cx="5914937" cy="2076450"/>
          </a:xfrm>
        </p:spPr>
        <p:txBody>
          <a:bodyPr anchor="b">
            <a:normAutofit/>
          </a:bodyPr>
          <a:lstStyle/>
          <a:p>
            <a:r>
              <a:rPr lang="fr-CA" sz="3400" dirty="0">
                <a:gradFill flip="none" rotWithShape="1">
                  <a:gsLst>
                    <a:gs pos="0">
                      <a:schemeClr val="accent5">
                        <a:alpha val="70000"/>
                      </a:schemeClr>
                    </a:gs>
                    <a:gs pos="100000">
                      <a:schemeClr val="accent1">
                        <a:alpha val="70000"/>
                      </a:schemeClr>
                    </a:gs>
                  </a:gsLst>
                  <a:lin ang="0" scaled="1"/>
                  <a:tileRect/>
                </a:gradFill>
              </a:rPr>
              <a:t>Si les calculs ne sont pas éliminés par les voies urinaires il est possible de les détruire de 2 façons :</a:t>
            </a:r>
          </a:p>
        </p:txBody>
      </p:sp>
      <p:sp>
        <p:nvSpPr>
          <p:cNvPr id="4" name="Espace réservé du texte 3">
            <a:extLst>
              <a:ext uri="{FF2B5EF4-FFF2-40B4-BE49-F238E27FC236}">
                <a16:creationId xmlns:a16="http://schemas.microsoft.com/office/drawing/2014/main" id="{7AD41423-1A25-4572-B9D7-0DCDE03F76A6}"/>
              </a:ext>
            </a:extLst>
          </p:cNvPr>
          <p:cNvSpPr>
            <a:spLocks noGrp="1"/>
          </p:cNvSpPr>
          <p:nvPr>
            <p:ph idx="1"/>
            <p:custDataLst>
              <p:tags r:id="rId2"/>
            </p:custDataLst>
          </p:nvPr>
        </p:nvSpPr>
        <p:spPr>
          <a:xfrm>
            <a:off x="841248" y="3190875"/>
            <a:ext cx="5914938" cy="2986087"/>
          </a:xfrm>
        </p:spPr>
        <p:txBody>
          <a:bodyPr>
            <a:normAutofit/>
          </a:bodyPr>
          <a:lstStyle/>
          <a:p>
            <a:r>
              <a:rPr lang="fr-CA" sz="3200" dirty="0">
                <a:solidFill>
                  <a:schemeClr val="tx2">
                    <a:alpha val="60000"/>
                  </a:schemeClr>
                </a:solidFill>
              </a:rPr>
              <a:t>Voie chirurgicale </a:t>
            </a:r>
          </a:p>
          <a:p>
            <a:r>
              <a:rPr lang="fr-CA" sz="3200" dirty="0">
                <a:solidFill>
                  <a:schemeClr val="tx2">
                    <a:alpha val="60000"/>
                  </a:schemeClr>
                </a:solidFill>
              </a:rPr>
              <a:t>Lithotripsie extracorporelle </a:t>
            </a:r>
          </a:p>
        </p:txBody>
      </p:sp>
      <p:sp>
        <p:nvSpPr>
          <p:cNvPr id="5" name="Espace réservé de la date 4">
            <a:extLst>
              <a:ext uri="{FF2B5EF4-FFF2-40B4-BE49-F238E27FC236}">
                <a16:creationId xmlns:a16="http://schemas.microsoft.com/office/drawing/2014/main" id="{23D5EC44-AC50-4708-814A-DE9A6BADC600}"/>
              </a:ext>
            </a:extLst>
          </p:cNvPr>
          <p:cNvSpPr>
            <a:spLocks noGrp="1"/>
          </p:cNvSpPr>
          <p:nvPr>
            <p:ph type="dt" sz="half" idx="10"/>
            <p:custDataLst>
              <p:tags r:id="rId3"/>
            </p:custDataLst>
          </p:nvPr>
        </p:nvSpPr>
        <p:spPr>
          <a:xfrm>
            <a:off x="838200" y="6429375"/>
            <a:ext cx="2743200" cy="365125"/>
          </a:xfrm>
        </p:spPr>
        <p:txBody>
          <a:bodyPr anchor="ctr">
            <a:normAutofit/>
          </a:bodyPr>
          <a:lstStyle/>
          <a:p>
            <a:pPr rtl="0">
              <a:spcAft>
                <a:spcPts val="600"/>
              </a:spcAft>
            </a:pPr>
            <a:r>
              <a:rPr lang="fr-FR" noProof="0"/>
              <a:t>1/3/20XX</a:t>
            </a:r>
          </a:p>
        </p:txBody>
      </p:sp>
      <p:pic>
        <p:nvPicPr>
          <p:cNvPr id="12" name="Image 11">
            <a:extLst>
              <a:ext uri="{FF2B5EF4-FFF2-40B4-BE49-F238E27FC236}">
                <a16:creationId xmlns:a16="http://schemas.microsoft.com/office/drawing/2014/main" id="{2D35377C-D2F2-466D-95E2-280DA34732ED}"/>
              </a:ext>
            </a:extLst>
          </p:cNvPr>
          <p:cNvPicPr>
            <a:picLocks noChangeAspect="1"/>
          </p:cNvPicPr>
          <p:nvPr>
            <p:custDataLst>
              <p:tags r:id="rId4"/>
            </p:custDataLst>
          </p:nvPr>
        </p:nvPicPr>
        <p:blipFill>
          <a:blip r:embed="rId11"/>
          <a:stretch>
            <a:fillRect/>
          </a:stretch>
        </p:blipFill>
        <p:spPr>
          <a:xfrm>
            <a:off x="7589520" y="2325136"/>
            <a:ext cx="4599432" cy="2207727"/>
          </a:xfrm>
          <a:prstGeom prst="rect">
            <a:avLst/>
          </a:prstGeom>
          <a:noFill/>
        </p:spPr>
      </p:pic>
      <p:pic>
        <p:nvPicPr>
          <p:cNvPr id="10" name="Espace réservé pour une image  9">
            <a:extLst>
              <a:ext uri="{FF2B5EF4-FFF2-40B4-BE49-F238E27FC236}">
                <a16:creationId xmlns:a16="http://schemas.microsoft.com/office/drawing/2014/main" id="{D1EBA450-5531-46E6-9671-D60A530C7AEE}"/>
              </a:ext>
            </a:extLst>
          </p:cNvPr>
          <p:cNvPicPr>
            <a:picLocks noGrp="1" noChangeAspect="1"/>
          </p:cNvPicPr>
          <p:nvPr>
            <p:ph type="pic" sz="quarter" idx="15"/>
            <p:custDataLst>
              <p:tags r:id="rId5"/>
            </p:custDataLst>
          </p:nvPr>
        </p:nvPicPr>
        <p:blipFill rotWithShape="1">
          <a:blip r:embed="rId12"/>
          <a:srcRect l="11776" r="11776"/>
          <a:stretch/>
        </p:blipFill>
        <p:spPr>
          <a:xfrm>
            <a:off x="7589760" y="4572000"/>
            <a:ext cx="4598951" cy="2286000"/>
          </a:xfrm>
          <a:noFill/>
        </p:spPr>
      </p:pic>
      <p:sp>
        <p:nvSpPr>
          <p:cNvPr id="6" name="Espace réservé du pied de page 5">
            <a:extLst>
              <a:ext uri="{FF2B5EF4-FFF2-40B4-BE49-F238E27FC236}">
                <a16:creationId xmlns:a16="http://schemas.microsoft.com/office/drawing/2014/main" id="{C19440B0-56BA-4091-B1E3-2FABF0464A86}"/>
              </a:ext>
            </a:extLst>
          </p:cNvPr>
          <p:cNvSpPr>
            <a:spLocks noGrp="1"/>
          </p:cNvSpPr>
          <p:nvPr>
            <p:ph type="ftr" sz="quarter" idx="11"/>
            <p:custDataLst>
              <p:tags r:id="rId6"/>
            </p:custDataLst>
          </p:nvPr>
        </p:nvSpPr>
        <p:spPr>
          <a:xfrm>
            <a:off x="4038600" y="6429375"/>
            <a:ext cx="4114800" cy="365125"/>
          </a:xfrm>
        </p:spPr>
        <p:txBody>
          <a:bodyPr anchor="ctr">
            <a:normAutofit/>
          </a:bodyPr>
          <a:lstStyle/>
          <a:p>
            <a:pPr rtl="0">
              <a:spcAft>
                <a:spcPts val="600"/>
              </a:spcAft>
            </a:pPr>
            <a:r>
              <a:rPr lang="fr-FR" noProof="0"/>
              <a:t>EXEMPLE DE TEXTE DE PIED DE PAGE</a:t>
            </a:r>
          </a:p>
        </p:txBody>
      </p:sp>
      <p:sp>
        <p:nvSpPr>
          <p:cNvPr id="7" name="Espace réservé du numéro de diapositive 6">
            <a:extLst>
              <a:ext uri="{FF2B5EF4-FFF2-40B4-BE49-F238E27FC236}">
                <a16:creationId xmlns:a16="http://schemas.microsoft.com/office/drawing/2014/main" id="{B54A8D7F-D5DD-49E6-A5C7-99B99A84B4C1}"/>
              </a:ext>
            </a:extLst>
          </p:cNvPr>
          <p:cNvSpPr>
            <a:spLocks noGrp="1"/>
          </p:cNvSpPr>
          <p:nvPr>
            <p:ph type="sldNum" sz="quarter" idx="12"/>
            <p:custDataLst>
              <p:tags r:id="rId7"/>
            </p:custDataLst>
          </p:nvPr>
        </p:nvSpPr>
        <p:spPr>
          <a:xfrm>
            <a:off x="8610600" y="6429375"/>
            <a:ext cx="2743200" cy="365125"/>
          </a:xfrm>
        </p:spPr>
        <p:txBody>
          <a:bodyPr anchor="ctr">
            <a:normAutofit/>
          </a:bodyPr>
          <a:lstStyle/>
          <a:p>
            <a:pPr rtl="0">
              <a:spcAft>
                <a:spcPts val="600"/>
              </a:spcAft>
            </a:pPr>
            <a:fld id="{28844951-7827-47D4-8276-7DDE1FA7D85A}" type="slidenum">
              <a:rPr lang="fr-FR" noProof="0" smtClean="0"/>
              <a:pPr rtl="0">
                <a:spcAft>
                  <a:spcPts val="600"/>
                </a:spcAft>
              </a:pPr>
              <a:t>18</a:t>
            </a:fld>
            <a:endParaRPr lang="fr-FR" noProof="0"/>
          </a:p>
        </p:txBody>
      </p:sp>
      <p:pic>
        <p:nvPicPr>
          <p:cNvPr id="2" name="Média en ligne 1" title="Calculs rénaux : un nouveau traitement pour les calculs difficiles à atteindre">
            <a:hlinkClick r:id="" action="ppaction://media"/>
            <a:extLst>
              <a:ext uri="{FF2B5EF4-FFF2-40B4-BE49-F238E27FC236}">
                <a16:creationId xmlns:a16="http://schemas.microsoft.com/office/drawing/2014/main" id="{17E925FE-7DA7-4CA8-83B6-20DD032792E3}"/>
              </a:ext>
            </a:extLst>
          </p:cNvPr>
          <p:cNvPicPr>
            <a:picLocks noRot="1" noChangeAspect="1"/>
          </p:cNvPicPr>
          <p:nvPr>
            <a:videoFile r:link="rId8"/>
            <p:custDataLst>
              <p:tags r:id="rId9"/>
            </p:custDataLst>
          </p:nvPr>
        </p:nvPicPr>
        <p:blipFill>
          <a:blip r:embed="rId13"/>
          <a:stretch>
            <a:fillRect/>
          </a:stretch>
        </p:blipFill>
        <p:spPr>
          <a:xfrm>
            <a:off x="7967869" y="93527"/>
            <a:ext cx="3728278" cy="2106477"/>
          </a:xfrm>
          <a:prstGeom prst="rect">
            <a:avLst/>
          </a:prstGeom>
        </p:spPr>
      </p:pic>
    </p:spTree>
    <p:extLst>
      <p:ext uri="{BB962C8B-B14F-4D97-AF65-F5344CB8AC3E}">
        <p14:creationId xmlns:p14="http://schemas.microsoft.com/office/powerpoint/2010/main" val="266092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 fill="hold"/>
                                        <p:tgtEl>
                                          <p:spTgt spid="2"/>
                                        </p:tgtEl>
                                      </p:cBhvr>
                                    </p:cmd>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42" fill="hold" display="0">
                  <p:stCondLst>
                    <p:cond delay="indefinite"/>
                  </p:stCondLst>
                </p:cTn>
                <p:tgtEl>
                  <p:spTgt spid="2"/>
                </p:tgtEl>
              </p:cMediaNode>
            </p:video>
            <p:seq concurrent="1" nextAc="seek">
              <p:cTn id="43" restart="whenNotActive" fill="hold" evtFilter="cancelBubble" nodeType="interactiveSeq">
                <p:stCondLst>
                  <p:cond evt="onClick" delay="0">
                    <p:tgtEl>
                      <p:spTgt spid="2"/>
                    </p:tgtEl>
                  </p:cond>
                </p:stCondLst>
                <p:endSync evt="end" delay="0">
                  <p:rtn val="all"/>
                </p:endSync>
                <p:childTnLst>
                  <p:par>
                    <p:cTn id="44" fill="hold">
                      <p:stCondLst>
                        <p:cond delay="0"/>
                      </p:stCondLst>
                      <p:childTnLst>
                        <p:par>
                          <p:cTn id="45" fill="hold">
                            <p:stCondLst>
                              <p:cond delay="0"/>
                            </p:stCondLst>
                            <p:childTnLst>
                              <p:par>
                                <p:cTn id="46" presetID="2" presetClass="mediacall" presetSubtype="0" fill="hold" nodeType="clickEffect">
                                  <p:stCondLst>
                                    <p:cond delay="0"/>
                                  </p:stCondLst>
                                  <p:childTnLst>
                                    <p:cmd type="call" cmd="togglePause">
                                      <p:cBhvr>
                                        <p:cTn id="47"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7EF5C9-983D-4F1E-80D3-3487344D68DC}"/>
              </a:ext>
            </a:extLst>
          </p:cNvPr>
          <p:cNvSpPr>
            <a:spLocks noGrp="1"/>
          </p:cNvSpPr>
          <p:nvPr>
            <p:ph type="ctrTitle"/>
            <p:custDataLst>
              <p:tags r:id="rId1"/>
            </p:custDataLst>
          </p:nvPr>
        </p:nvSpPr>
        <p:spPr/>
        <p:txBody>
          <a:bodyPr/>
          <a:lstStyle/>
          <a:p>
            <a:r>
              <a:rPr lang="fr-CA" dirty="0"/>
              <a:t>Vidéo : </a:t>
            </a:r>
          </a:p>
        </p:txBody>
      </p:sp>
      <p:sp>
        <p:nvSpPr>
          <p:cNvPr id="3" name="Espace réservé du texte 2">
            <a:extLst>
              <a:ext uri="{FF2B5EF4-FFF2-40B4-BE49-F238E27FC236}">
                <a16:creationId xmlns:a16="http://schemas.microsoft.com/office/drawing/2014/main" id="{123A2793-A15B-41C4-9FD8-637EC678F331}"/>
              </a:ext>
            </a:extLst>
          </p:cNvPr>
          <p:cNvSpPr>
            <a:spLocks noGrp="1"/>
          </p:cNvSpPr>
          <p:nvPr>
            <p:ph type="body" sz="quarter" idx="15"/>
            <p:custDataLst>
              <p:tags r:id="rId2"/>
            </p:custDataLst>
          </p:nvPr>
        </p:nvSpPr>
        <p:spPr/>
        <p:txBody>
          <a:bodyPr/>
          <a:lstStyle/>
          <a:p>
            <a:r>
              <a:rPr lang="fr-FR" dirty="0">
                <a:hlinkClick r:id="rId4"/>
              </a:rPr>
              <a:t>Jean-Marc Parent - La pierre au rein - Vidéo Dailymotion</a:t>
            </a:r>
            <a:endParaRPr lang="fr-FR" dirty="0"/>
          </a:p>
          <a:p>
            <a:endParaRPr lang="fr-CA" dirty="0"/>
          </a:p>
        </p:txBody>
      </p:sp>
    </p:spTree>
    <p:extLst>
      <p:ext uri="{BB962C8B-B14F-4D97-AF65-F5344CB8AC3E}">
        <p14:creationId xmlns:p14="http://schemas.microsoft.com/office/powerpoint/2010/main" val="80624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325EB1-E63E-4606-8669-C6CB39353057}"/>
              </a:ext>
            </a:extLst>
          </p:cNvPr>
          <p:cNvSpPr>
            <a:spLocks noGrp="1"/>
          </p:cNvSpPr>
          <p:nvPr>
            <p:ph type="title"/>
            <p:custDataLst>
              <p:tags r:id="rId1"/>
            </p:custDataLst>
          </p:nvPr>
        </p:nvSpPr>
        <p:spPr/>
        <p:txBody>
          <a:bodyPr>
            <a:normAutofit fontScale="90000"/>
          </a:bodyPr>
          <a:lstStyle/>
          <a:p>
            <a:pPr algn="ctr"/>
            <a:r>
              <a:rPr lang="fr-CA" dirty="0"/>
              <a:t>LES ALTÉRATIONS DE LA FONCTION URINAIRE</a:t>
            </a:r>
          </a:p>
        </p:txBody>
      </p:sp>
      <p:sp>
        <p:nvSpPr>
          <p:cNvPr id="3" name="Espace réservé du contenu 2">
            <a:extLst>
              <a:ext uri="{FF2B5EF4-FFF2-40B4-BE49-F238E27FC236}">
                <a16:creationId xmlns:a16="http://schemas.microsoft.com/office/drawing/2014/main" id="{76F064BB-AB3C-439A-9E15-6F09C94199AB}"/>
              </a:ext>
            </a:extLst>
          </p:cNvPr>
          <p:cNvSpPr>
            <a:spLocks noGrp="1"/>
          </p:cNvSpPr>
          <p:nvPr>
            <p:ph idx="1"/>
            <p:custDataLst>
              <p:tags r:id="rId2"/>
            </p:custDataLst>
          </p:nvPr>
        </p:nvSpPr>
        <p:spPr/>
        <p:txBody>
          <a:bodyPr/>
          <a:lstStyle/>
          <a:p>
            <a:pPr marL="228600" indent="0" algn="ctr">
              <a:buNone/>
            </a:pPr>
            <a:r>
              <a:rPr lang="fr-CA" dirty="0">
                <a:effectLst>
                  <a:outerShdw blurRad="38100" dist="38100" dir="2700000" algn="tl">
                    <a:srgbClr val="000000">
                      <a:alpha val="43137"/>
                    </a:srgbClr>
                  </a:outerShdw>
                </a:effectLst>
              </a:rPr>
              <a:t>Éliminer des toxines</a:t>
            </a:r>
          </a:p>
          <a:p>
            <a:r>
              <a:rPr lang="fr-CA" u="sng" dirty="0"/>
              <a:t>Fonction du rein</a:t>
            </a:r>
            <a:r>
              <a:rPr lang="fr-CA" dirty="0"/>
              <a:t>: </a:t>
            </a:r>
          </a:p>
          <a:p>
            <a:pPr marL="228600" indent="0">
              <a:buNone/>
            </a:pPr>
            <a:r>
              <a:rPr lang="fr-CA" b="1" dirty="0"/>
              <a:t>filtrer</a:t>
            </a:r>
            <a:r>
              <a:rPr lang="fr-CA" dirty="0"/>
              <a:t> l’urine, </a:t>
            </a:r>
            <a:r>
              <a:rPr lang="fr-CA" b="1" dirty="0"/>
              <a:t>réabsorber</a:t>
            </a:r>
            <a:r>
              <a:rPr lang="fr-CA" dirty="0"/>
              <a:t> les éléments nécessaires à l’organisme et </a:t>
            </a:r>
            <a:r>
              <a:rPr lang="fr-CA" b="1" dirty="0"/>
              <a:t>sécréter</a:t>
            </a:r>
            <a:r>
              <a:rPr lang="fr-CA" dirty="0"/>
              <a:t> les éléments toxiques qui seront éliminés dans l’urine.</a:t>
            </a:r>
          </a:p>
          <a:p>
            <a:r>
              <a:rPr lang="fr-CA" dirty="0"/>
              <a:t>Les voies urinaires ne doivent pas être obstruées.</a:t>
            </a:r>
          </a:p>
        </p:txBody>
      </p:sp>
    </p:spTree>
    <p:extLst>
      <p:ext uri="{BB962C8B-B14F-4D97-AF65-F5344CB8AC3E}">
        <p14:creationId xmlns:p14="http://schemas.microsoft.com/office/powerpoint/2010/main" val="117134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AB25EF-E0C1-4EF0-98DB-EAAAC632E47B}"/>
              </a:ext>
            </a:extLst>
          </p:cNvPr>
          <p:cNvSpPr>
            <a:spLocks noGrp="1"/>
          </p:cNvSpPr>
          <p:nvPr>
            <p:ph type="ctrTitle"/>
            <p:custDataLst>
              <p:tags r:id="rId1"/>
            </p:custDataLst>
          </p:nvPr>
        </p:nvSpPr>
        <p:spPr/>
        <p:txBody>
          <a:bodyPr/>
          <a:lstStyle/>
          <a:p>
            <a:r>
              <a:rPr lang="fr-CA" dirty="0"/>
              <a:t>Exercice </a:t>
            </a:r>
          </a:p>
        </p:txBody>
      </p:sp>
      <p:sp>
        <p:nvSpPr>
          <p:cNvPr id="3" name="Espace réservé du texte 2">
            <a:extLst>
              <a:ext uri="{FF2B5EF4-FFF2-40B4-BE49-F238E27FC236}">
                <a16:creationId xmlns:a16="http://schemas.microsoft.com/office/drawing/2014/main" id="{9D03834F-70DC-4796-8DDF-C4FD228B293C}"/>
              </a:ext>
            </a:extLst>
          </p:cNvPr>
          <p:cNvSpPr>
            <a:spLocks noGrp="1"/>
          </p:cNvSpPr>
          <p:nvPr>
            <p:ph type="body" sz="quarter" idx="15"/>
            <p:custDataLst>
              <p:tags r:id="rId2"/>
            </p:custDataLst>
          </p:nvPr>
        </p:nvSpPr>
        <p:spPr/>
        <p:txBody>
          <a:bodyPr/>
          <a:lstStyle/>
          <a:p>
            <a:r>
              <a:rPr lang="fr-CA" dirty="0"/>
              <a:t>Histoires de cas – Système urinaire … On débute et on termine au prochain cours …</a:t>
            </a:r>
          </a:p>
        </p:txBody>
      </p:sp>
    </p:spTree>
    <p:extLst>
      <p:ext uri="{BB962C8B-B14F-4D97-AF65-F5344CB8AC3E}">
        <p14:creationId xmlns:p14="http://schemas.microsoft.com/office/powerpoint/2010/main" val="4276735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093233" y="537255"/>
            <a:ext cx="9262155" cy="903514"/>
          </a:xfrm>
        </p:spPr>
        <p:txBody>
          <a:bodyPr anchor="b">
            <a:normAutofit/>
          </a:bodyPr>
          <a:lstStyle/>
          <a:p>
            <a:r>
              <a:rPr lang="fr-CA" sz="3600" b="1" dirty="0">
                <a:effectLst>
                  <a:outerShdw blurRad="38100" dist="38100" dir="2700000" algn="tl">
                    <a:srgbClr val="000000">
                      <a:alpha val="43137"/>
                    </a:srgbClr>
                  </a:outerShdw>
                </a:effectLst>
              </a:rPr>
              <a:t>Glomérulonéphrite et insuffisance rénale</a:t>
            </a:r>
          </a:p>
        </p:txBody>
      </p:sp>
      <p:pic>
        <p:nvPicPr>
          <p:cNvPr id="6146" name="Picture 2"/>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rot="16200000">
            <a:off x="7130980" y="1644580"/>
            <a:ext cx="4127274" cy="43215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type="body" sz="half" idx="2"/>
            <p:custDataLst>
              <p:tags r:id="rId3"/>
            </p:custDataLst>
          </p:nvPr>
        </p:nvSpPr>
        <p:spPr>
          <a:xfrm>
            <a:off x="839788" y="2057400"/>
            <a:ext cx="6292532" cy="3811588"/>
          </a:xfrm>
        </p:spPr>
        <p:txBody>
          <a:bodyPr>
            <a:noAutofit/>
          </a:bodyPr>
          <a:lstStyle/>
          <a:p>
            <a:r>
              <a:rPr lang="fr-CA" sz="2400" b="1" dirty="0"/>
              <a:t>La</a:t>
            </a:r>
            <a:r>
              <a:rPr lang="fr-CA" sz="2400" dirty="0"/>
              <a:t> </a:t>
            </a:r>
            <a:r>
              <a:rPr lang="fr-CA" sz="2400" b="1" dirty="0"/>
              <a:t>glomérulonéphrite:</a:t>
            </a:r>
            <a:r>
              <a:rPr lang="fr-CA" sz="2400" dirty="0"/>
              <a:t> est une inflammation non bactérienne des reins avec lésion des glomérules</a:t>
            </a:r>
            <a:br>
              <a:rPr lang="fr-CA" sz="2400" dirty="0"/>
            </a:br>
            <a:br>
              <a:rPr lang="fr-CA" sz="2400" dirty="0"/>
            </a:br>
            <a:r>
              <a:rPr lang="fr-CA" sz="2400" b="1" dirty="0"/>
              <a:t>L'insuffisance rénale chronique: </a:t>
            </a:r>
            <a:r>
              <a:rPr lang="fr-CA" sz="2400" dirty="0"/>
              <a:t>se caractérise par un rein malade, incapable d'effectuer les tâches de filtration et d'élimination des déchets du sang, qui lui incombent</a:t>
            </a:r>
          </a:p>
        </p:txBody>
      </p:sp>
    </p:spTree>
    <p:extLst>
      <p:ext uri="{BB962C8B-B14F-4D97-AF65-F5344CB8AC3E}">
        <p14:creationId xmlns:p14="http://schemas.microsoft.com/office/powerpoint/2010/main" val="18045267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barn(inVertical)">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CAFEBB-DB93-48B1-8850-F858FD26F62D}"/>
              </a:ext>
            </a:extLst>
          </p:cNvPr>
          <p:cNvSpPr>
            <a:spLocks noGrp="1"/>
          </p:cNvSpPr>
          <p:nvPr>
            <p:ph type="title"/>
            <p:custDataLst>
              <p:tags r:id="rId1"/>
            </p:custDataLst>
          </p:nvPr>
        </p:nvSpPr>
        <p:spPr/>
        <p:txBody>
          <a:bodyPr/>
          <a:lstStyle/>
          <a:p>
            <a:r>
              <a:rPr lang="fr-CA" dirty="0"/>
              <a:t>Manifestations cliniques</a:t>
            </a:r>
          </a:p>
        </p:txBody>
      </p:sp>
      <p:sp>
        <p:nvSpPr>
          <p:cNvPr id="3" name="Espace réservé du contenu 2">
            <a:extLst>
              <a:ext uri="{FF2B5EF4-FFF2-40B4-BE49-F238E27FC236}">
                <a16:creationId xmlns:a16="http://schemas.microsoft.com/office/drawing/2014/main" id="{3C7CC112-ABCD-4838-9CAB-132E34AB3E36}"/>
              </a:ext>
            </a:extLst>
          </p:cNvPr>
          <p:cNvSpPr>
            <a:spLocks noGrp="1"/>
          </p:cNvSpPr>
          <p:nvPr>
            <p:ph idx="1"/>
            <p:custDataLst>
              <p:tags r:id="rId2"/>
            </p:custDataLst>
          </p:nvPr>
        </p:nvSpPr>
        <p:spPr>
          <a:xfrm>
            <a:off x="609600" y="2178657"/>
            <a:ext cx="10972800" cy="3998306"/>
          </a:xfrm>
        </p:spPr>
        <p:txBody>
          <a:bodyPr/>
          <a:lstStyle/>
          <a:p>
            <a:r>
              <a:rPr lang="fr-CA" dirty="0"/>
              <a:t>Les manifestations cliniques de la glomérulonéphrite et celles de l’insuffisance rénale </a:t>
            </a:r>
            <a:r>
              <a:rPr lang="fr-CA" dirty="0">
                <a:effectLst>
                  <a:outerShdw blurRad="38100" dist="38100" dir="2700000" algn="tl">
                    <a:srgbClr val="000000">
                      <a:alpha val="43137"/>
                    </a:srgbClr>
                  </a:outerShdw>
                </a:effectLst>
              </a:rPr>
              <a:t>sont semblables</a:t>
            </a:r>
            <a:r>
              <a:rPr lang="fr-CA" dirty="0"/>
              <a:t>, mais avec plus ou moins d’intensité selon l’importance des dommages du rein.</a:t>
            </a:r>
          </a:p>
        </p:txBody>
      </p:sp>
      <p:sp>
        <p:nvSpPr>
          <p:cNvPr id="4" name="ZoneTexte 3">
            <a:extLst>
              <a:ext uri="{FF2B5EF4-FFF2-40B4-BE49-F238E27FC236}">
                <a16:creationId xmlns:a16="http://schemas.microsoft.com/office/drawing/2014/main" id="{4C6C4D10-ED9B-4C23-AB5F-27A01C7B14CC}"/>
              </a:ext>
            </a:extLst>
          </p:cNvPr>
          <p:cNvSpPr txBox="1"/>
          <p:nvPr>
            <p:custDataLst>
              <p:tags r:id="rId3"/>
            </p:custDataLst>
          </p:nvPr>
        </p:nvSpPr>
        <p:spPr>
          <a:xfrm>
            <a:off x="838200" y="4746171"/>
            <a:ext cx="10744200" cy="1477328"/>
          </a:xfrm>
          <a:prstGeom prst="rect">
            <a:avLst/>
          </a:prstGeom>
          <a:noFill/>
        </p:spPr>
        <p:txBody>
          <a:bodyPr wrap="square" rtlCol="0">
            <a:spAutoFit/>
          </a:bodyPr>
          <a:lstStyle/>
          <a:p>
            <a:r>
              <a:rPr lang="fr-CA" b="1" dirty="0"/>
              <a:t>Une glomérulonéphrite aiguë </a:t>
            </a:r>
            <a:r>
              <a:rPr lang="fr-CA" u="sng" dirty="0"/>
              <a:t>peut se guérir entièrement </a:t>
            </a:r>
            <a:r>
              <a:rPr lang="fr-CA" b="1" dirty="0"/>
              <a:t>où </a:t>
            </a:r>
            <a:r>
              <a:rPr lang="fr-CA" u="sng" dirty="0"/>
              <a:t>évoluer vers la chronicité et l'insuffisance rénale.</a:t>
            </a:r>
          </a:p>
          <a:p>
            <a:endParaRPr lang="fr-CA" b="1" dirty="0"/>
          </a:p>
          <a:p>
            <a:r>
              <a:rPr lang="fr-CA" dirty="0"/>
              <a:t>Si le traitement médical échoue et que l'insuffisance rénale s'installe il est alors nécessaire de compenser la fonction rénale en épurant le sang par la </a:t>
            </a:r>
            <a:r>
              <a:rPr lang="fr-CA" b="1" dirty="0">
                <a:effectLst>
                  <a:outerShdw blurRad="38100" dist="38100" dir="2700000" algn="tl">
                    <a:srgbClr val="000000">
                      <a:alpha val="43137"/>
                    </a:srgbClr>
                  </a:outerShdw>
                </a:effectLst>
              </a:rPr>
              <a:t>dialyse</a:t>
            </a:r>
            <a:r>
              <a:rPr lang="fr-CA" dirty="0"/>
              <a:t>.</a:t>
            </a:r>
          </a:p>
        </p:txBody>
      </p:sp>
    </p:spTree>
    <p:extLst>
      <p:ext uri="{BB962C8B-B14F-4D97-AF65-F5344CB8AC3E}">
        <p14:creationId xmlns:p14="http://schemas.microsoft.com/office/powerpoint/2010/main" val="55784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90C1971-C642-44B6-B925-61E443B1D817}"/>
              </a:ext>
            </a:extLst>
          </p:cNvPr>
          <p:cNvSpPr>
            <a:spLocks noGrp="1"/>
          </p:cNvSpPr>
          <p:nvPr>
            <p:ph sz="half" idx="2"/>
            <p:custDataLst>
              <p:tags r:id="rId1"/>
            </p:custDataLst>
          </p:nvPr>
        </p:nvSpPr>
        <p:spPr/>
        <p:txBody>
          <a:bodyPr/>
          <a:lstStyle/>
          <a:p>
            <a:r>
              <a:rPr lang="fr-CA" b="1" dirty="0"/>
              <a:t>Une défaillance de la circulation rénale:</a:t>
            </a:r>
          </a:p>
          <a:p>
            <a:r>
              <a:rPr lang="fr-CA" dirty="0"/>
              <a:t>Hypotension artérielle soudaine</a:t>
            </a:r>
          </a:p>
          <a:p>
            <a:r>
              <a:rPr lang="fr-CA" dirty="0"/>
              <a:t>Infarctus</a:t>
            </a:r>
          </a:p>
          <a:p>
            <a:r>
              <a:rPr lang="fr-CA" dirty="0"/>
              <a:t>Hypovolémie soudaine: hémorragie</a:t>
            </a:r>
          </a:p>
          <a:p>
            <a:r>
              <a:rPr lang="fr-CA" dirty="0"/>
              <a:t>Intoxication médicament</a:t>
            </a:r>
          </a:p>
          <a:p>
            <a:r>
              <a:rPr lang="fr-CA" dirty="0"/>
              <a:t>septicémie</a:t>
            </a:r>
          </a:p>
          <a:p>
            <a:endParaRPr lang="fr-CA" dirty="0"/>
          </a:p>
        </p:txBody>
      </p:sp>
      <p:sp>
        <p:nvSpPr>
          <p:cNvPr id="3" name="Espace réservé du contenu 2">
            <a:extLst>
              <a:ext uri="{FF2B5EF4-FFF2-40B4-BE49-F238E27FC236}">
                <a16:creationId xmlns:a16="http://schemas.microsoft.com/office/drawing/2014/main" id="{2B4D99D8-EA13-47AA-871B-F03807B37F38}"/>
              </a:ext>
            </a:extLst>
          </p:cNvPr>
          <p:cNvSpPr>
            <a:spLocks noGrp="1"/>
          </p:cNvSpPr>
          <p:nvPr>
            <p:ph sz="quarter" idx="4"/>
            <p:custDataLst>
              <p:tags r:id="rId2"/>
            </p:custDataLst>
          </p:nvPr>
        </p:nvSpPr>
        <p:spPr/>
        <p:txBody>
          <a:bodyPr/>
          <a:lstStyle/>
          <a:p>
            <a:r>
              <a:rPr lang="fr-CA" b="1" dirty="0"/>
              <a:t>Détérioration de la fonction rénale :</a:t>
            </a:r>
          </a:p>
          <a:p>
            <a:r>
              <a:rPr lang="fr-CA" dirty="0"/>
              <a:t>Glomérulonéphrite</a:t>
            </a:r>
          </a:p>
          <a:p>
            <a:r>
              <a:rPr lang="fr-CA" dirty="0"/>
              <a:t>Infection du rein répétées</a:t>
            </a:r>
          </a:p>
          <a:p>
            <a:r>
              <a:rPr lang="fr-CA" dirty="0"/>
              <a:t>Hypertension non contrôlée</a:t>
            </a:r>
          </a:p>
          <a:p>
            <a:r>
              <a:rPr lang="fr-CA" dirty="0" err="1"/>
              <a:t>Db</a:t>
            </a:r>
            <a:r>
              <a:rPr lang="fr-CA" dirty="0"/>
              <a:t> type 1-2</a:t>
            </a:r>
          </a:p>
          <a:p>
            <a:r>
              <a:rPr lang="fr-CA" dirty="0"/>
              <a:t>Lésion héréditaire</a:t>
            </a:r>
          </a:p>
          <a:p>
            <a:r>
              <a:rPr lang="fr-CA" dirty="0"/>
              <a:t>Élimination trop grande de substances toxiques.</a:t>
            </a:r>
          </a:p>
        </p:txBody>
      </p:sp>
      <p:sp>
        <p:nvSpPr>
          <p:cNvPr id="7" name="Titre 6">
            <a:extLst>
              <a:ext uri="{FF2B5EF4-FFF2-40B4-BE49-F238E27FC236}">
                <a16:creationId xmlns:a16="http://schemas.microsoft.com/office/drawing/2014/main" id="{B74932CE-A85C-49C6-9E98-5B666657C648}"/>
              </a:ext>
            </a:extLst>
          </p:cNvPr>
          <p:cNvSpPr>
            <a:spLocks noGrp="1"/>
          </p:cNvSpPr>
          <p:nvPr>
            <p:ph type="title"/>
            <p:custDataLst>
              <p:tags r:id="rId3"/>
            </p:custDataLst>
          </p:nvPr>
        </p:nvSpPr>
        <p:spPr/>
        <p:txBody>
          <a:bodyPr/>
          <a:lstStyle/>
          <a:p>
            <a:pPr algn="ctr"/>
            <a:r>
              <a:rPr lang="fr-CA" dirty="0"/>
              <a:t>INSUFFISANCE RÉNALE </a:t>
            </a:r>
          </a:p>
        </p:txBody>
      </p:sp>
      <p:sp>
        <p:nvSpPr>
          <p:cNvPr id="8" name="Espace réservé du texte 7">
            <a:extLst>
              <a:ext uri="{FF2B5EF4-FFF2-40B4-BE49-F238E27FC236}">
                <a16:creationId xmlns:a16="http://schemas.microsoft.com/office/drawing/2014/main" id="{A18DAEC5-171C-4768-8E66-438A934D3989}"/>
              </a:ext>
            </a:extLst>
          </p:cNvPr>
          <p:cNvSpPr>
            <a:spLocks noGrp="1"/>
          </p:cNvSpPr>
          <p:nvPr>
            <p:ph type="body" idx="1"/>
            <p:custDataLst>
              <p:tags r:id="rId4"/>
            </p:custDataLst>
          </p:nvPr>
        </p:nvSpPr>
        <p:spPr/>
        <p:txBody>
          <a:bodyPr/>
          <a:lstStyle/>
          <a:p>
            <a:r>
              <a:rPr lang="fr-CA" dirty="0"/>
              <a:t>AIGUE</a:t>
            </a:r>
          </a:p>
        </p:txBody>
      </p:sp>
      <p:sp>
        <p:nvSpPr>
          <p:cNvPr id="9" name="Espace réservé du texte 8">
            <a:extLst>
              <a:ext uri="{FF2B5EF4-FFF2-40B4-BE49-F238E27FC236}">
                <a16:creationId xmlns:a16="http://schemas.microsoft.com/office/drawing/2014/main" id="{00F8DBAE-90DB-4167-A941-47EB2A4D1C4F}"/>
              </a:ext>
            </a:extLst>
          </p:cNvPr>
          <p:cNvSpPr>
            <a:spLocks noGrp="1"/>
          </p:cNvSpPr>
          <p:nvPr>
            <p:ph type="body" sz="quarter" idx="13"/>
            <p:custDataLst>
              <p:tags r:id="rId5"/>
            </p:custDataLst>
          </p:nvPr>
        </p:nvSpPr>
        <p:spPr/>
        <p:txBody>
          <a:bodyPr/>
          <a:lstStyle/>
          <a:p>
            <a:r>
              <a:rPr lang="fr-CA" dirty="0"/>
              <a:t>CHRONIQUE</a:t>
            </a:r>
          </a:p>
        </p:txBody>
      </p:sp>
    </p:spTree>
    <p:extLst>
      <p:ext uri="{BB962C8B-B14F-4D97-AF65-F5344CB8AC3E}">
        <p14:creationId xmlns:p14="http://schemas.microsoft.com/office/powerpoint/2010/main" val="273990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bg/>
                                          </p:spTgt>
                                        </p:tgtEl>
                                        <p:attrNameLst>
                                          <p:attrName>style.visibility</p:attrName>
                                        </p:attrNameLst>
                                      </p:cBhvr>
                                      <p:to>
                                        <p:strVal val="visible"/>
                                      </p:to>
                                    </p:set>
                                    <p:animEffect transition="in" filter="fade">
                                      <p:cBhvr>
                                        <p:cTn id="21" dur="1000"/>
                                        <p:tgtEl>
                                          <p:spTgt spid="2">
                                            <p:bg/>
                                          </p:spTgt>
                                        </p:tgtEl>
                                      </p:cBhvr>
                                    </p:animEffect>
                                    <p:anim calcmode="lin" valueType="num">
                                      <p:cBhvr>
                                        <p:cTn id="22" dur="1000" fill="hold"/>
                                        <p:tgtEl>
                                          <p:spTgt spid="2">
                                            <p:bg/>
                                          </p:spTgt>
                                        </p:tgtEl>
                                        <p:attrNameLst>
                                          <p:attrName>ppt_x</p:attrName>
                                        </p:attrNameLst>
                                      </p:cBhvr>
                                      <p:tavLst>
                                        <p:tav tm="0">
                                          <p:val>
                                            <p:strVal val="#ppt_x"/>
                                          </p:val>
                                        </p:tav>
                                        <p:tav tm="100000">
                                          <p:val>
                                            <p:strVal val="#ppt_x"/>
                                          </p:val>
                                        </p:tav>
                                      </p:tavLst>
                                    </p:anim>
                                    <p:anim calcmode="lin" valueType="num">
                                      <p:cBhvr>
                                        <p:cTn id="23"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1000"/>
                                        <p:tgtEl>
                                          <p:spTgt spid="2">
                                            <p:txEl>
                                              <p:pRg st="0" end="0"/>
                                            </p:txEl>
                                          </p:spTgt>
                                        </p:tgtEl>
                                      </p:cBhvr>
                                    </p:animEffect>
                                    <p:anim calcmode="lin" valueType="num">
                                      <p:cBhvr>
                                        <p:cTn id="2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fade">
                                      <p:cBhvr>
                                        <p:cTn id="35" dur="1000"/>
                                        <p:tgtEl>
                                          <p:spTgt spid="2">
                                            <p:txEl>
                                              <p:pRg st="1" end="1"/>
                                            </p:txEl>
                                          </p:spTgt>
                                        </p:tgtEl>
                                      </p:cBhvr>
                                    </p:animEffect>
                                    <p:anim calcmode="lin" valueType="num">
                                      <p:cBhvr>
                                        <p:cTn id="3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fade">
                                      <p:cBhvr>
                                        <p:cTn id="42" dur="1000"/>
                                        <p:tgtEl>
                                          <p:spTgt spid="2">
                                            <p:txEl>
                                              <p:pRg st="2" end="2"/>
                                            </p:txEl>
                                          </p:spTgt>
                                        </p:tgtEl>
                                      </p:cBhvr>
                                    </p:animEffect>
                                    <p:anim calcmode="lin" valueType="num">
                                      <p:cBhvr>
                                        <p:cTn id="4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animEffect transition="in" filter="fade">
                                      <p:cBhvr>
                                        <p:cTn id="49" dur="1000"/>
                                        <p:tgtEl>
                                          <p:spTgt spid="2">
                                            <p:txEl>
                                              <p:pRg st="3" end="3"/>
                                            </p:txEl>
                                          </p:spTgt>
                                        </p:tgtEl>
                                      </p:cBhvr>
                                    </p:animEffect>
                                    <p:anim calcmode="lin" valueType="num">
                                      <p:cBhvr>
                                        <p:cTn id="5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4" end="4"/>
                                            </p:txEl>
                                          </p:spTgt>
                                        </p:tgtEl>
                                        <p:attrNameLst>
                                          <p:attrName>style.visibility</p:attrName>
                                        </p:attrNameLst>
                                      </p:cBhvr>
                                      <p:to>
                                        <p:strVal val="visible"/>
                                      </p:to>
                                    </p:set>
                                    <p:animEffect transition="in" filter="fade">
                                      <p:cBhvr>
                                        <p:cTn id="56" dur="1000"/>
                                        <p:tgtEl>
                                          <p:spTgt spid="2">
                                            <p:txEl>
                                              <p:pRg st="4" end="4"/>
                                            </p:txEl>
                                          </p:spTgt>
                                        </p:tgtEl>
                                      </p:cBhvr>
                                    </p:animEffect>
                                    <p:anim calcmode="lin" valueType="num">
                                      <p:cBhvr>
                                        <p:cTn id="5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5" end="5"/>
                                            </p:txEl>
                                          </p:spTgt>
                                        </p:tgtEl>
                                        <p:attrNameLst>
                                          <p:attrName>style.visibility</p:attrName>
                                        </p:attrNameLst>
                                      </p:cBhvr>
                                      <p:to>
                                        <p:strVal val="visible"/>
                                      </p:to>
                                    </p:set>
                                    <p:animEffect transition="in" filter="fade">
                                      <p:cBhvr>
                                        <p:cTn id="63" dur="1000"/>
                                        <p:tgtEl>
                                          <p:spTgt spid="2">
                                            <p:txEl>
                                              <p:pRg st="5" end="5"/>
                                            </p:txEl>
                                          </p:spTgt>
                                        </p:tgtEl>
                                      </p:cBhvr>
                                    </p:animEffect>
                                    <p:anim calcmode="lin" valueType="num">
                                      <p:cBhvr>
                                        <p:cTn id="6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9">
                                            <p:txEl>
                                              <p:pRg st="0" end="0"/>
                                            </p:txEl>
                                          </p:spTgt>
                                        </p:tgtEl>
                                        <p:attrNameLst>
                                          <p:attrName>style.visibility</p:attrName>
                                        </p:attrNameLst>
                                      </p:cBhvr>
                                      <p:to>
                                        <p:strVal val="visible"/>
                                      </p:to>
                                    </p:set>
                                    <p:animEffect transition="in" filter="fade">
                                      <p:cBhvr>
                                        <p:cTn id="70" dur="1000"/>
                                        <p:tgtEl>
                                          <p:spTgt spid="9">
                                            <p:txEl>
                                              <p:pRg st="0" end="0"/>
                                            </p:txEl>
                                          </p:spTgt>
                                        </p:tgtEl>
                                      </p:cBhvr>
                                    </p:animEffect>
                                    <p:anim calcmode="lin" valueType="num">
                                      <p:cBhvr>
                                        <p:cTn id="7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0" end="0"/>
                                            </p:txEl>
                                          </p:spTgt>
                                        </p:tgtEl>
                                        <p:attrNameLst>
                                          <p:attrName>style.visibility</p:attrName>
                                        </p:attrNameLst>
                                      </p:cBhvr>
                                      <p:to>
                                        <p:strVal val="visible"/>
                                      </p:to>
                                    </p:set>
                                    <p:animEffect transition="in" filter="fade">
                                      <p:cBhvr>
                                        <p:cTn id="77" dur="1000"/>
                                        <p:tgtEl>
                                          <p:spTgt spid="3">
                                            <p:txEl>
                                              <p:pRg st="0" end="0"/>
                                            </p:txEl>
                                          </p:spTgt>
                                        </p:tgtEl>
                                      </p:cBhvr>
                                    </p:animEffect>
                                    <p:anim calcmode="lin" valueType="num">
                                      <p:cBhvr>
                                        <p:cTn id="7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 end="1"/>
                                            </p:txEl>
                                          </p:spTgt>
                                        </p:tgtEl>
                                        <p:attrNameLst>
                                          <p:attrName>style.visibility</p:attrName>
                                        </p:attrNameLst>
                                      </p:cBhvr>
                                      <p:to>
                                        <p:strVal val="visible"/>
                                      </p:to>
                                    </p:set>
                                    <p:animEffect transition="in" filter="fade">
                                      <p:cBhvr>
                                        <p:cTn id="84" dur="1000"/>
                                        <p:tgtEl>
                                          <p:spTgt spid="3">
                                            <p:txEl>
                                              <p:pRg st="1" end="1"/>
                                            </p:txEl>
                                          </p:spTgt>
                                        </p:tgtEl>
                                      </p:cBhvr>
                                    </p:animEffect>
                                    <p:anim calcmode="lin" valueType="num">
                                      <p:cBhvr>
                                        <p:cTn id="8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2" end="2"/>
                                            </p:txEl>
                                          </p:spTgt>
                                        </p:tgtEl>
                                        <p:attrNameLst>
                                          <p:attrName>style.visibility</p:attrName>
                                        </p:attrNameLst>
                                      </p:cBhvr>
                                      <p:to>
                                        <p:strVal val="visible"/>
                                      </p:to>
                                    </p:set>
                                    <p:animEffect transition="in" filter="fade">
                                      <p:cBhvr>
                                        <p:cTn id="91" dur="1000"/>
                                        <p:tgtEl>
                                          <p:spTgt spid="3">
                                            <p:txEl>
                                              <p:pRg st="2" end="2"/>
                                            </p:txEl>
                                          </p:spTgt>
                                        </p:tgtEl>
                                      </p:cBhvr>
                                    </p:animEffect>
                                    <p:anim calcmode="lin" valueType="num">
                                      <p:cBhvr>
                                        <p:cTn id="9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3" end="3"/>
                                            </p:txEl>
                                          </p:spTgt>
                                        </p:tgtEl>
                                        <p:attrNameLst>
                                          <p:attrName>style.visibility</p:attrName>
                                        </p:attrNameLst>
                                      </p:cBhvr>
                                      <p:to>
                                        <p:strVal val="visible"/>
                                      </p:to>
                                    </p:set>
                                    <p:animEffect transition="in" filter="fade">
                                      <p:cBhvr>
                                        <p:cTn id="98" dur="1000"/>
                                        <p:tgtEl>
                                          <p:spTgt spid="3">
                                            <p:txEl>
                                              <p:pRg st="3" end="3"/>
                                            </p:txEl>
                                          </p:spTgt>
                                        </p:tgtEl>
                                      </p:cBhvr>
                                    </p:animEffect>
                                    <p:anim calcmode="lin" valueType="num">
                                      <p:cBhvr>
                                        <p:cTn id="9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
                                            <p:txEl>
                                              <p:pRg st="4" end="4"/>
                                            </p:txEl>
                                          </p:spTgt>
                                        </p:tgtEl>
                                        <p:attrNameLst>
                                          <p:attrName>style.visibility</p:attrName>
                                        </p:attrNameLst>
                                      </p:cBhvr>
                                      <p:to>
                                        <p:strVal val="visible"/>
                                      </p:to>
                                    </p:set>
                                    <p:animEffect transition="in" filter="fade">
                                      <p:cBhvr>
                                        <p:cTn id="105" dur="1000"/>
                                        <p:tgtEl>
                                          <p:spTgt spid="3">
                                            <p:txEl>
                                              <p:pRg st="4" end="4"/>
                                            </p:txEl>
                                          </p:spTgt>
                                        </p:tgtEl>
                                      </p:cBhvr>
                                    </p:animEffect>
                                    <p:anim calcmode="lin" valueType="num">
                                      <p:cBhvr>
                                        <p:cTn id="10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
                                            <p:txEl>
                                              <p:pRg st="5" end="5"/>
                                            </p:txEl>
                                          </p:spTgt>
                                        </p:tgtEl>
                                        <p:attrNameLst>
                                          <p:attrName>style.visibility</p:attrName>
                                        </p:attrNameLst>
                                      </p:cBhvr>
                                      <p:to>
                                        <p:strVal val="visible"/>
                                      </p:to>
                                    </p:set>
                                    <p:animEffect transition="in" filter="fade">
                                      <p:cBhvr>
                                        <p:cTn id="112" dur="1000"/>
                                        <p:tgtEl>
                                          <p:spTgt spid="3">
                                            <p:txEl>
                                              <p:pRg st="5" end="5"/>
                                            </p:txEl>
                                          </p:spTgt>
                                        </p:tgtEl>
                                      </p:cBhvr>
                                    </p:animEffect>
                                    <p:anim calcmode="lin" valueType="num">
                                      <p:cBhvr>
                                        <p:cTn id="1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3">
                                            <p:txEl>
                                              <p:pRg st="6" end="6"/>
                                            </p:txEl>
                                          </p:spTgt>
                                        </p:tgtEl>
                                        <p:attrNameLst>
                                          <p:attrName>style.visibility</p:attrName>
                                        </p:attrNameLst>
                                      </p:cBhvr>
                                      <p:to>
                                        <p:strVal val="visible"/>
                                      </p:to>
                                    </p:set>
                                    <p:animEffect transition="in" filter="fade">
                                      <p:cBhvr>
                                        <p:cTn id="119" dur="1000"/>
                                        <p:tgtEl>
                                          <p:spTgt spid="3">
                                            <p:txEl>
                                              <p:pRg st="6" end="6"/>
                                            </p:txEl>
                                          </p:spTgt>
                                        </p:tgtEl>
                                      </p:cBhvr>
                                    </p:animEffect>
                                    <p:anim calcmode="lin" valueType="num">
                                      <p:cBhvr>
                                        <p:cTn id="1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2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p:bldP spid="7" grpId="0"/>
      <p:bldP spid="8" grpId="0" build="p"/>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a:extLst>
              <a:ext uri="{FF2B5EF4-FFF2-40B4-BE49-F238E27FC236}">
                <a16:creationId xmlns:a16="http://schemas.microsoft.com/office/drawing/2014/main" id="{CC80078D-E23C-4418-BA08-FB65D659B570}"/>
              </a:ext>
            </a:extLst>
          </p:cNvPr>
          <p:cNvSpPr>
            <a:spLocks noGrp="1" noChangeArrowheads="1"/>
          </p:cNvSpPr>
          <p:nvPr>
            <p:ph type="body" sz="half" idx="3"/>
            <p:custDataLst>
              <p:tags r:id="rId1"/>
            </p:custDataLst>
          </p:nvPr>
        </p:nvSpPr>
        <p:spPr>
          <a:xfrm>
            <a:off x="448260" y="1676400"/>
            <a:ext cx="5290115" cy="4290009"/>
          </a:xfrm>
        </p:spPr>
        <p:txBody>
          <a:bodyPr>
            <a:normAutofit/>
          </a:bodyPr>
          <a:lstStyle/>
          <a:p>
            <a:pPr indent="-303744">
              <a:buClrTx/>
              <a:buNone/>
              <a:tabLst>
                <a:tab pos="310942" algn="l"/>
                <a:tab pos="405952" algn="l"/>
                <a:tab pos="813343" algn="l"/>
                <a:tab pos="1220734" algn="l"/>
                <a:tab pos="1628126" algn="l"/>
                <a:tab pos="2035517" algn="l"/>
                <a:tab pos="2442908" algn="l"/>
                <a:tab pos="2850299" algn="l"/>
                <a:tab pos="3257691" algn="l"/>
                <a:tab pos="3665082" algn="l"/>
                <a:tab pos="4072473" algn="l"/>
                <a:tab pos="4479864" algn="l"/>
                <a:tab pos="4887256" algn="l"/>
                <a:tab pos="5294647" algn="l"/>
                <a:tab pos="5702038" algn="l"/>
                <a:tab pos="6109429" algn="l"/>
                <a:tab pos="6516821" algn="l"/>
                <a:tab pos="6924211" algn="l"/>
                <a:tab pos="7331603" algn="l"/>
                <a:tab pos="7738994" algn="l"/>
                <a:tab pos="8146386" algn="l"/>
              </a:tabLst>
            </a:pPr>
            <a:r>
              <a:rPr lang="fr-CA" altLang="fr-FR" u="sng" dirty="0"/>
              <a:t>Manifestations cliniques</a:t>
            </a:r>
          </a:p>
          <a:p>
            <a:pPr indent="-303744">
              <a:buSzPct val="45000"/>
              <a:buFont typeface="Wingdings" panose="05000000000000000000" pitchFamily="2" charset="2"/>
              <a:buChar char=""/>
              <a:tabLst>
                <a:tab pos="310942" algn="l"/>
                <a:tab pos="405952" algn="l"/>
                <a:tab pos="813343" algn="l"/>
                <a:tab pos="1220734" algn="l"/>
                <a:tab pos="1628126" algn="l"/>
                <a:tab pos="2035517" algn="l"/>
                <a:tab pos="2442908" algn="l"/>
                <a:tab pos="2850299" algn="l"/>
                <a:tab pos="3257691" algn="l"/>
                <a:tab pos="3665082" algn="l"/>
                <a:tab pos="4072473" algn="l"/>
                <a:tab pos="4479864" algn="l"/>
                <a:tab pos="4887256" algn="l"/>
                <a:tab pos="5294647" algn="l"/>
                <a:tab pos="5702038" algn="l"/>
                <a:tab pos="6109429" algn="l"/>
                <a:tab pos="6516821" algn="l"/>
                <a:tab pos="6924211" algn="l"/>
                <a:tab pos="7331603" algn="l"/>
                <a:tab pos="7738994" algn="l"/>
                <a:tab pos="8146386" algn="l"/>
              </a:tabLst>
            </a:pPr>
            <a:r>
              <a:rPr lang="fr-CA" altLang="fr-FR" sz="2176" dirty="0"/>
              <a:t>HTA,</a:t>
            </a:r>
            <a:r>
              <a:rPr lang="fr-CA" altLang="fr-FR" sz="1814" dirty="0"/>
              <a:t>(céphalée, étourdissements, épistaxis)</a:t>
            </a:r>
          </a:p>
          <a:p>
            <a:pPr indent="-303744">
              <a:buSzPct val="45000"/>
              <a:buFont typeface="Wingdings" panose="05000000000000000000" pitchFamily="2" charset="2"/>
              <a:buChar char=""/>
              <a:tabLst>
                <a:tab pos="310942" algn="l"/>
                <a:tab pos="405952" algn="l"/>
                <a:tab pos="813343" algn="l"/>
                <a:tab pos="1220734" algn="l"/>
                <a:tab pos="1628126" algn="l"/>
                <a:tab pos="2035517" algn="l"/>
                <a:tab pos="2442908" algn="l"/>
                <a:tab pos="2850299" algn="l"/>
                <a:tab pos="3257691" algn="l"/>
                <a:tab pos="3665082" algn="l"/>
                <a:tab pos="4072473" algn="l"/>
                <a:tab pos="4479864" algn="l"/>
                <a:tab pos="4887256" algn="l"/>
                <a:tab pos="5294647" algn="l"/>
                <a:tab pos="5702038" algn="l"/>
                <a:tab pos="6109429" algn="l"/>
                <a:tab pos="6516821" algn="l"/>
                <a:tab pos="6924211" algn="l"/>
                <a:tab pos="7331603" algn="l"/>
                <a:tab pos="7738994" algn="l"/>
                <a:tab pos="8146386" algn="l"/>
              </a:tabLst>
            </a:pPr>
            <a:r>
              <a:rPr lang="fr-CA" altLang="fr-FR" sz="2176" dirty="0"/>
              <a:t>Œdème</a:t>
            </a:r>
          </a:p>
          <a:p>
            <a:pPr indent="-303744">
              <a:buSzPct val="45000"/>
              <a:buFont typeface="Wingdings" panose="05000000000000000000" pitchFamily="2" charset="2"/>
              <a:buChar char=""/>
              <a:tabLst>
                <a:tab pos="310942" algn="l"/>
                <a:tab pos="405952" algn="l"/>
                <a:tab pos="813343" algn="l"/>
                <a:tab pos="1220734" algn="l"/>
                <a:tab pos="1628126" algn="l"/>
                <a:tab pos="2035517" algn="l"/>
                <a:tab pos="2442908" algn="l"/>
                <a:tab pos="2850299" algn="l"/>
                <a:tab pos="3257691" algn="l"/>
                <a:tab pos="3665082" algn="l"/>
                <a:tab pos="4072473" algn="l"/>
                <a:tab pos="4479864" algn="l"/>
                <a:tab pos="4887256" algn="l"/>
                <a:tab pos="5294647" algn="l"/>
                <a:tab pos="5702038" algn="l"/>
                <a:tab pos="6109429" algn="l"/>
                <a:tab pos="6516821" algn="l"/>
                <a:tab pos="6924211" algn="l"/>
                <a:tab pos="7331603" algn="l"/>
                <a:tab pos="7738994" algn="l"/>
                <a:tab pos="8146386" algn="l"/>
              </a:tabLst>
            </a:pPr>
            <a:r>
              <a:rPr lang="fr-CA" altLang="fr-FR" sz="2176" dirty="0"/>
              <a:t>Troubles urinaires </a:t>
            </a:r>
            <a:r>
              <a:rPr lang="fr-CA" altLang="fr-FR" sz="1814" dirty="0"/>
              <a:t>(oligurie, anurie)</a:t>
            </a:r>
          </a:p>
          <a:p>
            <a:pPr indent="-303744">
              <a:buSzPct val="45000"/>
              <a:buFont typeface="Wingdings" panose="05000000000000000000" pitchFamily="2" charset="2"/>
              <a:buChar char=""/>
              <a:tabLst>
                <a:tab pos="310942" algn="l"/>
                <a:tab pos="405952" algn="l"/>
                <a:tab pos="813343" algn="l"/>
                <a:tab pos="1220734" algn="l"/>
                <a:tab pos="1628126" algn="l"/>
                <a:tab pos="2035517" algn="l"/>
                <a:tab pos="2442908" algn="l"/>
                <a:tab pos="2850299" algn="l"/>
                <a:tab pos="3257691" algn="l"/>
                <a:tab pos="3665082" algn="l"/>
                <a:tab pos="4072473" algn="l"/>
                <a:tab pos="4479864" algn="l"/>
                <a:tab pos="4887256" algn="l"/>
                <a:tab pos="5294647" algn="l"/>
                <a:tab pos="5702038" algn="l"/>
                <a:tab pos="6109429" algn="l"/>
                <a:tab pos="6516821" algn="l"/>
                <a:tab pos="6924211" algn="l"/>
                <a:tab pos="7331603" algn="l"/>
                <a:tab pos="7738994" algn="l"/>
                <a:tab pos="8146386" algn="l"/>
              </a:tabLst>
            </a:pPr>
            <a:r>
              <a:rPr lang="fr-CA" altLang="fr-FR" sz="2176" dirty="0"/>
              <a:t>Présence de déchets dans le sang</a:t>
            </a:r>
          </a:p>
          <a:p>
            <a:pPr indent="-303744">
              <a:buSzPct val="45000"/>
              <a:buFont typeface="Wingdings" panose="05000000000000000000" pitchFamily="2" charset="2"/>
              <a:buChar char=""/>
              <a:tabLst>
                <a:tab pos="310942" algn="l"/>
                <a:tab pos="405952" algn="l"/>
                <a:tab pos="813343" algn="l"/>
                <a:tab pos="1220734" algn="l"/>
                <a:tab pos="1628126" algn="l"/>
                <a:tab pos="2035517" algn="l"/>
                <a:tab pos="2442908" algn="l"/>
                <a:tab pos="2850299" algn="l"/>
                <a:tab pos="3257691" algn="l"/>
                <a:tab pos="3665082" algn="l"/>
                <a:tab pos="4072473" algn="l"/>
                <a:tab pos="4479864" algn="l"/>
                <a:tab pos="4887256" algn="l"/>
                <a:tab pos="5294647" algn="l"/>
                <a:tab pos="5702038" algn="l"/>
                <a:tab pos="6109429" algn="l"/>
                <a:tab pos="6516821" algn="l"/>
                <a:tab pos="6924211" algn="l"/>
                <a:tab pos="7331603" algn="l"/>
                <a:tab pos="7738994" algn="l"/>
                <a:tab pos="8146386" algn="l"/>
              </a:tabLst>
            </a:pPr>
            <a:r>
              <a:rPr lang="fr-CA" altLang="fr-FR" sz="2176" dirty="0"/>
              <a:t>Présence anormale d'éléments dans l'urine.</a:t>
            </a:r>
          </a:p>
          <a:p>
            <a:pPr indent="-303744">
              <a:buSzPct val="45000"/>
              <a:buFont typeface="Wingdings" panose="05000000000000000000" pitchFamily="2" charset="2"/>
              <a:buChar char=""/>
              <a:tabLst>
                <a:tab pos="310942" algn="l"/>
                <a:tab pos="405952" algn="l"/>
                <a:tab pos="813343" algn="l"/>
                <a:tab pos="1220734" algn="l"/>
                <a:tab pos="1628126" algn="l"/>
                <a:tab pos="2035517" algn="l"/>
                <a:tab pos="2442908" algn="l"/>
                <a:tab pos="2850299" algn="l"/>
                <a:tab pos="3257691" algn="l"/>
                <a:tab pos="3665082" algn="l"/>
                <a:tab pos="4072473" algn="l"/>
                <a:tab pos="4479864" algn="l"/>
                <a:tab pos="4887256" algn="l"/>
                <a:tab pos="5294647" algn="l"/>
                <a:tab pos="5702038" algn="l"/>
                <a:tab pos="6109429" algn="l"/>
                <a:tab pos="6516821" algn="l"/>
                <a:tab pos="6924211" algn="l"/>
                <a:tab pos="7331603" algn="l"/>
                <a:tab pos="7738994" algn="l"/>
                <a:tab pos="8146386" algn="l"/>
              </a:tabLst>
            </a:pPr>
            <a:r>
              <a:rPr lang="fr-CA" altLang="fr-FR" sz="2176" dirty="0"/>
              <a:t>Etc.</a:t>
            </a:r>
          </a:p>
        </p:txBody>
      </p:sp>
      <p:graphicFrame>
        <p:nvGraphicFramePr>
          <p:cNvPr id="21509" name="Group 5">
            <a:extLst>
              <a:ext uri="{FF2B5EF4-FFF2-40B4-BE49-F238E27FC236}">
                <a16:creationId xmlns:a16="http://schemas.microsoft.com/office/drawing/2014/main" id="{A07464F7-9609-467E-8CAE-4F191D21759A}"/>
              </a:ext>
            </a:extLst>
          </p:cNvPr>
          <p:cNvGraphicFramePr>
            <a:graphicFrameLocks noGrp="1"/>
          </p:cNvGraphicFramePr>
          <p:nvPr>
            <p:custDataLst>
              <p:tags r:id="rId2"/>
            </p:custDataLst>
            <p:extLst>
              <p:ext uri="{D42A27DB-BD31-4B8C-83A1-F6EECF244321}">
                <p14:modId xmlns:p14="http://schemas.microsoft.com/office/powerpoint/2010/main" val="178646099"/>
              </p:ext>
            </p:extLst>
          </p:nvPr>
        </p:nvGraphicFramePr>
        <p:xfrm>
          <a:off x="6845904" y="1676400"/>
          <a:ext cx="4611757" cy="4521112"/>
        </p:xfrm>
        <a:graphic>
          <a:graphicData uri="http://schemas.openxmlformats.org/drawingml/2006/table">
            <a:tbl>
              <a:tblPr/>
              <a:tblGrid>
                <a:gridCol w="4611757">
                  <a:extLst>
                    <a:ext uri="{9D8B030D-6E8A-4147-A177-3AD203B41FA5}">
                      <a16:colId xmlns:a16="http://schemas.microsoft.com/office/drawing/2014/main" val="20000"/>
                    </a:ext>
                  </a:extLst>
                </a:gridCol>
              </a:tblGrid>
              <a:tr h="4521112">
                <a:tc>
                  <a:txBody>
                    <a:bodyPr/>
                    <a:lstStyle/>
                    <a:p>
                      <a:pPr marL="0" marR="0" lvl="0" indent="0" algn="ctr" defTabSz="449263" rtl="0" eaLnBrk="1" fontAlgn="base" latinLnBrk="0" hangingPunct="0">
                        <a:lnSpc>
                          <a:spcPct val="71000"/>
                        </a:lnSpc>
                        <a:spcBef>
                          <a:spcPct val="0"/>
                        </a:spcBef>
                        <a:spcAft>
                          <a:spcPct val="0"/>
                        </a:spcAft>
                        <a:buClr>
                          <a:srgbClr val="000000"/>
                        </a:buCl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A" sz="2800" b="1" i="0" u="none" strike="noStrike" cap="none" normalizeH="0" baseline="0" dirty="0">
                          <a:ln>
                            <a:noFill/>
                          </a:ln>
                          <a:solidFill>
                            <a:srgbClr val="000000"/>
                          </a:solidFill>
                          <a:effectLst>
                            <a:outerShdw blurRad="38100" dist="38100" dir="2700000" algn="tl">
                              <a:srgbClr val="000000">
                                <a:alpha val="43137"/>
                              </a:srgbClr>
                            </a:outerShdw>
                          </a:effectLst>
                          <a:latin typeface="Comic Sans MS" pitchFamily="66" charset="0"/>
                          <a:ea typeface="Microsoft YaHei" charset="-122"/>
                        </a:rPr>
                        <a:t>Soins d’assistances:</a:t>
                      </a:r>
                    </a:p>
                    <a:p>
                      <a:pPr marL="0" marR="0" lvl="0" indent="0" algn="l" defTabSz="449263" rtl="0" eaLnBrk="1" fontAlgn="base" latinLnBrk="0" hangingPunct="0">
                        <a:lnSpc>
                          <a:spcPct val="71000"/>
                        </a:lnSpc>
                        <a:spcBef>
                          <a:spcPct val="0"/>
                        </a:spcBef>
                        <a:spcAft>
                          <a:spcPct val="0"/>
                        </a:spcAft>
                        <a:buClr>
                          <a:srgbClr val="000000"/>
                        </a:buClr>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CA" sz="2200" b="0" i="0" u="none" strike="noStrike" cap="none" normalizeH="0" baseline="0" dirty="0">
                        <a:ln>
                          <a:noFill/>
                        </a:ln>
                        <a:solidFill>
                          <a:srgbClr val="000000"/>
                        </a:solidFill>
                        <a:effectLst/>
                        <a:latin typeface="Comic Sans MS" pitchFamily="66" charset="0"/>
                        <a:ea typeface="Microsoft YaHei" charset="-122"/>
                      </a:endParaRPr>
                    </a:p>
                    <a:p>
                      <a:pPr marL="0" marR="0" lvl="0" indent="0" algn="l" defTabSz="449263" rtl="0" eaLnBrk="1" fontAlgn="base" latinLnBrk="0" hangingPunct="0">
                        <a:lnSpc>
                          <a:spcPct val="71000"/>
                        </a:lnSpc>
                        <a:spcBef>
                          <a:spcPct val="0"/>
                        </a:spcBef>
                        <a:spcAft>
                          <a:spcPct val="0"/>
                        </a:spcAft>
                        <a:buClr>
                          <a:srgbClr val="000000"/>
                        </a:buClr>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CA" sz="2200" b="0" i="0" u="none" strike="noStrike" cap="none" normalizeH="0" baseline="0" dirty="0">
                        <a:ln>
                          <a:noFill/>
                        </a:ln>
                        <a:solidFill>
                          <a:srgbClr val="000000"/>
                        </a:solidFill>
                        <a:effectLst/>
                        <a:latin typeface="Comic Sans MS" pitchFamily="66" charset="0"/>
                        <a:ea typeface="Microsoft YaHei" charset="-122"/>
                      </a:endParaRPr>
                    </a:p>
                    <a:p>
                      <a:pPr marL="342900" marR="0" lvl="0" indent="-342900" algn="l" defTabSz="449263" rtl="0" eaLnBrk="1" fontAlgn="base" latinLnBrk="0" hangingPunct="0">
                        <a:lnSpc>
                          <a:spcPct val="71000"/>
                        </a:lnSpc>
                        <a:spcBef>
                          <a:spcPct val="0"/>
                        </a:spcBef>
                        <a:spcAft>
                          <a:spcPct val="0"/>
                        </a:spcAft>
                        <a:buClr>
                          <a:srgbClr val="000000"/>
                        </a:buClr>
                        <a:buSzPct val="45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A" sz="2200" b="0" i="0" u="none" strike="noStrike" cap="none" normalizeH="0" baseline="0" dirty="0">
                          <a:ln>
                            <a:noFill/>
                          </a:ln>
                          <a:solidFill>
                            <a:srgbClr val="000000"/>
                          </a:solidFill>
                          <a:effectLst/>
                          <a:latin typeface="Comic Sans MS" pitchFamily="66" charset="0"/>
                          <a:ea typeface="Microsoft YaHei" charset="-122"/>
                        </a:rPr>
                        <a:t>Selon la prescription administrer       </a:t>
                      </a:r>
                    </a:p>
                    <a:p>
                      <a:pPr marL="0" marR="0" lvl="0" indent="0" algn="l" defTabSz="449263" rtl="0" eaLnBrk="1" fontAlgn="base" latinLnBrk="0" hangingPunct="0">
                        <a:lnSpc>
                          <a:spcPct val="71000"/>
                        </a:lnSpc>
                        <a:spcBef>
                          <a:spcPct val="0"/>
                        </a:spcBef>
                        <a:spcAft>
                          <a:spcPct val="0"/>
                        </a:spcAft>
                        <a:buClr>
                          <a:srgbClr val="000000"/>
                        </a:buClr>
                        <a:buSzPct val="45000"/>
                        <a:buFont typeface="Wingdings 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A" sz="2200" b="0" i="0" u="none" strike="noStrike" cap="none" normalizeH="0" baseline="0" dirty="0">
                          <a:ln>
                            <a:noFill/>
                          </a:ln>
                          <a:solidFill>
                            <a:srgbClr val="000000"/>
                          </a:solidFill>
                          <a:effectLst/>
                          <a:latin typeface="Comic Sans MS" pitchFamily="66" charset="0"/>
                          <a:ea typeface="Microsoft YaHei" charset="-122"/>
                        </a:rPr>
                        <a:t>    </a:t>
                      </a:r>
                      <a:r>
                        <a:rPr kumimoji="0" lang="fr-CA" sz="2200" b="0" i="1" u="none" strike="noStrike" cap="none" normalizeH="0" baseline="0" dirty="0">
                          <a:ln>
                            <a:noFill/>
                          </a:ln>
                          <a:solidFill>
                            <a:srgbClr val="000000"/>
                          </a:solidFill>
                          <a:effectLst/>
                          <a:latin typeface="Comic Sans MS" pitchFamily="66" charset="0"/>
                          <a:ea typeface="Microsoft YaHei" charset="-122"/>
                        </a:rPr>
                        <a:t>ex :  anti HTA,  diurétiques</a:t>
                      </a:r>
                    </a:p>
                    <a:p>
                      <a:pPr marL="0" marR="0" lvl="0" indent="0" algn="l" defTabSz="449263" rtl="0" eaLnBrk="1" fontAlgn="base" latinLnBrk="0" hangingPunct="0">
                        <a:lnSpc>
                          <a:spcPct val="71000"/>
                        </a:lnSpc>
                        <a:spcBef>
                          <a:spcPct val="0"/>
                        </a:spcBef>
                        <a:spcAft>
                          <a:spcPct val="0"/>
                        </a:spcAft>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CA" sz="2200" b="0" i="0" u="none" strike="noStrike" cap="none" normalizeH="0" baseline="0" dirty="0">
                        <a:ln>
                          <a:noFill/>
                        </a:ln>
                        <a:solidFill>
                          <a:srgbClr val="000000"/>
                        </a:solidFill>
                        <a:effectLst/>
                        <a:latin typeface="Comic Sans MS" pitchFamily="66" charset="0"/>
                        <a:ea typeface="Microsoft YaHei" charset="-122"/>
                      </a:endParaRPr>
                    </a:p>
                    <a:p>
                      <a:pPr marL="342900" marR="0" lvl="0" indent="-342900" algn="l" defTabSz="449263" rtl="0" eaLnBrk="1" fontAlgn="base" latinLnBrk="0" hangingPunct="0">
                        <a:lnSpc>
                          <a:spcPct val="71000"/>
                        </a:lnSpc>
                        <a:spcBef>
                          <a:spcPct val="0"/>
                        </a:spcBef>
                        <a:spcAft>
                          <a:spcPct val="0"/>
                        </a:spcAft>
                        <a:buClr>
                          <a:srgbClr val="000000"/>
                        </a:buClr>
                        <a:buSzPct val="45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A" sz="2200" b="0" i="0" u="none" strike="noStrike" cap="none" normalizeH="0" baseline="0" dirty="0">
                          <a:ln>
                            <a:noFill/>
                          </a:ln>
                          <a:solidFill>
                            <a:srgbClr val="000000"/>
                          </a:solidFill>
                          <a:effectLst/>
                          <a:latin typeface="Comic Sans MS" pitchFamily="66" charset="0"/>
                          <a:ea typeface="Microsoft YaHei" charset="-122"/>
                        </a:rPr>
                        <a:t>Peser tous les jours à la même           heure</a:t>
                      </a:r>
                    </a:p>
                    <a:p>
                      <a:pPr marL="0" marR="0" lvl="0" indent="0" algn="l" defTabSz="449263" rtl="0" eaLnBrk="1" fontAlgn="base" latinLnBrk="0" hangingPunct="0">
                        <a:lnSpc>
                          <a:spcPct val="71000"/>
                        </a:lnSpc>
                        <a:spcBef>
                          <a:spcPct val="0"/>
                        </a:spcBef>
                        <a:spcAft>
                          <a:spcPct val="0"/>
                        </a:spcAft>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CA" sz="2200" b="0" i="0" u="none" strike="noStrike" cap="none" normalizeH="0" baseline="0" dirty="0">
                        <a:ln>
                          <a:noFill/>
                        </a:ln>
                        <a:solidFill>
                          <a:srgbClr val="000000"/>
                        </a:solidFill>
                        <a:effectLst/>
                        <a:latin typeface="Comic Sans MS" pitchFamily="66" charset="0"/>
                        <a:ea typeface="Microsoft YaHei" charset="-122"/>
                      </a:endParaRPr>
                    </a:p>
                    <a:p>
                      <a:pPr marL="342900" marR="0" lvl="0" indent="-342900" algn="l" defTabSz="449263" rtl="0" eaLnBrk="1" fontAlgn="base" latinLnBrk="0" hangingPunct="0">
                        <a:lnSpc>
                          <a:spcPct val="71000"/>
                        </a:lnSpc>
                        <a:spcBef>
                          <a:spcPct val="0"/>
                        </a:spcBef>
                        <a:spcAft>
                          <a:spcPct val="0"/>
                        </a:spcAft>
                        <a:buClr>
                          <a:srgbClr val="000000"/>
                        </a:buClr>
                        <a:buSzPct val="45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A" sz="2200" b="0" i="0" u="none" strike="noStrike" cap="none" normalizeH="0" baseline="0" dirty="0">
                          <a:ln>
                            <a:noFill/>
                          </a:ln>
                          <a:solidFill>
                            <a:srgbClr val="000000"/>
                          </a:solidFill>
                          <a:effectLst/>
                          <a:latin typeface="Comic Sans MS" pitchFamily="66" charset="0"/>
                          <a:ea typeface="Microsoft YaHei" charset="-122"/>
                        </a:rPr>
                        <a:t>Calculer les I/E</a:t>
                      </a:r>
                    </a:p>
                    <a:p>
                      <a:pPr marL="0" marR="0" lvl="0" indent="0" algn="l" defTabSz="449263" rtl="0" eaLnBrk="1" fontAlgn="base" latinLnBrk="0" hangingPunct="0">
                        <a:lnSpc>
                          <a:spcPct val="71000"/>
                        </a:lnSpc>
                        <a:spcBef>
                          <a:spcPct val="0"/>
                        </a:spcBef>
                        <a:spcAft>
                          <a:spcPct val="0"/>
                        </a:spcAft>
                        <a:buClr>
                          <a:srgbClr val="000000"/>
                        </a:buCl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CA" sz="2200" b="0" i="0" u="none" strike="noStrike" cap="none" normalizeH="0" baseline="0" dirty="0">
                        <a:ln>
                          <a:noFill/>
                        </a:ln>
                        <a:solidFill>
                          <a:srgbClr val="000000"/>
                        </a:solidFill>
                        <a:effectLst/>
                        <a:latin typeface="Comic Sans MS" pitchFamily="66" charset="0"/>
                        <a:ea typeface="Microsoft YaHei" charset="-122"/>
                      </a:endParaRPr>
                    </a:p>
                    <a:p>
                      <a:pPr marL="342900" marR="0" lvl="0" indent="-342900" algn="l" defTabSz="449263" rtl="0" eaLnBrk="1" fontAlgn="base" latinLnBrk="0" hangingPunct="0">
                        <a:lnSpc>
                          <a:spcPct val="71000"/>
                        </a:lnSpc>
                        <a:spcBef>
                          <a:spcPct val="0"/>
                        </a:spcBef>
                        <a:spcAft>
                          <a:spcPct val="0"/>
                        </a:spcAft>
                        <a:buClr>
                          <a:srgbClr val="000000"/>
                        </a:buClr>
                        <a:buSzPct val="45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A" sz="2200" b="0" i="0" u="none" strike="noStrike" cap="none" normalizeH="0" baseline="0" dirty="0">
                          <a:ln>
                            <a:noFill/>
                          </a:ln>
                          <a:solidFill>
                            <a:srgbClr val="000000"/>
                          </a:solidFill>
                          <a:effectLst/>
                          <a:latin typeface="Comic Sans MS" pitchFamily="66" charset="0"/>
                          <a:ea typeface="Microsoft YaHei" charset="-122"/>
                        </a:rPr>
                        <a:t>Soins de la peau, crème hydratante</a:t>
                      </a:r>
                    </a:p>
                    <a:p>
                      <a:pPr marL="0" marR="0" lvl="0" indent="0" algn="l" defTabSz="449263" rtl="0" eaLnBrk="1" fontAlgn="base" latinLnBrk="0" hangingPunct="0">
                        <a:lnSpc>
                          <a:spcPct val="71000"/>
                        </a:lnSpc>
                        <a:spcBef>
                          <a:spcPct val="0"/>
                        </a:spcBef>
                        <a:spcAft>
                          <a:spcPct val="0"/>
                        </a:spcAft>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A" sz="2200" b="0" i="0" u="none" strike="noStrike" cap="none" normalizeH="0" baseline="0" dirty="0">
                          <a:ln>
                            <a:noFill/>
                          </a:ln>
                          <a:solidFill>
                            <a:srgbClr val="000000"/>
                          </a:solidFill>
                          <a:effectLst/>
                          <a:latin typeface="Comic Sans MS" pitchFamily="66" charset="0"/>
                          <a:ea typeface="Microsoft YaHei" charset="-122"/>
                        </a:rPr>
                        <a:t> </a:t>
                      </a:r>
                    </a:p>
                  </a:txBody>
                  <a:tcPr marL="81612" marR="81612" marT="294104" marB="42312" horzOverflow="overflow">
                    <a:lnL>
                      <a:noFill/>
                    </a:lnL>
                    <a:lnR>
                      <a:noFill/>
                    </a:lnR>
                    <a:lnT>
                      <a:noFill/>
                    </a:lnT>
                    <a:lnB>
                      <a:noFill/>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
        <p:nvSpPr>
          <p:cNvPr id="2" name="ZoneTexte 1">
            <a:extLst>
              <a:ext uri="{FF2B5EF4-FFF2-40B4-BE49-F238E27FC236}">
                <a16:creationId xmlns:a16="http://schemas.microsoft.com/office/drawing/2014/main" id="{C7063AD8-914C-4463-929B-29629D489C8E}"/>
              </a:ext>
            </a:extLst>
          </p:cNvPr>
          <p:cNvSpPr txBox="1"/>
          <p:nvPr>
            <p:custDataLst>
              <p:tags r:id="rId3"/>
            </p:custDataLst>
          </p:nvPr>
        </p:nvSpPr>
        <p:spPr>
          <a:xfrm>
            <a:off x="2610678" y="660488"/>
            <a:ext cx="7553739" cy="523220"/>
          </a:xfrm>
          <a:prstGeom prst="rect">
            <a:avLst/>
          </a:prstGeom>
          <a:noFill/>
        </p:spPr>
        <p:txBody>
          <a:bodyPr wrap="square" rtlCol="0">
            <a:spAutoFit/>
          </a:bodyPr>
          <a:lstStyle/>
          <a:p>
            <a:pPr algn="ctr"/>
            <a:r>
              <a:rPr lang="fr-CA" sz="2800" b="1" dirty="0">
                <a:solidFill>
                  <a:schemeClr val="accent1">
                    <a:lumMod val="75000"/>
                  </a:schemeClr>
                </a:solidFill>
                <a:effectLst>
                  <a:outerShdw blurRad="38100" dist="38100" dir="2700000" algn="tl">
                    <a:srgbClr val="000000">
                      <a:alpha val="43137"/>
                    </a:srgbClr>
                  </a:outerShdw>
                </a:effectLst>
              </a:rPr>
              <a:t>Glomérulonéphrite</a:t>
            </a:r>
            <a:r>
              <a:rPr lang="fr-CA" sz="2800" b="1" dirty="0">
                <a:solidFill>
                  <a:schemeClr val="accent1">
                    <a:lumMod val="75000"/>
                  </a:schemeClr>
                </a:solidFill>
              </a:rPr>
              <a:t> et </a:t>
            </a:r>
            <a:r>
              <a:rPr lang="fr-CA" sz="2800" b="1" dirty="0">
                <a:solidFill>
                  <a:schemeClr val="accent1">
                    <a:lumMod val="75000"/>
                  </a:schemeClr>
                </a:solidFill>
                <a:effectLst>
                  <a:outerShdw blurRad="38100" dist="38100" dir="2700000" algn="tl">
                    <a:srgbClr val="000000">
                      <a:alpha val="43137"/>
                    </a:srgbClr>
                  </a:outerShdw>
                </a:effectLst>
              </a:rPr>
              <a:t>insuffisance</a:t>
            </a:r>
            <a:r>
              <a:rPr lang="fr-CA" sz="2800" b="1" dirty="0">
                <a:solidFill>
                  <a:schemeClr val="accent1">
                    <a:lumMod val="75000"/>
                  </a:schemeClr>
                </a:solidFill>
              </a:rPr>
              <a:t> </a:t>
            </a:r>
            <a:r>
              <a:rPr lang="fr-CA" sz="2800" b="1" dirty="0">
                <a:solidFill>
                  <a:schemeClr val="accent1">
                    <a:lumMod val="75000"/>
                  </a:schemeClr>
                </a:solidFill>
                <a:effectLst>
                  <a:outerShdw blurRad="38100" dist="38100" dir="2700000" algn="tl">
                    <a:srgbClr val="000000">
                      <a:alpha val="43137"/>
                    </a:srgbClr>
                  </a:outerShdw>
                </a:effectLst>
              </a:rPr>
              <a:t>rénale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748">
                                            <p:txEl>
                                              <p:pRg st="0" end="0"/>
                                            </p:txEl>
                                          </p:spTgt>
                                        </p:tgtEl>
                                        <p:attrNameLst>
                                          <p:attrName>style.visibility</p:attrName>
                                        </p:attrNameLst>
                                      </p:cBhvr>
                                      <p:to>
                                        <p:strVal val="visible"/>
                                      </p:to>
                                    </p:set>
                                    <p:animEffect transition="in" filter="fade">
                                      <p:cBhvr>
                                        <p:cTn id="14" dur="1000"/>
                                        <p:tgtEl>
                                          <p:spTgt spid="31748">
                                            <p:txEl>
                                              <p:pRg st="0" end="0"/>
                                            </p:txEl>
                                          </p:spTgt>
                                        </p:tgtEl>
                                      </p:cBhvr>
                                    </p:animEffect>
                                    <p:anim calcmode="lin" valueType="num">
                                      <p:cBhvr>
                                        <p:cTn id="15" dur="1000" fill="hold"/>
                                        <p:tgtEl>
                                          <p:spTgt spid="3174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17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748">
                                            <p:txEl>
                                              <p:pRg st="1" end="1"/>
                                            </p:txEl>
                                          </p:spTgt>
                                        </p:tgtEl>
                                        <p:attrNameLst>
                                          <p:attrName>style.visibility</p:attrName>
                                        </p:attrNameLst>
                                      </p:cBhvr>
                                      <p:to>
                                        <p:strVal val="visible"/>
                                      </p:to>
                                    </p:set>
                                    <p:animEffect transition="in" filter="fade">
                                      <p:cBhvr>
                                        <p:cTn id="21" dur="1000"/>
                                        <p:tgtEl>
                                          <p:spTgt spid="31748">
                                            <p:txEl>
                                              <p:pRg st="1" end="1"/>
                                            </p:txEl>
                                          </p:spTgt>
                                        </p:tgtEl>
                                      </p:cBhvr>
                                    </p:animEffect>
                                    <p:anim calcmode="lin" valueType="num">
                                      <p:cBhvr>
                                        <p:cTn id="22" dur="1000" fill="hold"/>
                                        <p:tgtEl>
                                          <p:spTgt spid="3174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174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1748">
                                            <p:txEl>
                                              <p:pRg st="2" end="2"/>
                                            </p:txEl>
                                          </p:spTgt>
                                        </p:tgtEl>
                                        <p:attrNameLst>
                                          <p:attrName>style.visibility</p:attrName>
                                        </p:attrNameLst>
                                      </p:cBhvr>
                                      <p:to>
                                        <p:strVal val="visible"/>
                                      </p:to>
                                    </p:set>
                                    <p:animEffect transition="in" filter="fade">
                                      <p:cBhvr>
                                        <p:cTn id="28" dur="1000"/>
                                        <p:tgtEl>
                                          <p:spTgt spid="31748">
                                            <p:txEl>
                                              <p:pRg st="2" end="2"/>
                                            </p:txEl>
                                          </p:spTgt>
                                        </p:tgtEl>
                                      </p:cBhvr>
                                    </p:animEffect>
                                    <p:anim calcmode="lin" valueType="num">
                                      <p:cBhvr>
                                        <p:cTn id="29" dur="1000" fill="hold"/>
                                        <p:tgtEl>
                                          <p:spTgt spid="3174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174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1748">
                                            <p:txEl>
                                              <p:pRg st="3" end="3"/>
                                            </p:txEl>
                                          </p:spTgt>
                                        </p:tgtEl>
                                        <p:attrNameLst>
                                          <p:attrName>style.visibility</p:attrName>
                                        </p:attrNameLst>
                                      </p:cBhvr>
                                      <p:to>
                                        <p:strVal val="visible"/>
                                      </p:to>
                                    </p:set>
                                    <p:animEffect transition="in" filter="fade">
                                      <p:cBhvr>
                                        <p:cTn id="35" dur="1000"/>
                                        <p:tgtEl>
                                          <p:spTgt spid="31748">
                                            <p:txEl>
                                              <p:pRg st="3" end="3"/>
                                            </p:txEl>
                                          </p:spTgt>
                                        </p:tgtEl>
                                      </p:cBhvr>
                                    </p:animEffect>
                                    <p:anim calcmode="lin" valueType="num">
                                      <p:cBhvr>
                                        <p:cTn id="36" dur="1000" fill="hold"/>
                                        <p:tgtEl>
                                          <p:spTgt spid="3174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174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1748">
                                            <p:txEl>
                                              <p:pRg st="4" end="4"/>
                                            </p:txEl>
                                          </p:spTgt>
                                        </p:tgtEl>
                                        <p:attrNameLst>
                                          <p:attrName>style.visibility</p:attrName>
                                        </p:attrNameLst>
                                      </p:cBhvr>
                                      <p:to>
                                        <p:strVal val="visible"/>
                                      </p:to>
                                    </p:set>
                                    <p:animEffect transition="in" filter="fade">
                                      <p:cBhvr>
                                        <p:cTn id="42" dur="1000"/>
                                        <p:tgtEl>
                                          <p:spTgt spid="31748">
                                            <p:txEl>
                                              <p:pRg st="4" end="4"/>
                                            </p:txEl>
                                          </p:spTgt>
                                        </p:tgtEl>
                                      </p:cBhvr>
                                    </p:animEffect>
                                    <p:anim calcmode="lin" valueType="num">
                                      <p:cBhvr>
                                        <p:cTn id="43" dur="1000" fill="hold"/>
                                        <p:tgtEl>
                                          <p:spTgt spid="3174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174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1748">
                                            <p:txEl>
                                              <p:pRg st="5" end="5"/>
                                            </p:txEl>
                                          </p:spTgt>
                                        </p:tgtEl>
                                        <p:attrNameLst>
                                          <p:attrName>style.visibility</p:attrName>
                                        </p:attrNameLst>
                                      </p:cBhvr>
                                      <p:to>
                                        <p:strVal val="visible"/>
                                      </p:to>
                                    </p:set>
                                    <p:animEffect transition="in" filter="fade">
                                      <p:cBhvr>
                                        <p:cTn id="49" dur="1000"/>
                                        <p:tgtEl>
                                          <p:spTgt spid="31748">
                                            <p:txEl>
                                              <p:pRg st="5" end="5"/>
                                            </p:txEl>
                                          </p:spTgt>
                                        </p:tgtEl>
                                      </p:cBhvr>
                                    </p:animEffect>
                                    <p:anim calcmode="lin" valueType="num">
                                      <p:cBhvr>
                                        <p:cTn id="50" dur="1000" fill="hold"/>
                                        <p:tgtEl>
                                          <p:spTgt spid="3174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174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1748">
                                            <p:txEl>
                                              <p:pRg st="6" end="6"/>
                                            </p:txEl>
                                          </p:spTgt>
                                        </p:tgtEl>
                                        <p:attrNameLst>
                                          <p:attrName>style.visibility</p:attrName>
                                        </p:attrNameLst>
                                      </p:cBhvr>
                                      <p:to>
                                        <p:strVal val="visible"/>
                                      </p:to>
                                    </p:set>
                                    <p:animEffect transition="in" filter="fade">
                                      <p:cBhvr>
                                        <p:cTn id="56" dur="1000"/>
                                        <p:tgtEl>
                                          <p:spTgt spid="31748">
                                            <p:txEl>
                                              <p:pRg st="6" end="6"/>
                                            </p:txEl>
                                          </p:spTgt>
                                        </p:tgtEl>
                                      </p:cBhvr>
                                    </p:animEffect>
                                    <p:anim calcmode="lin" valueType="num">
                                      <p:cBhvr>
                                        <p:cTn id="57" dur="1000" fill="hold"/>
                                        <p:tgtEl>
                                          <p:spTgt spid="31748">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174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1509"/>
                                        </p:tgtEl>
                                        <p:attrNameLst>
                                          <p:attrName>style.visibility</p:attrName>
                                        </p:attrNameLst>
                                      </p:cBhvr>
                                      <p:to>
                                        <p:strVal val="visible"/>
                                      </p:to>
                                    </p:set>
                                    <p:animEffect transition="in" filter="fade">
                                      <p:cBhvr>
                                        <p:cTn id="63" dur="1000"/>
                                        <p:tgtEl>
                                          <p:spTgt spid="21509"/>
                                        </p:tgtEl>
                                      </p:cBhvr>
                                    </p:animEffect>
                                    <p:anim calcmode="lin" valueType="num">
                                      <p:cBhvr>
                                        <p:cTn id="64" dur="1000" fill="hold"/>
                                        <p:tgtEl>
                                          <p:spTgt spid="21509"/>
                                        </p:tgtEl>
                                        <p:attrNameLst>
                                          <p:attrName>ppt_x</p:attrName>
                                        </p:attrNameLst>
                                      </p:cBhvr>
                                      <p:tavLst>
                                        <p:tav tm="0">
                                          <p:val>
                                            <p:strVal val="#ppt_x"/>
                                          </p:val>
                                        </p:tav>
                                        <p:tav tm="100000">
                                          <p:val>
                                            <p:strVal val="#ppt_x"/>
                                          </p:val>
                                        </p:tav>
                                      </p:tavLst>
                                    </p:anim>
                                    <p:anim calcmode="lin" valueType="num">
                                      <p:cBhvr>
                                        <p:cTn id="65" dur="1000" fill="hold"/>
                                        <p:tgtEl>
                                          <p:spTgt spid="215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3">
            <a:extLst>
              <a:ext uri="{FF2B5EF4-FFF2-40B4-BE49-F238E27FC236}">
                <a16:creationId xmlns:a16="http://schemas.microsoft.com/office/drawing/2014/main" id="{016BEA1E-6B41-4AED-AB74-CF2C3FBD1BDE}"/>
              </a:ext>
            </a:extLst>
          </p:cNvPr>
          <p:cNvSpPr>
            <a:spLocks noGrp="1" noChangeArrowheads="1"/>
          </p:cNvSpPr>
          <p:nvPr>
            <p:ph type="title"/>
            <p:custDataLst>
              <p:tags r:id="rId1"/>
            </p:custDataLst>
          </p:nvPr>
        </p:nvSpPr>
        <p:spPr>
          <a:xfrm>
            <a:off x="838200" y="681037"/>
            <a:ext cx="10515600" cy="1325563"/>
          </a:xfrm>
        </p:spPr>
        <p:txBody>
          <a:bodyPr vert="horz" lIns="91440" tIns="45720" rIns="91440" bIns="45720" rtlCol="0" anchor="ctr">
            <a:normAutofit fontScale="90000"/>
          </a:bodyPr>
          <a:lstStyle/>
          <a:p>
            <a:pPr algn="ctr">
              <a:defRPr/>
            </a:pPr>
            <a:br>
              <a:rPr lang="fr-FR" sz="1900" kern="1200" dirty="0">
                <a:latin typeface="+mj-lt"/>
                <a:ea typeface="+mn-ea"/>
                <a:cs typeface="Angsana New" panose="02020603050405020304" pitchFamily="18" charset="-34"/>
              </a:rPr>
            </a:br>
            <a:r>
              <a:rPr lang="fr-FR" sz="4000" b="1" u="sng" kern="1200" dirty="0">
                <a:effectLst>
                  <a:outerShdw blurRad="38100" dist="38100" dir="2700000" algn="tl">
                    <a:srgbClr val="000000">
                      <a:alpha val="43137"/>
                    </a:srgbClr>
                  </a:outerShdw>
                </a:effectLst>
                <a:latin typeface="+mj-lt"/>
                <a:ea typeface="+mn-ea"/>
                <a:cs typeface="Angsana New" panose="02020603050405020304" pitchFamily="18" charset="-34"/>
              </a:rPr>
              <a:t>Traitements de l'insuffisance rénale.</a:t>
            </a:r>
            <a:br>
              <a:rPr lang="fr-FR" sz="1900" b="1" u="sng" kern="1200" dirty="0">
                <a:effectLst>
                  <a:outerShdw blurRad="38100" dist="38100" dir="2700000" algn="tl">
                    <a:srgbClr val="000000">
                      <a:alpha val="43137"/>
                    </a:srgbClr>
                  </a:outerShdw>
                </a:effectLst>
                <a:latin typeface="+mj-lt"/>
                <a:ea typeface="+mn-ea"/>
                <a:cs typeface="Angsana New" panose="02020603050405020304" pitchFamily="18" charset="-34"/>
              </a:rPr>
            </a:br>
            <a:r>
              <a:rPr lang="fr-FR" sz="1900" kern="1200" dirty="0">
                <a:latin typeface="+mj-lt"/>
                <a:ea typeface="+mn-ea"/>
                <a:cs typeface="Angsana New" panose="02020603050405020304" pitchFamily="18" charset="-34"/>
              </a:rPr>
              <a:t>Vidéo HUG 17 min.</a:t>
            </a:r>
            <a:br>
              <a:rPr lang="fr-FR" sz="1900" kern="1200" dirty="0">
                <a:latin typeface="+mj-lt"/>
                <a:ea typeface="+mn-ea"/>
                <a:cs typeface="Angsana New" panose="02020603050405020304" pitchFamily="18" charset="-34"/>
              </a:rPr>
            </a:br>
            <a:endParaRPr lang="fr-FR" sz="1900" kern="1200" dirty="0">
              <a:latin typeface="+mj-lt"/>
              <a:ea typeface="+mn-ea"/>
              <a:cs typeface="Angsana New" panose="02020603050405020304" pitchFamily="18" charset="-34"/>
            </a:endParaRPr>
          </a:p>
        </p:txBody>
      </p:sp>
      <p:sp>
        <p:nvSpPr>
          <p:cNvPr id="30727" name="Text Box 7">
            <a:extLst>
              <a:ext uri="{FF2B5EF4-FFF2-40B4-BE49-F238E27FC236}">
                <a16:creationId xmlns:a16="http://schemas.microsoft.com/office/drawing/2014/main" id="{647E899D-7DEE-4FE0-B128-571507DD0AD9}"/>
              </a:ext>
            </a:extLst>
          </p:cNvPr>
          <p:cNvSpPr txBox="1">
            <a:spLocks noChangeArrowheads="1"/>
          </p:cNvSpPr>
          <p:nvPr>
            <p:custDataLst>
              <p:tags r:id="rId2"/>
            </p:custDataLst>
          </p:nvPr>
        </p:nvSpPr>
        <p:spPr bwMode="auto">
          <a:xfrm>
            <a:off x="838200" y="1704290"/>
            <a:ext cx="5181600" cy="4696509"/>
          </a:xfrm>
          <a:prstGeom prst="rect">
            <a:avLst/>
          </a:prstGeom>
        </p:spPr>
        <p:txBody>
          <a:bodyPr vert="horz" lIns="91440" tIns="45720" rIns="91440" bIns="45720" rtlCol="0">
            <a:normAutofit fontScale="77500" lnSpcReduction="20000"/>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eaLnBrk="1">
              <a:lnSpc>
                <a:spcPct val="110000"/>
              </a:lnSpc>
              <a:spcAft>
                <a:spcPts val="600"/>
              </a:spcAft>
              <a:buClr>
                <a:schemeClr val="tx2">
                  <a:lumMod val="10000"/>
                  <a:lumOff val="90000"/>
                </a:schemeClr>
              </a:buClr>
              <a:buSzPct val="80000"/>
              <a:defRPr/>
            </a:pPr>
            <a:r>
              <a:rPr lang="fr-FR" sz="3200" dirty="0">
                <a:solidFill>
                  <a:srgbClr val="8477FE"/>
                </a:solidFill>
                <a:latin typeface="+mn-lt"/>
                <a:ea typeface="+mn-ea"/>
                <a:hlinkClick r:id="rId7">
                  <a:extLst>
                    <a:ext uri="{A12FA001-AC4F-418D-AE19-62706E023703}">
                      <ahyp:hlinkClr xmlns:ahyp="http://schemas.microsoft.com/office/drawing/2018/hyperlinkcolor" val="tx"/>
                    </a:ext>
                  </a:extLst>
                </a:hlinkClick>
              </a:rPr>
              <a:t>http://www.dailymotion.com/video/xdbzyf_l-insuffisance-renale-chronique_tech</a:t>
            </a:r>
          </a:p>
          <a:p>
            <a:pPr indent="-228600" eaLnBrk="1">
              <a:lnSpc>
                <a:spcPct val="110000"/>
              </a:lnSpc>
              <a:spcAft>
                <a:spcPts val="600"/>
              </a:spcAft>
              <a:buClr>
                <a:schemeClr val="tx2">
                  <a:lumMod val="10000"/>
                  <a:lumOff val="90000"/>
                </a:schemeClr>
              </a:buClr>
              <a:buSzPct val="80000"/>
              <a:buFont typeface="Wingdings" panose="05000000000000000000" pitchFamily="2" charset="2"/>
              <a:buChar char="§"/>
              <a:defRPr/>
            </a:pPr>
            <a:endParaRPr lang="fr-FR" sz="3200" dirty="0">
              <a:solidFill>
                <a:srgbClr val="8477FE"/>
              </a:solidFill>
              <a:latin typeface="+mn-lt"/>
              <a:ea typeface="+mn-ea"/>
              <a:hlinkClick r:id="rId7">
                <a:extLst>
                  <a:ext uri="{A12FA001-AC4F-418D-AE19-62706E023703}">
                    <ahyp:hlinkClr xmlns:ahyp="http://schemas.microsoft.com/office/drawing/2018/hyperlinkcolor" val="tx"/>
                  </a:ext>
                </a:extLst>
              </a:hlinkClick>
            </a:endParaRPr>
          </a:p>
          <a:p>
            <a:pPr eaLnBrk="1">
              <a:lnSpc>
                <a:spcPct val="110000"/>
              </a:lnSpc>
              <a:spcAft>
                <a:spcPts val="600"/>
              </a:spcAft>
              <a:buClr>
                <a:schemeClr val="tx2">
                  <a:lumMod val="10000"/>
                  <a:lumOff val="90000"/>
                </a:schemeClr>
              </a:buClr>
              <a:buSzPct val="80000"/>
              <a:defRPr/>
            </a:pPr>
            <a:r>
              <a:rPr lang="fr-FR" sz="3200" b="1" dirty="0">
                <a:solidFill>
                  <a:schemeClr val="tx2">
                    <a:alpha val="70000"/>
                  </a:schemeClr>
                </a:solidFill>
                <a:latin typeface="+mn-lt"/>
                <a:ea typeface="+mn-ea"/>
                <a:hlinkClick r:id="rId7">
                  <a:extLst>
                    <a:ext uri="{A12FA001-AC4F-418D-AE19-62706E023703}">
                      <ahyp:hlinkClr xmlns:ahyp="http://schemas.microsoft.com/office/drawing/2018/hyperlinkcolor" val="tx"/>
                    </a:ext>
                  </a:extLst>
                </a:hlinkClick>
              </a:rPr>
              <a:t>Moins </a:t>
            </a:r>
            <a:r>
              <a:rPr lang="fr-FR" sz="3200" dirty="0">
                <a:solidFill>
                  <a:schemeClr val="tx2">
                    <a:alpha val="70000"/>
                  </a:schemeClr>
                </a:solidFill>
                <a:latin typeface="+mn-lt"/>
                <a:ea typeface="+mn-ea"/>
                <a:hlinkClick r:id="rId7">
                  <a:extLst>
                    <a:ext uri="{A12FA001-AC4F-418D-AE19-62706E023703}">
                      <ahyp:hlinkClr xmlns:ahyp="http://schemas.microsoft.com/office/drawing/2018/hyperlinkcolor" val="tx"/>
                    </a:ext>
                  </a:extLst>
                </a:hlinkClick>
              </a:rPr>
              <a:t>le</a:t>
            </a:r>
            <a:r>
              <a:rPr lang="fr-FR" sz="3200" dirty="0">
                <a:solidFill>
                  <a:srgbClr val="8477FE"/>
                </a:solidFill>
                <a:latin typeface="+mn-lt"/>
                <a:ea typeface="+mn-ea"/>
                <a:hlinkClick r:id="rId7">
                  <a:extLst>
                    <a:ext uri="{A12FA001-AC4F-418D-AE19-62706E023703}">
                      <ahyp:hlinkClr xmlns:ahyp="http://schemas.microsoft.com/office/drawing/2018/hyperlinkcolor" val="tx"/>
                    </a:ext>
                  </a:extLst>
                </a:hlinkClick>
              </a:rPr>
              <a:t> rein est capable d’accomplir sa fonction d’élimination</a:t>
            </a:r>
            <a:r>
              <a:rPr lang="fr-FR" sz="3200" b="1" dirty="0">
                <a:solidFill>
                  <a:srgbClr val="8477FE"/>
                </a:solidFill>
                <a:latin typeface="+mn-lt"/>
                <a:ea typeface="+mn-ea"/>
                <a:hlinkClick r:id="rId7">
                  <a:extLst>
                    <a:ext uri="{A12FA001-AC4F-418D-AE19-62706E023703}">
                      <ahyp:hlinkClr xmlns:ahyp="http://schemas.microsoft.com/office/drawing/2018/hyperlinkcolor" val="tx"/>
                    </a:ext>
                  </a:extLst>
                </a:hlinkClick>
              </a:rPr>
              <a:t>, plus </a:t>
            </a:r>
            <a:r>
              <a:rPr lang="fr-FR" sz="3200" dirty="0">
                <a:solidFill>
                  <a:srgbClr val="8477FE"/>
                </a:solidFill>
                <a:latin typeface="+mn-lt"/>
                <a:ea typeface="+mn-ea"/>
                <a:hlinkClick r:id="rId7">
                  <a:extLst>
                    <a:ext uri="{A12FA001-AC4F-418D-AE19-62706E023703}">
                      <ahyp:hlinkClr xmlns:ahyp="http://schemas.microsoft.com/office/drawing/2018/hyperlinkcolor" val="tx"/>
                    </a:ext>
                  </a:extLst>
                </a:hlinkClick>
              </a:rPr>
              <a:t>les symptômes d’intoxication augmente</a:t>
            </a:r>
            <a:r>
              <a:rPr lang="fr-FR" sz="3200" b="1" dirty="0">
                <a:solidFill>
                  <a:srgbClr val="8477FE"/>
                </a:solidFill>
                <a:latin typeface="+mn-lt"/>
                <a:ea typeface="+mn-ea"/>
                <a:hlinkClick r:id="rId7">
                  <a:extLst>
                    <a:ext uri="{A12FA001-AC4F-418D-AE19-62706E023703}">
                      <ahyp:hlinkClr xmlns:ahyp="http://schemas.microsoft.com/office/drawing/2018/hyperlinkcolor" val="tx"/>
                    </a:ext>
                  </a:extLst>
                </a:hlinkClick>
              </a:rPr>
              <a:t>. </a:t>
            </a:r>
          </a:p>
          <a:p>
            <a:pPr eaLnBrk="1">
              <a:lnSpc>
                <a:spcPct val="110000"/>
              </a:lnSpc>
              <a:spcAft>
                <a:spcPts val="600"/>
              </a:spcAft>
              <a:buClr>
                <a:schemeClr val="tx2">
                  <a:lumMod val="10000"/>
                  <a:lumOff val="90000"/>
                </a:schemeClr>
              </a:buClr>
              <a:buSzPct val="80000"/>
              <a:defRPr/>
            </a:pPr>
            <a:endParaRPr lang="fr-FR" sz="3200" b="1" u="sng" dirty="0">
              <a:solidFill>
                <a:srgbClr val="8477FE"/>
              </a:solidFill>
              <a:latin typeface="+mn-lt"/>
              <a:ea typeface="+mn-ea"/>
              <a:hlinkClick r:id="rId7">
                <a:extLst>
                  <a:ext uri="{A12FA001-AC4F-418D-AE19-62706E023703}">
                    <ahyp:hlinkClr xmlns:ahyp="http://schemas.microsoft.com/office/drawing/2018/hyperlinkcolor" val="tx"/>
                  </a:ext>
                </a:extLst>
              </a:hlinkClick>
            </a:endParaRPr>
          </a:p>
          <a:p>
            <a:pPr eaLnBrk="1">
              <a:lnSpc>
                <a:spcPct val="110000"/>
              </a:lnSpc>
              <a:spcAft>
                <a:spcPts val="600"/>
              </a:spcAft>
              <a:buClr>
                <a:schemeClr val="tx2">
                  <a:lumMod val="10000"/>
                  <a:lumOff val="90000"/>
                </a:schemeClr>
              </a:buClr>
              <a:buSzPct val="80000"/>
              <a:defRPr/>
            </a:pPr>
            <a:r>
              <a:rPr lang="fr-FR" sz="3200" dirty="0">
                <a:solidFill>
                  <a:srgbClr val="8477FE"/>
                </a:solidFill>
                <a:latin typeface="+mn-lt"/>
                <a:ea typeface="+mn-ea"/>
                <a:hlinkClick r:id="rId7">
                  <a:extLst>
                    <a:ext uri="{A12FA001-AC4F-418D-AE19-62706E023703}">
                      <ahyp:hlinkClr xmlns:ahyp="http://schemas.microsoft.com/office/drawing/2018/hyperlinkcolor" val="tx"/>
                    </a:ext>
                  </a:extLst>
                </a:hlinkClick>
              </a:rPr>
              <a:t>Un état de somnolence et de léthargie profonde évoluant vers </a:t>
            </a:r>
            <a:r>
              <a:rPr lang="fr-FR" sz="3200" b="1" dirty="0">
                <a:solidFill>
                  <a:srgbClr val="8477FE"/>
                </a:solidFill>
                <a:latin typeface="+mn-lt"/>
                <a:ea typeface="+mn-ea"/>
                <a:hlinkClick r:id="rId7">
                  <a:extLst>
                    <a:ext uri="{A12FA001-AC4F-418D-AE19-62706E023703}">
                      <ahyp:hlinkClr xmlns:ahyp="http://schemas.microsoft.com/office/drawing/2018/hyperlinkcolor" val="tx"/>
                    </a:ext>
                  </a:extLst>
                </a:hlinkClick>
              </a:rPr>
              <a:t>le coma </a:t>
            </a:r>
            <a:r>
              <a:rPr lang="fr-FR" sz="3200" dirty="0">
                <a:solidFill>
                  <a:srgbClr val="8477FE"/>
                </a:solidFill>
                <a:latin typeface="+mn-lt"/>
                <a:ea typeface="+mn-ea"/>
                <a:hlinkClick r:id="rId7">
                  <a:extLst>
                    <a:ext uri="{A12FA001-AC4F-418D-AE19-62706E023703}">
                      <ahyp:hlinkClr xmlns:ahyp="http://schemas.microsoft.com/office/drawing/2018/hyperlinkcolor" val="tx"/>
                    </a:ext>
                  </a:extLst>
                </a:hlinkClick>
              </a:rPr>
              <a:t>s’installe</a:t>
            </a:r>
            <a:r>
              <a:rPr lang="fr-FR" sz="3200" b="1" dirty="0">
                <a:solidFill>
                  <a:srgbClr val="8477FE"/>
                </a:solidFill>
                <a:latin typeface="+mn-lt"/>
                <a:ea typeface="+mn-ea"/>
                <a:hlinkClick r:id="rId7">
                  <a:extLst>
                    <a:ext uri="{A12FA001-AC4F-418D-AE19-62706E023703}">
                      <ahyp:hlinkClr xmlns:ahyp="http://schemas.microsoft.com/office/drawing/2018/hyperlinkcolor" val="tx"/>
                    </a:ext>
                  </a:extLst>
                </a:hlinkClick>
              </a:rPr>
              <a:t>.</a:t>
            </a:r>
          </a:p>
        </p:txBody>
      </p:sp>
      <p:pic>
        <p:nvPicPr>
          <p:cNvPr id="30724" name="Picture 1" descr="Une image contenant alimentation, plat, pizza&#10;&#10;Description générée automatiquement">
            <a:extLst>
              <a:ext uri="{FF2B5EF4-FFF2-40B4-BE49-F238E27FC236}">
                <a16:creationId xmlns:a16="http://schemas.microsoft.com/office/drawing/2014/main" id="{41AA4AF3-2321-4054-83B2-E5CD8E32570A}"/>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bwMode="auto">
          <a:xfrm>
            <a:off x="6530174" y="1704291"/>
            <a:ext cx="4848423" cy="4472671"/>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pic>
      <p:sp>
        <p:nvSpPr>
          <p:cNvPr id="30725" name="Text Box 5">
            <a:extLst>
              <a:ext uri="{FF2B5EF4-FFF2-40B4-BE49-F238E27FC236}">
                <a16:creationId xmlns:a16="http://schemas.microsoft.com/office/drawing/2014/main" id="{F74A4E3B-227D-413A-B6CF-19F3B0F3152F}"/>
              </a:ext>
            </a:extLst>
          </p:cNvPr>
          <p:cNvSpPr txBox="1">
            <a:spLocks noChangeArrowheads="1"/>
          </p:cNvSpPr>
          <p:nvPr>
            <p:custDataLst>
              <p:tags r:id="rId4"/>
            </p:custDataLst>
          </p:nvPr>
        </p:nvSpPr>
        <p:spPr bwMode="auto">
          <a:xfrm>
            <a:off x="6019800" y="1605095"/>
            <a:ext cx="4386923" cy="447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CA" altLang="fr-FR" sz="1632">
              <a:latin typeface="Comic Sans MS" panose="030F0702030302020204" pitchFamily="66"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1000"/>
                                        <p:tgtEl>
                                          <p:spTgt spid="37892"/>
                                        </p:tgtEl>
                                      </p:cBhvr>
                                    </p:animEffect>
                                    <p:anim calcmode="lin" valueType="num">
                                      <p:cBhvr>
                                        <p:cTn id="8" dur="1000" fill="hold"/>
                                        <p:tgtEl>
                                          <p:spTgt spid="37892"/>
                                        </p:tgtEl>
                                        <p:attrNameLst>
                                          <p:attrName>ppt_x</p:attrName>
                                        </p:attrNameLst>
                                      </p:cBhvr>
                                      <p:tavLst>
                                        <p:tav tm="0">
                                          <p:val>
                                            <p:strVal val="#ppt_x"/>
                                          </p:val>
                                        </p:tav>
                                        <p:tav tm="100000">
                                          <p:val>
                                            <p:strVal val="#ppt_x"/>
                                          </p:val>
                                        </p:tav>
                                      </p:tavLst>
                                    </p:anim>
                                    <p:anim calcmode="lin" valueType="num">
                                      <p:cBhvr>
                                        <p:cTn id="9" dur="1000" fill="hold"/>
                                        <p:tgtEl>
                                          <p:spTgt spid="3789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nodePh="1">
                                  <p:stCondLst>
                                    <p:cond delay="0"/>
                                  </p:stCondLst>
                                  <p:endCondLst>
                                    <p:cond evt="begin" delay="0">
                                      <p:tn val="12"/>
                                    </p:cond>
                                  </p:endCondLst>
                                  <p:childTnLst>
                                    <p:set>
                                      <p:cBhvr>
                                        <p:cTn id="13" dur="1" fill="hold">
                                          <p:stCondLst>
                                            <p:cond delay="0"/>
                                          </p:stCondLst>
                                        </p:cTn>
                                        <p:tgtEl>
                                          <p:spTgt spid="307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0727"/>
                                        </p:tgtEl>
                                        <p:attrNameLst>
                                          <p:attrName>style.visibility</p:attrName>
                                        </p:attrNameLst>
                                      </p:cBhvr>
                                      <p:to>
                                        <p:strVal val="visible"/>
                                      </p:to>
                                    </p:set>
                                    <p:animEffect transition="in" filter="fade">
                                      <p:cBhvr>
                                        <p:cTn id="18" dur="1000"/>
                                        <p:tgtEl>
                                          <p:spTgt spid="30727"/>
                                        </p:tgtEl>
                                      </p:cBhvr>
                                    </p:animEffect>
                                    <p:anim calcmode="lin" valueType="num">
                                      <p:cBhvr>
                                        <p:cTn id="19" dur="1000" fill="hold"/>
                                        <p:tgtEl>
                                          <p:spTgt spid="30727"/>
                                        </p:tgtEl>
                                        <p:attrNameLst>
                                          <p:attrName>ppt_x</p:attrName>
                                        </p:attrNameLst>
                                      </p:cBhvr>
                                      <p:tavLst>
                                        <p:tav tm="0">
                                          <p:val>
                                            <p:strVal val="#ppt_x"/>
                                          </p:val>
                                        </p:tav>
                                        <p:tav tm="100000">
                                          <p:val>
                                            <p:strVal val="#ppt_x"/>
                                          </p:val>
                                        </p:tav>
                                      </p:tavLst>
                                    </p:anim>
                                    <p:anim calcmode="lin" valueType="num">
                                      <p:cBhvr>
                                        <p:cTn id="20" dur="1000" fill="hold"/>
                                        <p:tgtEl>
                                          <p:spTgt spid="307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0727" grpId="0"/>
      <p:bldP spid="307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dirty="0"/>
              <a:t>PYÉLONÉPHRITE</a:t>
            </a:r>
          </a:p>
        </p:txBody>
      </p:sp>
      <p:sp>
        <p:nvSpPr>
          <p:cNvPr id="3" name="Espace réservé du contenu 2"/>
          <p:cNvSpPr>
            <a:spLocks noGrp="1"/>
          </p:cNvSpPr>
          <p:nvPr>
            <p:ph idx="1"/>
            <p:custDataLst>
              <p:tags r:id="rId2"/>
            </p:custDataLst>
          </p:nvPr>
        </p:nvSpPr>
        <p:spPr>
          <a:xfrm>
            <a:off x="838200" y="2006600"/>
            <a:ext cx="10515600" cy="4170363"/>
          </a:xfrm>
        </p:spPr>
        <p:txBody>
          <a:bodyPr>
            <a:normAutofit fontScale="55000" lnSpcReduction="20000"/>
          </a:bodyPr>
          <a:lstStyle/>
          <a:p>
            <a:pPr marL="228600" indent="0" algn="ctr">
              <a:buNone/>
            </a:pPr>
            <a:r>
              <a:rPr lang="fr-CA" u="sng" dirty="0">
                <a:effectLst>
                  <a:outerShdw blurRad="38100" dist="38100" dir="2700000" algn="tl">
                    <a:srgbClr val="000000">
                      <a:alpha val="43137"/>
                    </a:srgbClr>
                  </a:outerShdw>
                </a:effectLst>
              </a:rPr>
              <a:t>INFECTION AIGUE OU CHRONIQUE DU BASSINET ET DU TISSU RÉNAL</a:t>
            </a:r>
          </a:p>
          <a:p>
            <a:pPr marL="228600" indent="0">
              <a:buNone/>
            </a:pPr>
            <a:endParaRPr lang="fr-CA" dirty="0"/>
          </a:p>
          <a:p>
            <a:pPr marL="228600" indent="0">
              <a:buNone/>
            </a:pPr>
            <a:r>
              <a:rPr lang="fr-CA" u="sng" dirty="0">
                <a:effectLst>
                  <a:outerShdw blurRad="38100" dist="38100" dir="2700000" algn="tl">
                    <a:srgbClr val="000000">
                      <a:alpha val="43137"/>
                    </a:srgbClr>
                  </a:outerShdw>
                </a:effectLst>
              </a:rPr>
              <a:t>CAUSÉE PAR</a:t>
            </a:r>
            <a:r>
              <a:rPr lang="fr-CA" dirty="0"/>
              <a:t>:</a:t>
            </a:r>
          </a:p>
          <a:p>
            <a:endParaRPr lang="fr-CA" dirty="0"/>
          </a:p>
          <a:p>
            <a:r>
              <a:rPr lang="fr-CA" dirty="0"/>
              <a:t>INFECTION DES VOIES URINAIRES BASSES</a:t>
            </a:r>
          </a:p>
          <a:p>
            <a:r>
              <a:rPr lang="fr-CA" dirty="0"/>
              <a:t>UN REFLUX VÉSICO-URÉTRAL = OBTRUCTION DES VOIES URINAIRES :</a:t>
            </a:r>
          </a:p>
          <a:p>
            <a:pPr>
              <a:buFont typeface="Wingdings" panose="05000000000000000000" pitchFamily="2" charset="2"/>
              <a:buChar char="Ø"/>
            </a:pPr>
            <a:r>
              <a:rPr lang="fr-CA" dirty="0"/>
              <a:t>UNE TUMEUR DE LA VESSIE</a:t>
            </a:r>
          </a:p>
          <a:p>
            <a:pPr>
              <a:buFont typeface="Wingdings" panose="05000000000000000000" pitchFamily="2" charset="2"/>
              <a:buChar char="Ø"/>
            </a:pPr>
            <a:r>
              <a:rPr lang="fr-CA" dirty="0"/>
              <a:t>UNE HYPERPLASIE DE LA PROSTATE</a:t>
            </a:r>
          </a:p>
          <a:p>
            <a:pPr>
              <a:buFont typeface="Wingdings" panose="05000000000000000000" pitchFamily="2" charset="2"/>
              <a:buChar char="Ø"/>
            </a:pPr>
            <a:r>
              <a:rPr lang="fr-CA" dirty="0"/>
              <a:t>UN RÉTRÉCISSEMENT DE L’URÈTRE</a:t>
            </a:r>
          </a:p>
          <a:p>
            <a:pPr>
              <a:buFont typeface="Wingdings" panose="05000000000000000000" pitchFamily="2" charset="2"/>
              <a:buChar char="Ø"/>
            </a:pPr>
            <a:r>
              <a:rPr lang="fr-CA" dirty="0"/>
              <a:t>DES CALCULS URINAIRES</a:t>
            </a:r>
          </a:p>
          <a:p>
            <a:pPr>
              <a:buFont typeface="Wingdings" panose="05000000000000000000" pitchFamily="2" charset="2"/>
              <a:buChar char="Ø"/>
            </a:pPr>
            <a:r>
              <a:rPr lang="fr-CA" dirty="0"/>
              <a:t>UNE INFECTION HÉMATOGÈNE (RELATIF AU SANG)</a:t>
            </a:r>
          </a:p>
          <a:p>
            <a:pPr>
              <a:buFont typeface="Wingdings" panose="05000000000000000000" pitchFamily="2" charset="2"/>
              <a:buChar char="Ø"/>
            </a:pPr>
            <a:endParaRPr lang="fr-CA" dirty="0"/>
          </a:p>
        </p:txBody>
      </p:sp>
    </p:spTree>
    <p:extLst>
      <p:ext uri="{BB962C8B-B14F-4D97-AF65-F5344CB8AC3E}">
        <p14:creationId xmlns:p14="http://schemas.microsoft.com/office/powerpoint/2010/main" val="80516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703F622-937A-471B-A4DE-6D16068A785D}"/>
              </a:ext>
            </a:extLst>
          </p:cNvPr>
          <p:cNvSpPr>
            <a:spLocks noGrp="1"/>
          </p:cNvSpPr>
          <p:nvPr>
            <p:ph sz="half" idx="2"/>
            <p:custDataLst>
              <p:tags r:id="rId1"/>
            </p:custDataLst>
          </p:nvPr>
        </p:nvSpPr>
        <p:spPr/>
        <p:txBody>
          <a:bodyPr/>
          <a:lstStyle/>
          <a:p>
            <a:r>
              <a:rPr lang="fr-CA" dirty="0"/>
              <a:t>FRISSON</a:t>
            </a:r>
          </a:p>
          <a:p>
            <a:r>
              <a:rPr lang="fr-CA" dirty="0"/>
              <a:t>HYPERTHERMIE</a:t>
            </a:r>
          </a:p>
          <a:p>
            <a:r>
              <a:rPr lang="fr-CA" dirty="0"/>
              <a:t>DLR LATÉRALE</a:t>
            </a:r>
          </a:p>
          <a:p>
            <a:r>
              <a:rPr lang="fr-CA" dirty="0"/>
              <a:t>SENSIBILITÉ COSTO-VERTÉBRALE</a:t>
            </a:r>
          </a:p>
          <a:p>
            <a:r>
              <a:rPr lang="fr-CA" dirty="0"/>
              <a:t>BACTÉRIURIE</a:t>
            </a:r>
          </a:p>
          <a:p>
            <a:r>
              <a:rPr lang="fr-CA" dirty="0"/>
              <a:t>DYSURIE</a:t>
            </a:r>
          </a:p>
          <a:p>
            <a:r>
              <a:rPr lang="fr-CA" dirty="0"/>
              <a:t>POLLAKIURIE</a:t>
            </a:r>
          </a:p>
          <a:p>
            <a:endParaRPr lang="fr-CA" dirty="0"/>
          </a:p>
        </p:txBody>
      </p:sp>
      <p:sp>
        <p:nvSpPr>
          <p:cNvPr id="3" name="Espace réservé du contenu 2">
            <a:extLst>
              <a:ext uri="{FF2B5EF4-FFF2-40B4-BE49-F238E27FC236}">
                <a16:creationId xmlns:a16="http://schemas.microsoft.com/office/drawing/2014/main" id="{061D668A-3059-4BD4-AF06-AA783B826700}"/>
              </a:ext>
            </a:extLst>
          </p:cNvPr>
          <p:cNvSpPr>
            <a:spLocks noGrp="1"/>
          </p:cNvSpPr>
          <p:nvPr>
            <p:ph sz="quarter" idx="4"/>
            <p:custDataLst>
              <p:tags r:id="rId2"/>
            </p:custDataLst>
          </p:nvPr>
        </p:nvSpPr>
        <p:spPr>
          <a:xfrm>
            <a:off x="6172200" y="2560320"/>
            <a:ext cx="5183188" cy="3840480"/>
          </a:xfrm>
        </p:spPr>
        <p:txBody>
          <a:bodyPr>
            <a:normAutofit/>
          </a:bodyPr>
          <a:lstStyle/>
          <a:p>
            <a:r>
              <a:rPr lang="fr-CA" dirty="0"/>
              <a:t>POLYURIE</a:t>
            </a:r>
          </a:p>
          <a:p>
            <a:r>
              <a:rPr lang="fr-CA" dirty="0"/>
              <a:t>POLLAKIURIE</a:t>
            </a:r>
          </a:p>
          <a:p>
            <a:r>
              <a:rPr lang="fr-CA" dirty="0"/>
              <a:t>POLYDIPSIE</a:t>
            </a:r>
          </a:p>
          <a:p>
            <a:r>
              <a:rPr lang="fr-CA" dirty="0"/>
              <a:t>FATIGUE CHRONIQUE</a:t>
            </a:r>
          </a:p>
          <a:p>
            <a:r>
              <a:rPr lang="fr-CA" dirty="0"/>
              <a:t>CÉPHALÉE</a:t>
            </a:r>
          </a:p>
          <a:p>
            <a:r>
              <a:rPr lang="fr-CA" dirty="0"/>
              <a:t>ANOREXIE</a:t>
            </a:r>
          </a:p>
          <a:p>
            <a:r>
              <a:rPr lang="fr-CA" dirty="0"/>
              <a:t>PERTE DE POIDS</a:t>
            </a:r>
          </a:p>
          <a:p>
            <a:pPr marL="228600" indent="0">
              <a:buNone/>
            </a:pPr>
            <a:endParaRPr lang="fr-CA" dirty="0"/>
          </a:p>
        </p:txBody>
      </p:sp>
      <p:sp>
        <p:nvSpPr>
          <p:cNvPr id="7" name="Titre 6">
            <a:extLst>
              <a:ext uri="{FF2B5EF4-FFF2-40B4-BE49-F238E27FC236}">
                <a16:creationId xmlns:a16="http://schemas.microsoft.com/office/drawing/2014/main" id="{BE50C3D0-3742-469D-BEDD-944A68595C79}"/>
              </a:ext>
            </a:extLst>
          </p:cNvPr>
          <p:cNvSpPr>
            <a:spLocks noGrp="1"/>
          </p:cNvSpPr>
          <p:nvPr>
            <p:ph type="title"/>
            <p:custDataLst>
              <p:tags r:id="rId3"/>
            </p:custDataLst>
          </p:nvPr>
        </p:nvSpPr>
        <p:spPr/>
        <p:txBody>
          <a:bodyPr>
            <a:normAutofit/>
          </a:bodyPr>
          <a:lstStyle/>
          <a:p>
            <a:pPr algn="ctr"/>
            <a:r>
              <a:rPr lang="fr-CA" dirty="0"/>
              <a:t>MANIFESTATIONS CLINIQUES</a:t>
            </a:r>
          </a:p>
        </p:txBody>
      </p:sp>
      <p:sp>
        <p:nvSpPr>
          <p:cNvPr id="8" name="Espace réservé du texte 7">
            <a:extLst>
              <a:ext uri="{FF2B5EF4-FFF2-40B4-BE49-F238E27FC236}">
                <a16:creationId xmlns:a16="http://schemas.microsoft.com/office/drawing/2014/main" id="{21E7FCF7-60AF-45AA-BC48-22A95165184C}"/>
              </a:ext>
            </a:extLst>
          </p:cNvPr>
          <p:cNvSpPr>
            <a:spLocks noGrp="1"/>
          </p:cNvSpPr>
          <p:nvPr>
            <p:ph type="body" idx="1"/>
            <p:custDataLst>
              <p:tags r:id="rId4"/>
            </p:custDataLst>
          </p:nvPr>
        </p:nvSpPr>
        <p:spPr/>
        <p:txBody>
          <a:bodyPr/>
          <a:lstStyle/>
          <a:p>
            <a:pPr algn="ctr"/>
            <a:r>
              <a:rPr lang="fr-CA" dirty="0"/>
              <a:t>PHASE AIGUE </a:t>
            </a:r>
          </a:p>
        </p:txBody>
      </p:sp>
      <p:sp>
        <p:nvSpPr>
          <p:cNvPr id="9" name="Espace réservé du texte 8">
            <a:extLst>
              <a:ext uri="{FF2B5EF4-FFF2-40B4-BE49-F238E27FC236}">
                <a16:creationId xmlns:a16="http://schemas.microsoft.com/office/drawing/2014/main" id="{C9E67334-7152-43EB-A5D3-3635A3FE4D57}"/>
              </a:ext>
            </a:extLst>
          </p:cNvPr>
          <p:cNvSpPr>
            <a:spLocks noGrp="1"/>
          </p:cNvSpPr>
          <p:nvPr>
            <p:ph type="body" sz="quarter" idx="13"/>
            <p:custDataLst>
              <p:tags r:id="rId5"/>
            </p:custDataLst>
          </p:nvPr>
        </p:nvSpPr>
        <p:spPr/>
        <p:txBody>
          <a:bodyPr/>
          <a:lstStyle/>
          <a:p>
            <a:pPr algn="ctr"/>
            <a:r>
              <a:rPr lang="fr-CA" dirty="0"/>
              <a:t>PHASE CHRONIQUE </a:t>
            </a:r>
          </a:p>
        </p:txBody>
      </p:sp>
    </p:spTree>
    <p:extLst>
      <p:ext uri="{BB962C8B-B14F-4D97-AF65-F5344CB8AC3E}">
        <p14:creationId xmlns:p14="http://schemas.microsoft.com/office/powerpoint/2010/main" val="152713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bg/>
                                          </p:spTgt>
                                        </p:tgtEl>
                                        <p:attrNameLst>
                                          <p:attrName>style.visibility</p:attrName>
                                        </p:attrNameLst>
                                      </p:cBhvr>
                                      <p:to>
                                        <p:strVal val="visible"/>
                                      </p:to>
                                    </p:set>
                                    <p:animEffect transition="in" filter="fade">
                                      <p:cBhvr>
                                        <p:cTn id="21" dur="1000"/>
                                        <p:tgtEl>
                                          <p:spTgt spid="2">
                                            <p:bg/>
                                          </p:spTgt>
                                        </p:tgtEl>
                                      </p:cBhvr>
                                    </p:animEffect>
                                    <p:anim calcmode="lin" valueType="num">
                                      <p:cBhvr>
                                        <p:cTn id="22" dur="1000" fill="hold"/>
                                        <p:tgtEl>
                                          <p:spTgt spid="2">
                                            <p:bg/>
                                          </p:spTgt>
                                        </p:tgtEl>
                                        <p:attrNameLst>
                                          <p:attrName>ppt_x</p:attrName>
                                        </p:attrNameLst>
                                      </p:cBhvr>
                                      <p:tavLst>
                                        <p:tav tm="0">
                                          <p:val>
                                            <p:strVal val="#ppt_x"/>
                                          </p:val>
                                        </p:tav>
                                        <p:tav tm="100000">
                                          <p:val>
                                            <p:strVal val="#ppt_x"/>
                                          </p:val>
                                        </p:tav>
                                      </p:tavLst>
                                    </p:anim>
                                    <p:anim calcmode="lin" valueType="num">
                                      <p:cBhvr>
                                        <p:cTn id="23"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1000"/>
                                        <p:tgtEl>
                                          <p:spTgt spid="2">
                                            <p:txEl>
                                              <p:pRg st="0" end="0"/>
                                            </p:txEl>
                                          </p:spTgt>
                                        </p:tgtEl>
                                      </p:cBhvr>
                                    </p:animEffect>
                                    <p:anim calcmode="lin" valueType="num">
                                      <p:cBhvr>
                                        <p:cTn id="2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fade">
                                      <p:cBhvr>
                                        <p:cTn id="35" dur="1000"/>
                                        <p:tgtEl>
                                          <p:spTgt spid="2">
                                            <p:txEl>
                                              <p:pRg st="1" end="1"/>
                                            </p:txEl>
                                          </p:spTgt>
                                        </p:tgtEl>
                                      </p:cBhvr>
                                    </p:animEffect>
                                    <p:anim calcmode="lin" valueType="num">
                                      <p:cBhvr>
                                        <p:cTn id="3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fade">
                                      <p:cBhvr>
                                        <p:cTn id="42" dur="1000"/>
                                        <p:tgtEl>
                                          <p:spTgt spid="2">
                                            <p:txEl>
                                              <p:pRg st="2" end="2"/>
                                            </p:txEl>
                                          </p:spTgt>
                                        </p:tgtEl>
                                      </p:cBhvr>
                                    </p:animEffect>
                                    <p:anim calcmode="lin" valueType="num">
                                      <p:cBhvr>
                                        <p:cTn id="4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animEffect transition="in" filter="fade">
                                      <p:cBhvr>
                                        <p:cTn id="49" dur="1000"/>
                                        <p:tgtEl>
                                          <p:spTgt spid="2">
                                            <p:txEl>
                                              <p:pRg st="3" end="3"/>
                                            </p:txEl>
                                          </p:spTgt>
                                        </p:tgtEl>
                                      </p:cBhvr>
                                    </p:animEffect>
                                    <p:anim calcmode="lin" valueType="num">
                                      <p:cBhvr>
                                        <p:cTn id="5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4" end="4"/>
                                            </p:txEl>
                                          </p:spTgt>
                                        </p:tgtEl>
                                        <p:attrNameLst>
                                          <p:attrName>style.visibility</p:attrName>
                                        </p:attrNameLst>
                                      </p:cBhvr>
                                      <p:to>
                                        <p:strVal val="visible"/>
                                      </p:to>
                                    </p:set>
                                    <p:animEffect transition="in" filter="fade">
                                      <p:cBhvr>
                                        <p:cTn id="56" dur="1000"/>
                                        <p:tgtEl>
                                          <p:spTgt spid="2">
                                            <p:txEl>
                                              <p:pRg st="4" end="4"/>
                                            </p:txEl>
                                          </p:spTgt>
                                        </p:tgtEl>
                                      </p:cBhvr>
                                    </p:animEffect>
                                    <p:anim calcmode="lin" valueType="num">
                                      <p:cBhvr>
                                        <p:cTn id="5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5" end="5"/>
                                            </p:txEl>
                                          </p:spTgt>
                                        </p:tgtEl>
                                        <p:attrNameLst>
                                          <p:attrName>style.visibility</p:attrName>
                                        </p:attrNameLst>
                                      </p:cBhvr>
                                      <p:to>
                                        <p:strVal val="visible"/>
                                      </p:to>
                                    </p:set>
                                    <p:animEffect transition="in" filter="fade">
                                      <p:cBhvr>
                                        <p:cTn id="63" dur="1000"/>
                                        <p:tgtEl>
                                          <p:spTgt spid="2">
                                            <p:txEl>
                                              <p:pRg st="5" end="5"/>
                                            </p:txEl>
                                          </p:spTgt>
                                        </p:tgtEl>
                                      </p:cBhvr>
                                    </p:animEffect>
                                    <p:anim calcmode="lin" valueType="num">
                                      <p:cBhvr>
                                        <p:cTn id="6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
                                            <p:txEl>
                                              <p:pRg st="6" end="6"/>
                                            </p:txEl>
                                          </p:spTgt>
                                        </p:tgtEl>
                                        <p:attrNameLst>
                                          <p:attrName>style.visibility</p:attrName>
                                        </p:attrNameLst>
                                      </p:cBhvr>
                                      <p:to>
                                        <p:strVal val="visible"/>
                                      </p:to>
                                    </p:set>
                                    <p:animEffect transition="in" filter="fade">
                                      <p:cBhvr>
                                        <p:cTn id="70" dur="1000"/>
                                        <p:tgtEl>
                                          <p:spTgt spid="2">
                                            <p:txEl>
                                              <p:pRg st="6" end="6"/>
                                            </p:txEl>
                                          </p:spTgt>
                                        </p:tgtEl>
                                      </p:cBhvr>
                                    </p:animEffect>
                                    <p:anim calcmode="lin" valueType="num">
                                      <p:cBhvr>
                                        <p:cTn id="7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9">
                                            <p:txEl>
                                              <p:pRg st="0" end="0"/>
                                            </p:txEl>
                                          </p:spTgt>
                                        </p:tgtEl>
                                        <p:attrNameLst>
                                          <p:attrName>style.visibility</p:attrName>
                                        </p:attrNameLst>
                                      </p:cBhvr>
                                      <p:to>
                                        <p:strVal val="visible"/>
                                      </p:to>
                                    </p:set>
                                    <p:animEffect transition="in" filter="fade">
                                      <p:cBhvr>
                                        <p:cTn id="77" dur="1000"/>
                                        <p:tgtEl>
                                          <p:spTgt spid="9">
                                            <p:txEl>
                                              <p:pRg st="0" end="0"/>
                                            </p:txEl>
                                          </p:spTgt>
                                        </p:tgtEl>
                                      </p:cBhvr>
                                    </p:animEffect>
                                    <p:anim calcmode="lin" valueType="num">
                                      <p:cBhvr>
                                        <p:cTn id="7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0" end="0"/>
                                            </p:txEl>
                                          </p:spTgt>
                                        </p:tgtEl>
                                        <p:attrNameLst>
                                          <p:attrName>style.visibility</p:attrName>
                                        </p:attrNameLst>
                                      </p:cBhvr>
                                      <p:to>
                                        <p:strVal val="visible"/>
                                      </p:to>
                                    </p:set>
                                    <p:animEffect transition="in" filter="fade">
                                      <p:cBhvr>
                                        <p:cTn id="84" dur="1000"/>
                                        <p:tgtEl>
                                          <p:spTgt spid="3">
                                            <p:txEl>
                                              <p:pRg st="0" end="0"/>
                                            </p:txEl>
                                          </p:spTgt>
                                        </p:tgtEl>
                                      </p:cBhvr>
                                    </p:animEffect>
                                    <p:anim calcmode="lin" valueType="num">
                                      <p:cBhvr>
                                        <p:cTn id="8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 end="1"/>
                                            </p:txEl>
                                          </p:spTgt>
                                        </p:tgtEl>
                                        <p:attrNameLst>
                                          <p:attrName>style.visibility</p:attrName>
                                        </p:attrNameLst>
                                      </p:cBhvr>
                                      <p:to>
                                        <p:strVal val="visible"/>
                                      </p:to>
                                    </p:set>
                                    <p:animEffect transition="in" filter="fade">
                                      <p:cBhvr>
                                        <p:cTn id="91" dur="1000"/>
                                        <p:tgtEl>
                                          <p:spTgt spid="3">
                                            <p:txEl>
                                              <p:pRg st="1" end="1"/>
                                            </p:txEl>
                                          </p:spTgt>
                                        </p:tgtEl>
                                      </p:cBhvr>
                                    </p:animEffect>
                                    <p:anim calcmode="lin" valueType="num">
                                      <p:cBhvr>
                                        <p:cTn id="9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2" end="2"/>
                                            </p:txEl>
                                          </p:spTgt>
                                        </p:tgtEl>
                                        <p:attrNameLst>
                                          <p:attrName>style.visibility</p:attrName>
                                        </p:attrNameLst>
                                      </p:cBhvr>
                                      <p:to>
                                        <p:strVal val="visible"/>
                                      </p:to>
                                    </p:set>
                                    <p:animEffect transition="in" filter="fade">
                                      <p:cBhvr>
                                        <p:cTn id="98" dur="1000"/>
                                        <p:tgtEl>
                                          <p:spTgt spid="3">
                                            <p:txEl>
                                              <p:pRg st="2" end="2"/>
                                            </p:txEl>
                                          </p:spTgt>
                                        </p:tgtEl>
                                      </p:cBhvr>
                                    </p:animEffect>
                                    <p:anim calcmode="lin" valueType="num">
                                      <p:cBhvr>
                                        <p:cTn id="9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
                                            <p:txEl>
                                              <p:pRg st="3" end="3"/>
                                            </p:txEl>
                                          </p:spTgt>
                                        </p:tgtEl>
                                        <p:attrNameLst>
                                          <p:attrName>style.visibility</p:attrName>
                                        </p:attrNameLst>
                                      </p:cBhvr>
                                      <p:to>
                                        <p:strVal val="visible"/>
                                      </p:to>
                                    </p:set>
                                    <p:animEffect transition="in" filter="fade">
                                      <p:cBhvr>
                                        <p:cTn id="105" dur="1000"/>
                                        <p:tgtEl>
                                          <p:spTgt spid="3">
                                            <p:txEl>
                                              <p:pRg st="3" end="3"/>
                                            </p:txEl>
                                          </p:spTgt>
                                        </p:tgtEl>
                                      </p:cBhvr>
                                    </p:animEffect>
                                    <p:anim calcmode="lin" valueType="num">
                                      <p:cBhvr>
                                        <p:cTn id="10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
                                            <p:txEl>
                                              <p:pRg st="4" end="4"/>
                                            </p:txEl>
                                          </p:spTgt>
                                        </p:tgtEl>
                                        <p:attrNameLst>
                                          <p:attrName>style.visibility</p:attrName>
                                        </p:attrNameLst>
                                      </p:cBhvr>
                                      <p:to>
                                        <p:strVal val="visible"/>
                                      </p:to>
                                    </p:set>
                                    <p:animEffect transition="in" filter="fade">
                                      <p:cBhvr>
                                        <p:cTn id="112" dur="1000"/>
                                        <p:tgtEl>
                                          <p:spTgt spid="3">
                                            <p:txEl>
                                              <p:pRg st="4" end="4"/>
                                            </p:txEl>
                                          </p:spTgt>
                                        </p:tgtEl>
                                      </p:cBhvr>
                                    </p:animEffect>
                                    <p:anim calcmode="lin" valueType="num">
                                      <p:cBhvr>
                                        <p:cTn id="1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3">
                                            <p:txEl>
                                              <p:pRg st="5" end="5"/>
                                            </p:txEl>
                                          </p:spTgt>
                                        </p:tgtEl>
                                        <p:attrNameLst>
                                          <p:attrName>style.visibility</p:attrName>
                                        </p:attrNameLst>
                                      </p:cBhvr>
                                      <p:to>
                                        <p:strVal val="visible"/>
                                      </p:to>
                                    </p:set>
                                    <p:animEffect transition="in" filter="fade">
                                      <p:cBhvr>
                                        <p:cTn id="119" dur="1000"/>
                                        <p:tgtEl>
                                          <p:spTgt spid="3">
                                            <p:txEl>
                                              <p:pRg st="5" end="5"/>
                                            </p:txEl>
                                          </p:spTgt>
                                        </p:tgtEl>
                                      </p:cBhvr>
                                    </p:animEffect>
                                    <p:anim calcmode="lin" valueType="num">
                                      <p:cBhvr>
                                        <p:cTn id="1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3">
                                            <p:txEl>
                                              <p:pRg st="6" end="6"/>
                                            </p:txEl>
                                          </p:spTgt>
                                        </p:tgtEl>
                                        <p:attrNameLst>
                                          <p:attrName>style.visibility</p:attrName>
                                        </p:attrNameLst>
                                      </p:cBhvr>
                                      <p:to>
                                        <p:strVal val="visible"/>
                                      </p:to>
                                    </p:set>
                                    <p:animEffect transition="in" filter="fade">
                                      <p:cBhvr>
                                        <p:cTn id="126" dur="1000"/>
                                        <p:tgtEl>
                                          <p:spTgt spid="3">
                                            <p:txEl>
                                              <p:pRg st="6" end="6"/>
                                            </p:txEl>
                                          </p:spTgt>
                                        </p:tgtEl>
                                      </p:cBhvr>
                                    </p:animEffect>
                                    <p:anim calcmode="lin" valueType="num">
                                      <p:cBhvr>
                                        <p:cTn id="1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p:bldP spid="7" grpId="0"/>
      <p:bldP spid="8" grpId="0" build="p"/>
      <p:bldP spid="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44.xml><?xml version="1.0" encoding="utf-8"?>
<p:tagLst xmlns:a="http://schemas.openxmlformats.org/drawingml/2006/main" xmlns:r="http://schemas.openxmlformats.org/officeDocument/2006/relationships" xmlns:p="http://schemas.openxmlformats.org/presentationml/2006/main">
  <p:tag name="NUM" val="8"/>
</p:tagLst>
</file>

<file path=ppt/tags/tag45.xml><?xml version="1.0" encoding="utf-8"?>
<p:tagLst xmlns:a="http://schemas.openxmlformats.org/drawingml/2006/main" xmlns:r="http://schemas.openxmlformats.org/officeDocument/2006/relationships" xmlns:p="http://schemas.openxmlformats.org/presentationml/2006/main">
  <p:tag name="NUM" val="9"/>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6"/>
</p:tagLst>
</file>

<file path=ppt/tags/tag58.xml><?xml version="1.0" encoding="utf-8"?>
<p:tagLst xmlns:a="http://schemas.openxmlformats.org/drawingml/2006/main" xmlns:r="http://schemas.openxmlformats.org/officeDocument/2006/relationships" xmlns:p="http://schemas.openxmlformats.org/presentationml/2006/main">
  <p:tag name="NUM" val="7"/>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8"/>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7"/>
</p:tagLst>
</file>

<file path=ppt/tags/tag81.xml><?xml version="1.0" encoding="utf-8"?>
<p:tagLst xmlns:a="http://schemas.openxmlformats.org/drawingml/2006/main" xmlns:r="http://schemas.openxmlformats.org/officeDocument/2006/relationships" xmlns:p="http://schemas.openxmlformats.org/presentationml/2006/main">
  <p:tag name="NUM" val="8"/>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1756642_TF00537603_Win32" id="{48F5AD54-D9BE-47A5-9A26-1E33B0F691F6}" vid="{61D0192D-7D5A-494E-83CB-2D66521CDE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AFE2A1-77F8-441E-9B9F-DD61C354F4F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5CF4B188-9E41-4609-81DC-EA2587D009AE}">
  <ds:schemaRefs>
    <ds:schemaRef ds:uri="http://schemas.microsoft.com/sharepoint/v3/contenttype/forms"/>
  </ds:schemaRefs>
</ds:datastoreItem>
</file>

<file path=customXml/itemProps3.xml><?xml version="1.0" encoding="utf-8"?>
<ds:datastoreItem xmlns:ds="http://schemas.openxmlformats.org/officeDocument/2006/customXml" ds:itemID="{56052644-F409-493B-8E91-969D4389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{BE3E84C6-5C38-4AFC-97DC-4C8134FA538D}tf00537603_win32</Template>
  <TotalTime>728</TotalTime>
  <Words>850</Words>
  <Application>Microsoft Office PowerPoint</Application>
  <PresentationFormat>Grand écran</PresentationFormat>
  <Paragraphs>161</Paragraphs>
  <Slides>20</Slides>
  <Notes>2</Notes>
  <HiddenSlides>0</HiddenSlides>
  <MMClips>1</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20</vt:i4>
      </vt:variant>
    </vt:vector>
  </HeadingPairs>
  <TitlesOfParts>
    <vt:vector size="29" baseType="lpstr">
      <vt:lpstr>Arial</vt:lpstr>
      <vt:lpstr>Avenir Next LT Pro</vt:lpstr>
      <vt:lpstr>Calibri</vt:lpstr>
      <vt:lpstr>Comic Sans MS</vt:lpstr>
      <vt:lpstr>Sabon Next LT</vt:lpstr>
      <vt:lpstr>Times New Roman</vt:lpstr>
      <vt:lpstr>Wingdings</vt:lpstr>
      <vt:lpstr>Wingdings 2</vt:lpstr>
      <vt:lpstr>LuminousVTI</vt:lpstr>
      <vt:lpstr>Cours #3  Les altérations de la fonction urinaire </vt:lpstr>
      <vt:lpstr>LES ALTÉRATIONS DE LA FONCTION URINAIRE</vt:lpstr>
      <vt:lpstr>Glomérulonéphrite et insuffisance rénale</vt:lpstr>
      <vt:lpstr>Manifestations cliniques</vt:lpstr>
      <vt:lpstr>INSUFFISANCE RÉNALE </vt:lpstr>
      <vt:lpstr>Présentation PowerPoint</vt:lpstr>
      <vt:lpstr> Traitements de l'insuffisance rénale. Vidéo HUG 17 min. </vt:lpstr>
      <vt:lpstr>PYÉLONÉPHRITE</vt:lpstr>
      <vt:lpstr>MANIFESTATIONS CLINIQUES</vt:lpstr>
      <vt:lpstr>La pyélonéphrite chronique peut-être asymptomatique en dehors des phases d’infection aigue et occasionner des infections urinaires récurrentes  Si le traitement médical d'une pyélonéphrite échoue, des abcès peuvent alors se former aux bassinets et aux tubulures urinaires, la maladie évoluera alors vers une insuffisance rénale progressive.</vt:lpstr>
      <vt:lpstr>Pyélonéphrite</vt:lpstr>
      <vt:lpstr>Cystite et urétrite</vt:lpstr>
      <vt:lpstr>LITHIASE URINAIRE ET COLIQUE NÉPHRÉTIQUE</vt:lpstr>
      <vt:lpstr>Lithiase urinaire</vt:lpstr>
      <vt:lpstr>Saviez-vous que …</vt:lpstr>
      <vt:lpstr>Colique néphrétique</vt:lpstr>
      <vt:lpstr>SOINS ET TRAITEMENTS</vt:lpstr>
      <vt:lpstr>Si les calculs ne sont pas éliminés par les voies urinaires il est possible de les détruire de 2 façons :</vt:lpstr>
      <vt:lpstr>Vidéo : </vt:lpstr>
      <vt:lpstr>Exercice </vt:lpstr>
    </vt:vector>
  </TitlesOfParts>
  <Company>CSSRDN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3</dc:title>
  <dc:creator>Petit, Anne-Gabrielle</dc:creator>
  <cp:lastModifiedBy>Di Mattia, Stephanie</cp:lastModifiedBy>
  <cp:revision>12</cp:revision>
  <dcterms:created xsi:type="dcterms:W3CDTF">2022-05-10T18:05:59Z</dcterms:created>
  <dcterms:modified xsi:type="dcterms:W3CDTF">2024-05-02T19:24:40Z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