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Ubuntu"/>
      <p:regular r:id="rId10"/>
      <p:bold r:id="rId11"/>
      <p:italic r:id="rId12"/>
      <p:boldItalic r:id="rId13"/>
    </p:embeddedFont>
    <p:embeddedFont>
      <p:font typeface="Proxima Nova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bold.fntdata"/><Relationship Id="rId10" Type="http://schemas.openxmlformats.org/officeDocument/2006/relationships/font" Target="fonts/Ubuntu-regular.fntdata"/><Relationship Id="rId13" Type="http://schemas.openxmlformats.org/officeDocument/2006/relationships/font" Target="fonts/Ubuntu-boldItalic.fntdata"/><Relationship Id="rId12" Type="http://schemas.openxmlformats.org/officeDocument/2006/relationships/font" Target="fonts/Ubuntu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e5f82e19c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e5f82e19c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5f82e19c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5f82e19c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5f82e19c1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5f82e19c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3600"/>
              <a:t>Quand le décor conditionne l’histoire...</a:t>
            </a:r>
            <a:endParaRPr sz="60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CMY-III_2.3 Environnement et intrigue</a:t>
            </a:r>
            <a:endParaRPr sz="20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21" y="4378736"/>
            <a:ext cx="426650" cy="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94270" y="4617545"/>
            <a:ext cx="144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DOMAINE DES LANGUES</a:t>
            </a:r>
            <a:endParaRPr b="1" sz="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4275" y="4508250"/>
            <a:ext cx="144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national</a:t>
            </a:r>
            <a:endParaRPr b="1" sz="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510450" y="3182347"/>
            <a:ext cx="8123100" cy="1763100"/>
          </a:xfrm>
          <a:prstGeom prst="rect">
            <a:avLst/>
          </a:prstGeom>
          <a:solidFill>
            <a:srgbClr val="EFEFEF"/>
          </a:solidFill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CRIME COMMIS / PROBLÈME À RÉSOUDRE :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PERSONNE RESPONSABLE DE L’ENQUÊTE :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PERSONNES SUSPECTES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INFORMATIONS COMPLÉMENTAIRES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475" y="410902"/>
            <a:ext cx="3415152" cy="229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666666">
                <a:alpha val="50000"/>
              </a:srgbClr>
            </a:outerShdw>
          </a:effectLst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8074" y="410900"/>
            <a:ext cx="3436450" cy="2290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510450" y="3182347"/>
            <a:ext cx="8123100" cy="1763100"/>
          </a:xfrm>
          <a:prstGeom prst="rect">
            <a:avLst/>
          </a:prstGeom>
          <a:solidFill>
            <a:srgbClr val="EFEFEF"/>
          </a:solidFill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CRIME COMMIS / PROBLÈME À RÉSOUDRE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PERSONNE RESPONSABLE DE L’ENQUÊTE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PERSONNES SUSPECTES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INFORMATIONS COMPLÉMENTAIRES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b="0" l="308" r="308" t="0"/>
          <a:stretch/>
        </p:blipFill>
        <p:spPr>
          <a:xfrm>
            <a:off x="1049475" y="410902"/>
            <a:ext cx="3415152" cy="2290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8074" y="410900"/>
            <a:ext cx="3436450" cy="2290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510450" y="3182347"/>
            <a:ext cx="8123100" cy="1763100"/>
          </a:xfrm>
          <a:prstGeom prst="rect">
            <a:avLst/>
          </a:prstGeom>
          <a:solidFill>
            <a:srgbClr val="EFEFEF"/>
          </a:solidFill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CRIME COMMIS / PROBLÈME À RÉSOUDRE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PERSONNE RESPONSABLE DE L’ENQUÊTE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PERSONNES SUSPECTES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INFORMATIONS COMPLÉMENTAIRES 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308" r="308" t="0"/>
          <a:stretch/>
        </p:blipFill>
        <p:spPr>
          <a:xfrm>
            <a:off x="1049475" y="410902"/>
            <a:ext cx="3415152" cy="2290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3617" l="0" r="0" t="3626"/>
          <a:stretch/>
        </p:blipFill>
        <p:spPr>
          <a:xfrm>
            <a:off x="4658074" y="410900"/>
            <a:ext cx="3436451" cy="22909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999999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